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33"/>
  </p:notesMasterIdLst>
  <p:sldIdLst>
    <p:sldId id="256" r:id="rId3"/>
    <p:sldId id="257" r:id="rId4"/>
    <p:sldId id="273" r:id="rId5"/>
    <p:sldId id="272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2" r:id="rId20"/>
    <p:sldId id="453" r:id="rId21"/>
    <p:sldId id="454" r:id="rId22"/>
    <p:sldId id="455" r:id="rId23"/>
    <p:sldId id="456" r:id="rId24"/>
    <p:sldId id="457" r:id="rId25"/>
    <p:sldId id="459" r:id="rId26"/>
    <p:sldId id="458" r:id="rId27"/>
    <p:sldId id="460" r:id="rId28"/>
    <p:sldId id="461" r:id="rId29"/>
    <p:sldId id="462" r:id="rId30"/>
    <p:sldId id="331" r:id="rId31"/>
    <p:sldId id="463" r:id="rId32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4"/>
    </p:embeddedFont>
    <p:embeddedFont>
      <p:font typeface="Mouse Memoirs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ryndan Write" panose="020B0604020202020204" charset="0"/>
      <p:regular r:id="rId40"/>
    </p:embeddedFont>
    <p:embeddedFont>
      <p:font typeface="Amasis MT Pro Black" panose="020B0604020202020204" charset="0"/>
      <p:bold r:id="rId41"/>
      <p:boldItalic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Happy Font TH" panose="020B0604020202020204" charset="-34"/>
      <p:regular r:id="rId49"/>
    </p:embeddedFont>
    <p:embeddedFont>
      <p:font typeface="맑은 고딕" panose="020B0503020000020004" pitchFamily="34" charset="-127"/>
      <p:regular r:id="rId50"/>
      <p:bold r:id="rId51"/>
    </p:embeddedFont>
    <p:embeddedFont>
      <p:font typeface="Sport Day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78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09-Nov-24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18" Type="http://schemas.openxmlformats.org/officeDocument/2006/relationships/image" Target="../media/image9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12.png"/><Relationship Id="rId7" Type="http://schemas.openxmlformats.org/officeDocument/2006/relationships/image" Target="../media/image8.svg"/><Relationship Id="rId17" Type="http://schemas.openxmlformats.org/officeDocument/2006/relationships/image" Target="../media/image18.svg"/><Relationship Id="rId25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24" Type="http://schemas.openxmlformats.org/officeDocument/2006/relationships/image" Target="../media/image25.svg"/><Relationship Id="rId32" Type="http://schemas.openxmlformats.org/officeDocument/2006/relationships/image" Target="../media/image18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3.png"/><Relationship Id="rId28" Type="http://schemas.openxmlformats.org/officeDocument/2006/relationships/image" Target="../media/image29.sv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7.png"/><Relationship Id="rId22" Type="http://schemas.openxmlformats.org/officeDocument/2006/relationships/image" Target="../media/image23.svg"/><Relationship Id="rId27" Type="http://schemas.openxmlformats.org/officeDocument/2006/relationships/image" Target="../media/image15.png"/><Relationship Id="rId30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83.svg"/><Relationship Id="rId12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3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77.svg"/><Relationship Id="rId4" Type="http://schemas.openxmlformats.org/officeDocument/2006/relationships/image" Target="../media/image49.pn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77.svg"/><Relationship Id="rId4" Type="http://schemas.openxmlformats.org/officeDocument/2006/relationships/image" Target="../media/image49.png"/><Relationship Id="rId9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5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9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57604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AEC38DAE-6F28-4D52-BEE9-E2C9238A2CAC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3 - Period 5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967784" y="1626119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smtClean="0">
                <a:latin typeface="Amasis MT Pro Black" panose="02040A04050005020304" pitchFamily="18" charset="0"/>
              </a:rPr>
              <a:t>Quang Trung Primary School</a:t>
            </a:r>
            <a:endParaRPr lang="en" sz="4800" b="1" i="1" dirty="0">
              <a:latin typeface="Amasis MT Pro Black" panose="02040A04050005020304" pitchFamily="18" charset="0"/>
            </a:endParaRPr>
          </a:p>
        </p:txBody>
      </p:sp>
      <p:sp>
        <p:nvSpPr>
          <p:cNvPr id="29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967784" y="5834510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Teacher: Bui Thi Thuy Phuong</a:t>
            </a:r>
            <a:endParaRPr lang="en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71DE3-37E5-4717-870A-3C029A215FD9}"/>
              </a:ext>
            </a:extLst>
          </p:cNvPr>
          <p:cNvSpPr txBox="1"/>
          <p:nvPr/>
        </p:nvSpPr>
        <p:spPr>
          <a:xfrm>
            <a:off x="2122090" y="8804501"/>
            <a:ext cx="138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https://www.youtube.com/watch?v=UWaomqRcHuw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C914-70CC-4AB0-871F-CC0813865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84" y="897724"/>
            <a:ext cx="13062516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66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5929" y="-3435807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repeat.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Circle, listen and check.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49544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Let's chant.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CD0DE93-38C4-4CCA-A9AA-1F2701B28F83}"/>
              </a:ext>
            </a:extLst>
          </p:cNvPr>
          <p:cNvSpPr txBox="1"/>
          <p:nvPr/>
        </p:nvSpPr>
        <p:spPr>
          <a:xfrm>
            <a:off x="3276600" y="8157236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8E66A0-66BF-4072-A35B-54032376346F}"/>
              </a:ext>
            </a:extLst>
          </p:cNvPr>
          <p:cNvSpPr/>
          <p:nvPr/>
        </p:nvSpPr>
        <p:spPr>
          <a:xfrm>
            <a:off x="1255274" y="3205744"/>
            <a:ext cx="10690966" cy="58379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36934" y="794239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A954C0-66D6-4F81-9B24-DA0867527E5F}"/>
              </a:ext>
            </a:extLst>
          </p:cNvPr>
          <p:cNvSpPr/>
          <p:nvPr/>
        </p:nvSpPr>
        <p:spPr>
          <a:xfrm>
            <a:off x="12517088" y="3205743"/>
            <a:ext cx="5148304" cy="5837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10E2F48-08E4-4840-BC9A-9BFC77D989D3}"/>
              </a:ext>
            </a:extLst>
          </p:cNvPr>
          <p:cNvSpPr txBox="1"/>
          <p:nvPr/>
        </p:nvSpPr>
        <p:spPr>
          <a:xfrm>
            <a:off x="11122461" y="824714"/>
            <a:ext cx="7937557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3syllables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A49F44-824A-4238-9A34-46CA4416EF63}"/>
              </a:ext>
            </a:extLst>
          </p:cNvPr>
          <p:cNvSpPr/>
          <p:nvPr/>
        </p:nvSpPr>
        <p:spPr>
          <a:xfrm>
            <a:off x="12663488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44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84836" y="522406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 noun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FB623-BBF9-4636-8722-DF9F15B26B28}"/>
              </a:ext>
            </a:extLst>
          </p:cNvPr>
          <p:cNvSpPr/>
          <p:nvPr/>
        </p:nvSpPr>
        <p:spPr>
          <a:xfrm>
            <a:off x="6925527" y="3465691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A357A-5006-49EC-9827-619BFB32349B}"/>
              </a:ext>
            </a:extLst>
          </p:cNvPr>
          <p:cNvSpPr/>
          <p:nvPr/>
        </p:nvSpPr>
        <p:spPr>
          <a:xfrm>
            <a:off x="12548900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17332E-09F4-49AC-A49E-404E3028DD85}"/>
              </a:ext>
            </a:extLst>
          </p:cNvPr>
          <p:cNvSpPr/>
          <p:nvPr/>
        </p:nvSpPr>
        <p:spPr>
          <a:xfrm>
            <a:off x="6855945" y="5262686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A35B23-F8D0-405F-8F59-F1956F86F9AB}"/>
              </a:ext>
            </a:extLst>
          </p:cNvPr>
          <p:cNvSpPr/>
          <p:nvPr/>
        </p:nvSpPr>
        <p:spPr>
          <a:xfrm>
            <a:off x="12482598" y="5314492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B9B66D-78F2-4015-BC24-A2AB8C5AA7A6}"/>
              </a:ext>
            </a:extLst>
          </p:cNvPr>
          <p:cNvSpPr/>
          <p:nvPr/>
        </p:nvSpPr>
        <p:spPr>
          <a:xfrm>
            <a:off x="6830745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4B53C-64B3-4CDE-B565-B3856C533A69}"/>
              </a:ext>
            </a:extLst>
          </p:cNvPr>
          <p:cNvSpPr/>
          <p:nvPr/>
        </p:nvSpPr>
        <p:spPr>
          <a:xfrm>
            <a:off x="12381386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20A7CD-94B3-41DA-A83D-9259A76C2FB7}"/>
              </a:ext>
            </a:extLst>
          </p:cNvPr>
          <p:cNvSpPr/>
          <p:nvPr/>
        </p:nvSpPr>
        <p:spPr>
          <a:xfrm>
            <a:off x="1776861" y="3582788"/>
            <a:ext cx="267733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7B05A3-558C-4003-892C-A759189E33A9}"/>
              </a:ext>
            </a:extLst>
          </p:cNvPr>
          <p:cNvSpPr/>
          <p:nvPr/>
        </p:nvSpPr>
        <p:spPr>
          <a:xfrm>
            <a:off x="6925527" y="3602852"/>
            <a:ext cx="355738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3CBAD3-FAC3-4240-B737-456A980654A3}"/>
              </a:ext>
            </a:extLst>
          </p:cNvPr>
          <p:cNvSpPr/>
          <p:nvPr/>
        </p:nvSpPr>
        <p:spPr>
          <a:xfrm>
            <a:off x="12548900" y="3582788"/>
            <a:ext cx="2903360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242BC2-2BF0-49CC-A96E-0FFD08C747E5}"/>
              </a:ext>
            </a:extLst>
          </p:cNvPr>
          <p:cNvSpPr/>
          <p:nvPr/>
        </p:nvSpPr>
        <p:spPr>
          <a:xfrm>
            <a:off x="1802509" y="5447800"/>
            <a:ext cx="210987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05307D-55FE-4946-A92A-52FEBA6F9DDB}"/>
              </a:ext>
            </a:extLst>
          </p:cNvPr>
          <p:cNvSpPr/>
          <p:nvPr/>
        </p:nvSpPr>
        <p:spPr>
          <a:xfrm>
            <a:off x="6855945" y="5399847"/>
            <a:ext cx="329288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4EDEBE-3D9A-404F-8AEB-168D1BF409F8}"/>
              </a:ext>
            </a:extLst>
          </p:cNvPr>
          <p:cNvSpPr/>
          <p:nvPr/>
        </p:nvSpPr>
        <p:spPr>
          <a:xfrm>
            <a:off x="12482598" y="5451653"/>
            <a:ext cx="249619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</a:t>
            </a:r>
            <a:r>
              <a:rPr lang="en-US" sz="720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61B6E1-BC54-4F5D-BAD9-CEE28F0DE83E}"/>
              </a:ext>
            </a:extLst>
          </p:cNvPr>
          <p:cNvSpPr/>
          <p:nvPr/>
        </p:nvSpPr>
        <p:spPr>
          <a:xfrm>
            <a:off x="1536934" y="7434505"/>
            <a:ext cx="305083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F878C1-7C8B-45F5-A260-DA2A6B3F4D75}"/>
              </a:ext>
            </a:extLst>
          </p:cNvPr>
          <p:cNvSpPr/>
          <p:nvPr/>
        </p:nvSpPr>
        <p:spPr>
          <a:xfrm>
            <a:off x="6830745" y="7434505"/>
            <a:ext cx="351570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1BBF69-73B7-4510-9CBF-F3D4C19F60EA}"/>
              </a:ext>
            </a:extLst>
          </p:cNvPr>
          <p:cNvSpPr/>
          <p:nvPr/>
        </p:nvSpPr>
        <p:spPr>
          <a:xfrm>
            <a:off x="12381386" y="7434505"/>
            <a:ext cx="323838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417DB8A6-C40E-41D8-94E5-1A79CE0860A2}"/>
              </a:ext>
            </a:extLst>
          </p:cNvPr>
          <p:cNvSpPr txBox="1"/>
          <p:nvPr/>
        </p:nvSpPr>
        <p:spPr>
          <a:xfrm>
            <a:off x="2286323" y="888040"/>
            <a:ext cx="13608926" cy="196092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solidFill>
                  <a:srgbClr val="DF576D"/>
                </a:solidFill>
                <a:latin typeface="Happy Font TH"/>
              </a:rPr>
              <a:t>S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tress on </a:t>
            </a:r>
            <a:r>
              <a:rPr lang="en-US" sz="9600" dirty="0">
                <a:solidFill>
                  <a:srgbClr val="DF576D"/>
                </a:solidFill>
                <a:latin typeface="Happy Font TH"/>
              </a:rPr>
              <a:t>the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1st syllable</a:t>
            </a:r>
          </a:p>
        </p:txBody>
      </p:sp>
    </p:spTree>
    <p:extLst>
      <p:ext uri="{BB962C8B-B14F-4D97-AF65-F5344CB8AC3E}">
        <p14:creationId xmlns:p14="http://schemas.microsoft.com/office/powerpoint/2010/main" val="1567484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02.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73013" y="3862410"/>
            <a:ext cx="13666865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 Black" panose="020B0A02040204020203" pitchFamily="34" charset="0"/>
                <a:cs typeface="+mn-cs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sym typeface="Mouse Memoirs"/>
              </a:rPr>
              <a:t>Listen and repeat.</a:t>
            </a:r>
          </a:p>
        </p:txBody>
      </p:sp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03.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798586" cy="193129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Circle, listen and check.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5B0EEB9-4327-4B7B-8CE3-3A2EF81E81AA}"/>
              </a:ext>
            </a:extLst>
          </p:cNvPr>
          <p:cNvSpPr txBox="1">
            <a:spLocks/>
          </p:cNvSpPr>
          <p:nvPr/>
        </p:nvSpPr>
        <p:spPr>
          <a:xfrm>
            <a:off x="4876891" y="1202757"/>
            <a:ext cx="8978697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lang="en-US" sz="6600" b="1" kern="0" dirty="0"/>
              <a:t>Listen and check.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sym typeface="Mouse Memoir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0" grpId="0" animBg="1"/>
      <p:bldP spid="17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9662" y="2548724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Bryndan Write Bold"/>
                <a:ea typeface="+mn-ea"/>
                <a:cs typeface="+mn-cs"/>
              </a:rPr>
              <a:t>04. </a:t>
            </a:r>
            <a:endParaRPr kumimoji="0" lang="en-US" sz="239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Bryndan Write Bold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14600" y="3852471"/>
            <a:ext cx="14630400" cy="2313518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Let's chant!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704848"/>
              </a:solidFill>
              <a:effectLst/>
              <a:uLnTx/>
              <a:uFillTx/>
              <a:latin typeface="Arial Rounded MT Bold" panose="020F070403050403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110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B1BE2F6D-8EB6-4017-8E36-7AAE36748449}"/>
              </a:ext>
            </a:extLst>
          </p:cNvPr>
          <p:cNvSpPr txBox="1">
            <a:spLocks/>
          </p:cNvSpPr>
          <p:nvPr/>
        </p:nvSpPr>
        <p:spPr>
          <a:xfrm>
            <a:off x="1578532" y="1724159"/>
            <a:ext cx="15435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6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1. Close your book.</a:t>
            </a:r>
            <a:b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</a:br>
            <a:endParaRPr kumimoji="0" lang="en-US" sz="6400" b="1" i="0" u="none" strike="noStrike" kern="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970C71A4-B551-4C9F-94F2-D52C75E292B1}"/>
              </a:ext>
            </a:extLst>
          </p:cNvPr>
          <p:cNvSpPr txBox="1">
            <a:spLocks/>
          </p:cNvSpPr>
          <p:nvPr/>
        </p:nvSpPr>
        <p:spPr>
          <a:xfrm>
            <a:off x="1578532" y="3463009"/>
            <a:ext cx="15435600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2. Listen to the chant.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609DDCAC-99BE-416A-830E-0A5DC74CF362}"/>
              </a:ext>
            </a:extLst>
          </p:cNvPr>
          <p:cNvSpPr txBox="1">
            <a:spLocks/>
          </p:cNvSpPr>
          <p:nvPr/>
        </p:nvSpPr>
        <p:spPr>
          <a:xfrm>
            <a:off x="1590255" y="5291809"/>
            <a:ext cx="16849826" cy="2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3. Listen again: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800"/>
              <a:buFont typeface="Mouse Memoirs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- </a:t>
            </a:r>
            <a:r>
              <a:rPr lang="en-US" sz="6400" b="1" kern="0" dirty="0"/>
              <a:t>Clap your hands on the stress.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Comic Sans MS" panose="030F0702030302020204" pitchFamily="66" charset="0"/>
              <a:cs typeface="Mouse Memoirs"/>
              <a:sym typeface="Mouse Memoirs"/>
            </a:endParaRPr>
          </a:p>
        </p:txBody>
      </p:sp>
      <p:pic>
        <p:nvPicPr>
          <p:cNvPr id="3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3927064A-F689-46B9-AB9F-E017BF83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5800" y="3533164"/>
            <a:ext cx="1193800" cy="1193800"/>
          </a:xfrm>
          <a:prstGeom prst="rect">
            <a:avLst/>
          </a:prstGeom>
        </p:spPr>
      </p:pic>
      <p:pic>
        <p:nvPicPr>
          <p:cNvPr id="22" name="Bản sao của Track 54">
            <a:hlinkClick r:id="" action="ppaction://media"/>
            <a:extLst>
              <a:ext uri="{FF2B5EF4-FFF2-40B4-BE49-F238E27FC236}">
                <a16:creationId xmlns:a16="http://schemas.microsoft.com/office/drawing/2014/main" id="{4A497D8B-FF11-48F6-8C93-52BDFF07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282288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0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AE3B2-0711-DF00-8834-F0FFE6DD62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9946"/>
            <a:ext cx="13065314" cy="8965192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id="{9224688A-4B16-4E5F-A9B9-A0593AC5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6600" y="58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03478" y="2290762"/>
            <a:ext cx="9757784" cy="17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39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826738" y="2913446"/>
            <a:ext cx="18206507" cy="261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and Review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62AAC02-1474-4B35-9DB4-B9DE811D0377}"/>
              </a:ext>
            </a:extLst>
          </p:cNvPr>
          <p:cNvSpPr txBox="1"/>
          <p:nvPr/>
        </p:nvSpPr>
        <p:spPr>
          <a:xfrm>
            <a:off x="4884375" y="6220160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Unscramble the letters.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Cute White Robot Character Vector Stock Illustration - Download Image Now -  Robot, Vector, Cyborg - iStock">
            <a:extLst>
              <a:ext uri="{FF2B5EF4-FFF2-40B4-BE49-F238E27FC236}">
                <a16:creationId xmlns:a16="http://schemas.microsoft.com/office/drawing/2014/main" id="{656C8E93-4E1D-4D33-AEFF-DD65486D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70A7C6"/>
              </a:clrFrom>
              <a:clrTo>
                <a:srgbClr val="70A7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24" y="2084424"/>
            <a:ext cx="8991600" cy="89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869B15-55F8-4BF2-8AA3-41D95E6B3AB6}"/>
              </a:ext>
            </a:extLst>
          </p:cNvPr>
          <p:cNvSpPr txBox="1">
            <a:spLocks/>
          </p:cNvSpPr>
          <p:nvPr/>
        </p:nvSpPr>
        <p:spPr>
          <a:xfrm>
            <a:off x="3117474" y="1485900"/>
            <a:ext cx="112407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Mouse Memoirs"/>
              <a:buNone/>
              <a:defRPr sz="12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10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5000"/>
              <a:buFont typeface="Mouse Memoirs"/>
              <a:buNone/>
              <a:tabLst/>
              <a:defRPr/>
            </a:pPr>
            <a:r>
              <a:rPr kumimoji="0" lang="en-US" sz="12000" b="1" i="0" u="none" strike="noStrike" kern="0" cap="none" spc="0" normalizeH="0" baseline="0" noProof="0">
                <a:ln>
                  <a:noFill/>
                </a:ln>
                <a:solidFill>
                  <a:srgbClr val="E15561"/>
                </a:solidFill>
                <a:effectLst/>
                <a:uLnTx/>
                <a:uFillTx/>
                <a:latin typeface="Comic Sans MS" panose="030F0702030302020204" pitchFamily="66" charset="0"/>
                <a:cs typeface="Mouse Memoirs"/>
                <a:sym typeface="Mouse Memoirs"/>
              </a:rPr>
              <a:t>Let's chant like a robot!</a:t>
            </a:r>
          </a:p>
        </p:txBody>
      </p:sp>
      <p:pic>
        <p:nvPicPr>
          <p:cNvPr id="12" name="robot voice">
            <a:hlinkClick r:id="" action="ppaction://media"/>
            <a:extLst>
              <a:ext uri="{FF2B5EF4-FFF2-40B4-BE49-F238E27FC236}">
                <a16:creationId xmlns:a16="http://schemas.microsoft.com/office/drawing/2014/main" id="{3B24B3AD-CF4E-4DDD-9E16-0904184C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2801" y="4229101"/>
            <a:ext cx="1311274" cy="13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1764</TotalTime>
  <Words>331</Words>
  <Application>Microsoft Office PowerPoint</Application>
  <PresentationFormat>Custom</PresentationFormat>
  <Paragraphs>107</Paragraphs>
  <Slides>30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 Rounded MT Bold</vt:lpstr>
      <vt:lpstr>Arial</vt:lpstr>
      <vt:lpstr>Bryndan Write Bold</vt:lpstr>
      <vt:lpstr>Mouse Memoirs</vt:lpstr>
      <vt:lpstr>Calibri</vt:lpstr>
      <vt:lpstr>Bryndan Write</vt:lpstr>
      <vt:lpstr>Amasis MT Pro Black</vt:lpstr>
      <vt:lpstr>Segoe UI Black</vt:lpstr>
      <vt:lpstr>Comic Sans MS</vt:lpstr>
      <vt:lpstr>Happy Font TH</vt:lpstr>
      <vt:lpstr>맑은 고딕</vt:lpstr>
      <vt:lpstr>Sport Day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STD_NGOC</cp:lastModifiedBy>
  <cp:revision>46</cp:revision>
  <dcterms:created xsi:type="dcterms:W3CDTF">2006-08-16T00:00:00Z</dcterms:created>
  <dcterms:modified xsi:type="dcterms:W3CDTF">2024-11-09T09:50:35Z</dcterms:modified>
  <cp:category>9Slide.vn</cp:category>
  <dc:identifier>DAFxeRqm-tw</dc:identifier>
</cp:coreProperties>
</file>