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67" r:id="rId4"/>
    <p:sldId id="306" r:id="rId5"/>
    <p:sldId id="268" r:id="rId6"/>
    <p:sldId id="262" r:id="rId7"/>
    <p:sldId id="269" r:id="rId8"/>
    <p:sldId id="261" r:id="rId9"/>
    <p:sldId id="308" r:id="rId10"/>
    <p:sldId id="309" r:id="rId11"/>
    <p:sldId id="310" r:id="rId12"/>
    <p:sldId id="311" r:id="rId13"/>
    <p:sldId id="312" r:id="rId14"/>
    <p:sldId id="317" r:id="rId15"/>
    <p:sldId id="318" r:id="rId16"/>
    <p:sldId id="319" r:id="rId17"/>
    <p:sldId id="320" r:id="rId18"/>
    <p:sldId id="326" r:id="rId19"/>
    <p:sldId id="327" r:id="rId20"/>
    <p:sldId id="270" r:id="rId21"/>
    <p:sldId id="266" r:id="rId22"/>
    <p:sldId id="313" r:id="rId23"/>
    <p:sldId id="316" r:id="rId24"/>
    <p:sldId id="315" r:id="rId25"/>
    <p:sldId id="321" r:id="rId26"/>
    <p:sldId id="322" r:id="rId27"/>
    <p:sldId id="314" r:id="rId28"/>
  </p:sldIdLst>
  <p:sldSz cx="18288000" cy="10287000"/>
  <p:notesSz cx="6858000" cy="9144000"/>
  <p:embeddedFontLst>
    <p:embeddedFont>
      <p:font typeface=".VnBlackH" panose="020B7200000000000000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Segoe UI Black" panose="020B0A02040204020203" pitchFamily="34" charset="0"/>
      <p:bold r:id="rId35"/>
      <p:boldItalic r:id="rId36"/>
    </p:embeddedFont>
    <p:embeddedFont>
      <p:font typeface="Sport Day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masis MT Pro Black" panose="020B0604020202020204" charset="0"/>
      <p:bold r:id="rId45"/>
      <p:boldItalic r:id="rId46"/>
    </p:embeddedFont>
    <p:embeddedFont>
      <p:font typeface="Railey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86726" autoAdjust="0"/>
  </p:normalViewPr>
  <p:slideViewPr>
    <p:cSldViewPr>
      <p:cViewPr varScale="1">
        <p:scale>
          <a:sx n="39" d="100"/>
          <a:sy n="39" d="100"/>
        </p:scale>
        <p:origin x="810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09-Nov-24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3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8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25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0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8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5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13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31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4.png"/><Relationship Id="rId7" Type="http://schemas.openxmlformats.org/officeDocument/2006/relationships/image" Target="../media/image6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10" Type="http://schemas.openxmlformats.org/officeDocument/2006/relationships/image" Target="../media/image67.jpeg"/><Relationship Id="rId4" Type="http://schemas.openxmlformats.org/officeDocument/2006/relationships/image" Target="../media/image57.png"/><Relationship Id="rId9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slide" Target="slide2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39.svg"/><Relationship Id="rId26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37.svg"/><Relationship Id="rId17" Type="http://schemas.openxmlformats.org/officeDocument/2006/relationships/image" Target="../media/image21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41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0.png"/><Relationship Id="rId24" Type="http://schemas.openxmlformats.org/officeDocument/2006/relationships/image" Target="../media/image19.svg"/><Relationship Id="rId5" Type="http://schemas.openxmlformats.org/officeDocument/2006/relationships/image" Target="../media/image17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5.svg"/><Relationship Id="rId10" Type="http://schemas.openxmlformats.org/officeDocument/2006/relationships/image" Target="../media/image35.svg"/><Relationship Id="rId19" Type="http://schemas.openxmlformats.org/officeDocument/2006/relationships/image" Target="../media/image22.png"/><Relationship Id="rId4" Type="http://schemas.openxmlformats.org/officeDocument/2006/relationships/image" Target="../media/image29.svg"/><Relationship Id="rId9" Type="http://schemas.openxmlformats.org/officeDocument/2006/relationships/image" Target="../media/image19.png"/><Relationship Id="rId14" Type="http://schemas.openxmlformats.org/officeDocument/2006/relationships/image" Target="../media/image13.svg"/><Relationship Id="rId22" Type="http://schemas.openxmlformats.org/officeDocument/2006/relationships/image" Target="../media/image9.svg"/><Relationship Id="rId27" Type="http://schemas.openxmlformats.org/officeDocument/2006/relationships/image" Target="../media/image13.png"/><Relationship Id="rId30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71109" y="-78532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269269" y="-969704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382676" y="1746448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7377809" y="522993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9735068" y="36091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376367" y="358749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695391" y="-58189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i="1" smtClean="0">
                <a:latin typeface="Amasis MT Pro Black" panose="02040A04050005020304" pitchFamily="18" charset="0"/>
              </a:rPr>
              <a:t>Quang Trung Primary School</a:t>
            </a:r>
            <a:endParaRPr lang="en" sz="4800" b="1" i="1" dirty="0">
              <a:latin typeface="Amasis MT Pro Black" panose="02040A04050005020304" pitchFamily="18" charset="0"/>
            </a:endParaRPr>
          </a:p>
        </p:txBody>
      </p:sp>
      <p:sp>
        <p:nvSpPr>
          <p:cNvPr id="31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6041614" y="5957035"/>
            <a:ext cx="15939423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smtClean="0">
                <a:solidFill>
                  <a:schemeClr val="accent1"/>
                </a:solidFill>
                <a:latin typeface="Amasis MT Pro Black" panose="02040A04050005020304" pitchFamily="18" charset="0"/>
              </a:rPr>
              <a:t>Teacher: Bui Thi Thuy Phuong</a:t>
            </a:r>
            <a:endParaRPr lang="en" b="1" i="1" dirty="0">
              <a:solidFill>
                <a:schemeClr val="accent1"/>
              </a:solidFill>
              <a:latin typeface="Amasis MT Pro Black" panose="02040A040500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7600" y="2100728"/>
            <a:ext cx="6727209" cy="399071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often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shopping on Sundays.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506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3376" y="1485900"/>
            <a:ext cx="6375057" cy="383226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sometimes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football in his free time.</a:t>
            </a:r>
          </a:p>
        </p:txBody>
      </p:sp>
    </p:spTree>
    <p:extLst>
      <p:ext uri="{BB962C8B-B14F-4D97-AF65-F5344CB8AC3E}">
        <p14:creationId xmlns:p14="http://schemas.microsoft.com/office/powerpoint/2010/main" val="24322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65" y="1564167"/>
            <a:ext cx="10781736" cy="7184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645" y="2775977"/>
            <a:ext cx="3718842" cy="440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672577" y="3362366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701746" y="3362367"/>
            <a:ext cx="379814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761809" y="4400146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790385" y="4421743"/>
            <a:ext cx="3401615" cy="28003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760037" y="5486541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763000" y="5489436"/>
            <a:ext cx="2717587" cy="30163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668076" y="661267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697842" y="6620786"/>
            <a:ext cx="2155807" cy="29352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D36C4117-F848-CB51-80CD-D24D3158D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520" y="2667648"/>
            <a:ext cx="16332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2656999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9221" y="3819213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0" y="488401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187" y="611303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4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4D447-ECCA-814A-8E5D-78DD32EA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916" y="1257300"/>
            <a:ext cx="16404095" cy="8153400"/>
          </a:xfrm>
          <a:prstGeom prst="rect">
            <a:avLst/>
          </a:prstGeom>
        </p:spPr>
      </p:pic>
      <p:pic>
        <p:nvPicPr>
          <p:cNvPr id="2" name="Track 39">
            <a:hlinkClick r:id="" action="ppaction://media"/>
            <a:extLst>
              <a:ext uri="{FF2B5EF4-FFF2-40B4-BE49-F238E27FC236}">
                <a16:creationId xmlns:a16="http://schemas.microsoft.com/office/drawing/2014/main" id="{6ED51538-1C38-4CE6-96DB-B99D2EC4F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725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100550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5600" y="1485900"/>
            <a:ext cx="6727209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mother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rarely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drinks tea.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33475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2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Esquina doblada">
            <a:extLst>
              <a:ext uri="{FF2B5EF4-FFF2-40B4-BE49-F238E27FC236}">
                <a16:creationId xmlns:a16="http://schemas.microsoft.com/office/drawing/2014/main" id="{54E60BA6-8653-1D2A-2240-E77FBE34B8E9}"/>
              </a:ext>
            </a:extLst>
          </p:cNvPr>
          <p:cNvSpPr/>
          <p:nvPr/>
        </p:nvSpPr>
        <p:spPr>
          <a:xfrm>
            <a:off x="2514600" y="800100"/>
            <a:ext cx="6400800" cy="4343400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6501" y="1485900"/>
            <a:ext cx="5045406" cy="3784055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3505200" y="7262942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My brother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never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plays the violin.</a:t>
            </a:r>
          </a:p>
        </p:txBody>
      </p:sp>
      <p:graphicFrame>
        <p:nvGraphicFramePr>
          <p:cNvPr id="8" name="15 Tabla">
            <a:extLst>
              <a:ext uri="{FF2B5EF4-FFF2-40B4-BE49-F238E27FC236}">
                <a16:creationId xmlns:a16="http://schemas.microsoft.com/office/drawing/2014/main" id="{ED456B86-8B2F-710B-BC71-36683A14B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7817"/>
              </p:ext>
            </p:extLst>
          </p:nvPr>
        </p:nvGraphicFramePr>
        <p:xfrm>
          <a:off x="2895600" y="1219200"/>
          <a:ext cx="5486397" cy="3505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5254"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Mon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Tue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Wed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Thu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Fri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effectLst/>
                        </a:rPr>
                        <a:t>Sat</a:t>
                      </a:r>
                      <a:endParaRPr lang="es-ES" sz="2200" b="1" dirty="0">
                        <a:effectLst/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b="1" dirty="0" err="1">
                          <a:solidFill>
                            <a:schemeClr val="bg1"/>
                          </a:solidFill>
                          <a:effectLst/>
                        </a:rPr>
                        <a:t>Sun</a:t>
                      </a:r>
                      <a:endParaRPr lang="es-ES" sz="22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</a:t>
                      </a:r>
                      <a:endParaRPr lang="es-ES" sz="1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989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8595" marR="68595" marT="34269" marB="3426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3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4AE4-56D5-96ED-DA1D-A6AA62E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Remember:</a:t>
            </a:r>
          </a:p>
        </p:txBody>
      </p:sp>
      <p:pic>
        <p:nvPicPr>
          <p:cNvPr id="3" name="4 Imagen">
            <a:extLst>
              <a:ext uri="{FF2B5EF4-FFF2-40B4-BE49-F238E27FC236}">
                <a16:creationId xmlns:a16="http://schemas.microsoft.com/office/drawing/2014/main" id="{58DA6142-7B4C-68DE-4000-A17EED611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17638"/>
            <a:ext cx="12499815" cy="8328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5178EE4-EB53-1164-48F5-38B286C1F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376" y="2019300"/>
            <a:ext cx="3718842" cy="661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always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usually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often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sometimes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rarely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never</a:t>
            </a:r>
            <a:endParaRPr kumimoji="0" lang="es-ES_tradnl" altLang="en-VN" sz="4800" b="0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0258EA0F-5131-B71D-2A51-779C6AE127B6}"/>
              </a:ext>
            </a:extLst>
          </p:cNvPr>
          <p:cNvSpPr/>
          <p:nvPr/>
        </p:nvSpPr>
        <p:spPr>
          <a:xfrm>
            <a:off x="8157457" y="2582157"/>
            <a:ext cx="3983203" cy="303848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B67A133F-99E8-CA1E-A33E-091CED18818F}"/>
              </a:ext>
            </a:extLst>
          </p:cNvPr>
          <p:cNvSpPr/>
          <p:nvPr/>
        </p:nvSpPr>
        <p:spPr>
          <a:xfrm>
            <a:off x="8152956" y="2591709"/>
            <a:ext cx="3982489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30 Rectángulo redondeado">
            <a:extLst>
              <a:ext uri="{FF2B5EF4-FFF2-40B4-BE49-F238E27FC236}">
                <a16:creationId xmlns:a16="http://schemas.microsoft.com/office/drawing/2014/main" id="{BD7754A9-3945-EF41-F50C-EA52F869ED07}"/>
              </a:ext>
            </a:extLst>
          </p:cNvPr>
          <p:cNvSpPr/>
          <p:nvPr/>
        </p:nvSpPr>
        <p:spPr>
          <a:xfrm>
            <a:off x="8246689" y="361993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31 Rectángulo">
            <a:extLst>
              <a:ext uri="{FF2B5EF4-FFF2-40B4-BE49-F238E27FC236}">
                <a16:creationId xmlns:a16="http://schemas.microsoft.com/office/drawing/2014/main" id="{4FD4C5F0-ABD0-06A7-57A5-3C8C9D3A959C}"/>
              </a:ext>
            </a:extLst>
          </p:cNvPr>
          <p:cNvSpPr/>
          <p:nvPr/>
        </p:nvSpPr>
        <p:spPr>
          <a:xfrm>
            <a:off x="8275265" y="3618976"/>
            <a:ext cx="3401615" cy="30259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32 Rectángulo redondeado">
            <a:extLst>
              <a:ext uri="{FF2B5EF4-FFF2-40B4-BE49-F238E27FC236}">
                <a16:creationId xmlns:a16="http://schemas.microsoft.com/office/drawing/2014/main" id="{153DD4CE-083C-7336-C348-51B026B8FFB3}"/>
              </a:ext>
            </a:extLst>
          </p:cNvPr>
          <p:cNvSpPr/>
          <p:nvPr/>
        </p:nvSpPr>
        <p:spPr>
          <a:xfrm>
            <a:off x="8244917" y="4706332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33 Rectángulo">
            <a:extLst>
              <a:ext uri="{FF2B5EF4-FFF2-40B4-BE49-F238E27FC236}">
                <a16:creationId xmlns:a16="http://schemas.microsoft.com/office/drawing/2014/main" id="{8369E2DA-D1CA-A070-7793-E26DB6CEA8D0}"/>
              </a:ext>
            </a:extLst>
          </p:cNvPr>
          <p:cNvSpPr/>
          <p:nvPr/>
        </p:nvSpPr>
        <p:spPr>
          <a:xfrm>
            <a:off x="8291235" y="4715674"/>
            <a:ext cx="2717587" cy="27728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1CD7331C-9870-7B00-5B79-0B76C72B20C3}"/>
              </a:ext>
            </a:extLst>
          </p:cNvPr>
          <p:cNvSpPr/>
          <p:nvPr/>
        </p:nvSpPr>
        <p:spPr>
          <a:xfrm>
            <a:off x="8152956" y="5832468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35 Rectángulo">
            <a:extLst>
              <a:ext uri="{FF2B5EF4-FFF2-40B4-BE49-F238E27FC236}">
                <a16:creationId xmlns:a16="http://schemas.microsoft.com/office/drawing/2014/main" id="{E36F7E8A-695C-23A7-37EA-433C2141E67D}"/>
              </a:ext>
            </a:extLst>
          </p:cNvPr>
          <p:cNvSpPr/>
          <p:nvPr/>
        </p:nvSpPr>
        <p:spPr>
          <a:xfrm>
            <a:off x="8161286" y="5846539"/>
            <a:ext cx="2155807" cy="27911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DE34E12B-ECDA-1866-A614-0AB2BF648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6880" y="1876790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5" name="19 CuadroTexto">
            <a:extLst>
              <a:ext uri="{FF2B5EF4-FFF2-40B4-BE49-F238E27FC236}">
                <a16:creationId xmlns:a16="http://schemas.microsoft.com/office/drawing/2014/main" id="{34F09519-BC4C-1615-31F8-20CAF7DB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4101" y="3039004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90 %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843A503E-1EE7-DAF6-52FB-5BA2F0C0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7680" y="4103802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7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9" name="19 CuadroTexto">
            <a:extLst>
              <a:ext uri="{FF2B5EF4-FFF2-40B4-BE49-F238E27FC236}">
                <a16:creationId xmlns:a16="http://schemas.microsoft.com/office/drawing/2014/main" id="{806E7197-4A9D-E798-20C3-FEE3C359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1067" y="5332821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16" name="34 Rectángulo redondeado">
            <a:extLst>
              <a:ext uri="{FF2B5EF4-FFF2-40B4-BE49-F238E27FC236}">
                <a16:creationId xmlns:a16="http://schemas.microsoft.com/office/drawing/2014/main" id="{F6130FFE-856C-A7A3-02F8-B966893834FE}"/>
              </a:ext>
            </a:extLst>
          </p:cNvPr>
          <p:cNvSpPr/>
          <p:nvPr/>
        </p:nvSpPr>
        <p:spPr>
          <a:xfrm>
            <a:off x="8182722" y="7032339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35 Rectángulo">
            <a:extLst>
              <a:ext uri="{FF2B5EF4-FFF2-40B4-BE49-F238E27FC236}">
                <a16:creationId xmlns:a16="http://schemas.microsoft.com/office/drawing/2014/main" id="{C4DBEB00-DFED-4827-47CA-FB159EEFCBDB}"/>
              </a:ext>
            </a:extLst>
          </p:cNvPr>
          <p:cNvSpPr/>
          <p:nvPr/>
        </p:nvSpPr>
        <p:spPr>
          <a:xfrm>
            <a:off x="8187802" y="7041891"/>
            <a:ext cx="321912" cy="29208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255B95B4-C36E-F0EC-0C65-B6164E1DE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965" y="6404606"/>
            <a:ext cx="11509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3" name="34 Rectángulo redondeado">
            <a:extLst>
              <a:ext uri="{FF2B5EF4-FFF2-40B4-BE49-F238E27FC236}">
                <a16:creationId xmlns:a16="http://schemas.microsoft.com/office/drawing/2014/main" id="{3645F2D0-6A0B-759C-8743-ABC09FECF1C1}"/>
              </a:ext>
            </a:extLst>
          </p:cNvPr>
          <p:cNvSpPr/>
          <p:nvPr/>
        </p:nvSpPr>
        <p:spPr>
          <a:xfrm>
            <a:off x="8182722" y="7954427"/>
            <a:ext cx="3983203" cy="301632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19 CuadroTexto">
            <a:extLst>
              <a:ext uri="{FF2B5EF4-FFF2-40B4-BE49-F238E27FC236}">
                <a16:creationId xmlns:a16="http://schemas.microsoft.com/office/drawing/2014/main" id="{80EFBF7A-2216-17CE-6992-4CC9DAC3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2965" y="7429500"/>
            <a:ext cx="14296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5F5F5"/>
                </a:solidFill>
                <a:latin typeface="Comic Sans MS" panose="030F0902030302020204" pitchFamily="66" charset="0"/>
                <a:cs typeface="Arial"/>
                <a:sym typeface="Arial"/>
              </a:rPr>
              <a:t>0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5F5F5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15" grpId="0"/>
      <p:bldP spid="17" grpId="0"/>
      <p:bldP spid="19" grpId="0"/>
      <p:bldP spid="16" grpId="0" animBg="1"/>
      <p:bldP spid="18" grpId="0" animBg="1"/>
      <p:bldP spid="20" grpId="0"/>
      <p:bldP spid="23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talk</a:t>
            </a:r>
          </a:p>
        </p:txBody>
      </p:sp>
    </p:spTree>
    <p:extLst>
      <p:ext uri="{BB962C8B-B14F-4D97-AF65-F5344CB8AC3E}">
        <p14:creationId xmlns:p14="http://schemas.microsoft.com/office/powerpoint/2010/main" val="83825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9B8A7-358A-44C2-8D6E-B7B20D2C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07" y="1333500"/>
            <a:ext cx="15386188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2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1738977" y="2685533"/>
            <a:ext cx="12152981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01. </a:t>
            </a:r>
            <a:r>
              <a:rPr lang="en-US" sz="6600" b="1" dirty="0">
                <a:latin typeface="Amasis MT Pro Black" panose="02040A04050005020304" pitchFamily="18" charset="0"/>
              </a:rPr>
              <a:t>Warm-up and Review</a:t>
            </a:r>
            <a:endParaRPr lang="en" sz="6600" b="1" dirty="0">
              <a:latin typeface="Amasis MT Pro Black" panose="02040A040500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F8545C7-DB2F-6D23-AE88-2BD2830A352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3786" y="199470"/>
            <a:ext cx="15405927" cy="2454156"/>
          </a:xfrm>
          <a:prstGeom prst="rect">
            <a:avLst/>
          </a:prstGeom>
        </p:spPr>
      </p:pic>
      <p:sp>
        <p:nvSpPr>
          <p:cNvPr id="2" name="Google Shape;440;p30">
            <a:extLst>
              <a:ext uri="{FF2B5EF4-FFF2-40B4-BE49-F238E27FC236}">
                <a16:creationId xmlns:a16="http://schemas.microsoft.com/office/drawing/2014/main" id="{CE191261-E178-9218-32D4-4B6B18831F5A}"/>
              </a:ext>
            </a:extLst>
          </p:cNvPr>
          <p:cNvSpPr txBox="1">
            <a:spLocks/>
          </p:cNvSpPr>
          <p:nvPr/>
        </p:nvSpPr>
        <p:spPr>
          <a:xfrm>
            <a:off x="2544322" y="4035213"/>
            <a:ext cx="13196015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02. Look, listen and repeat.</a:t>
            </a:r>
          </a:p>
        </p:txBody>
      </p:sp>
      <p:sp>
        <p:nvSpPr>
          <p:cNvPr id="3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>
            <a:spLocks/>
          </p:cNvSpPr>
          <p:nvPr/>
        </p:nvSpPr>
        <p:spPr>
          <a:xfrm>
            <a:off x="4776070" y="7048603"/>
            <a:ext cx="817793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04. Let’s talk.</a:t>
            </a:r>
          </a:p>
        </p:txBody>
      </p:sp>
      <p:sp>
        <p:nvSpPr>
          <p:cNvPr id="5" name="Google Shape;440;p30">
            <a:extLst>
              <a:ext uri="{FF2B5EF4-FFF2-40B4-BE49-F238E27FC236}">
                <a16:creationId xmlns:a16="http://schemas.microsoft.com/office/drawing/2014/main" id="{BE99D321-0A61-0B6C-CA77-EF598E1D9F70}"/>
              </a:ext>
            </a:extLst>
          </p:cNvPr>
          <p:cNvSpPr txBox="1">
            <a:spLocks/>
          </p:cNvSpPr>
          <p:nvPr/>
        </p:nvSpPr>
        <p:spPr>
          <a:xfrm>
            <a:off x="2999116" y="5605333"/>
            <a:ext cx="1327807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03. Listen, point and say.</a:t>
            </a:r>
          </a:p>
        </p:txBody>
      </p:sp>
      <p:sp>
        <p:nvSpPr>
          <p:cNvPr id="10" name="Google Shape;440;p30">
            <a:extLst>
              <a:ext uri="{FF2B5EF4-FFF2-40B4-BE49-F238E27FC236}">
                <a16:creationId xmlns:a16="http://schemas.microsoft.com/office/drawing/2014/main" id="{312D7AD0-51F2-97F2-DCCD-E282C1FAFE78}"/>
              </a:ext>
            </a:extLst>
          </p:cNvPr>
          <p:cNvSpPr txBox="1">
            <a:spLocks/>
          </p:cNvSpPr>
          <p:nvPr/>
        </p:nvSpPr>
        <p:spPr>
          <a:xfrm>
            <a:off x="3678142" y="8144777"/>
            <a:ext cx="12599048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05. </a:t>
            </a:r>
            <a:r>
              <a:rPr lang="en-US" sz="6600" b="1">
                <a:latin typeface="Amasis MT Pro Black" panose="02040A04050005020304" pitchFamily="18" charset="0"/>
              </a:rPr>
              <a:t>Fun corner </a:t>
            </a:r>
            <a:r>
              <a:rPr lang="en-US" sz="6600" b="1" dirty="0">
                <a:latin typeface="Amasis MT Pro Black" panose="02040A04050005020304" pitchFamily="18" charset="0"/>
              </a:rPr>
              <a:t>and Wrap-up</a:t>
            </a:r>
            <a:r>
              <a:rPr lang="en" sz="6600" b="1" dirty="0">
                <a:latin typeface="Amasis MT Pro Black" panose="02040A040500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607699" y="7700866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816440" y="2705971"/>
            <a:ext cx="1459701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05. Fun corner and Wrap-up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37BF1-CAD5-4487-98EC-1ED42DEC3646}"/>
              </a:ext>
            </a:extLst>
          </p:cNvPr>
          <p:cNvSpPr txBox="1"/>
          <p:nvPr/>
        </p:nvSpPr>
        <p:spPr>
          <a:xfrm>
            <a:off x="2179854" y="6415203"/>
            <a:ext cx="161081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.VnBlackH" panose="020B7200000000000000" pitchFamily="34" charset="0"/>
              </a:rPr>
              <a:t>Game: Who has more correct answers?</a:t>
            </a:r>
            <a:endParaRPr lang="en-US" sz="5000" dirty="0">
              <a:latin typeface=".VnBlack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7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1.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ride my bike.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64" y="306832"/>
            <a:ext cx="3059703" cy="46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3335000" y="2238592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3335000" y="2238592"/>
            <a:ext cx="3983202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100 %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21676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2.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surf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Internet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39285" y="809941"/>
            <a:ext cx="418623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155807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50 %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19400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15443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3.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43438" y="4997412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water</a:t>
            </a:r>
            <a:r>
              <a:rPr lang="vi-VN" sz="4400" dirty="0">
                <a:latin typeface="Comic Sans MS" panose="030F0702030302020204" pitchFamily="66" charset="0"/>
              </a:rPr>
              <a:t> the </a:t>
            </a:r>
            <a:r>
              <a:rPr lang="vi-VN" sz="4400" dirty="0" err="1">
                <a:latin typeface="Comic Sans MS" panose="030F0702030302020204" pitchFamily="66" charset="0"/>
              </a:rPr>
              <a:t>flowers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39800" y="357651"/>
            <a:ext cx="4481049" cy="44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1340170" y="1231900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7 Rectángulo">
            <a:extLst>
              <a:ext uri="{FF2B5EF4-FFF2-40B4-BE49-F238E27FC236}">
                <a16:creationId xmlns:a16="http://schemas.microsoft.com/office/drawing/2014/main" id="{D4669A7A-BBF9-2371-C8F5-9DD38CE7FBF0}"/>
              </a:ext>
            </a:extLst>
          </p:cNvPr>
          <p:cNvSpPr/>
          <p:nvPr/>
        </p:nvSpPr>
        <p:spPr>
          <a:xfrm>
            <a:off x="11365570" y="1231900"/>
            <a:ext cx="176450" cy="30384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0" y="600915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_tradnl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5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E57DFE6-90FE-E2E2-1091-33865E742F98}"/>
              </a:ext>
            </a:extLst>
          </p:cNvPr>
          <p:cNvSpPr/>
          <p:nvPr/>
        </p:nvSpPr>
        <p:spPr>
          <a:xfrm>
            <a:off x="7607897" y="7886422"/>
            <a:ext cx="3000130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rarely</a:t>
            </a:r>
          </a:p>
        </p:txBody>
      </p:sp>
      <p:sp>
        <p:nvSpPr>
          <p:cNvPr id="8" name="Rounded Rectangle 86">
            <a:extLst>
              <a:ext uri="{FF2B5EF4-FFF2-40B4-BE49-F238E27FC236}">
                <a16:creationId xmlns:a16="http://schemas.microsoft.com/office/drawing/2014/main" id="{13DA9300-F431-8ECD-22C3-445B05A8FEF9}"/>
              </a:ext>
            </a:extLst>
          </p:cNvPr>
          <p:cNvSpPr/>
          <p:nvPr/>
        </p:nvSpPr>
        <p:spPr>
          <a:xfrm>
            <a:off x="3350578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  <p:sp>
        <p:nvSpPr>
          <p:cNvPr id="9" name="Rounded Rectangle 86">
            <a:extLst>
              <a:ext uri="{FF2B5EF4-FFF2-40B4-BE49-F238E27FC236}">
                <a16:creationId xmlns:a16="http://schemas.microsoft.com/office/drawing/2014/main" id="{3850F7A3-2093-80A2-2436-54F7FF842C50}"/>
              </a:ext>
            </a:extLst>
          </p:cNvPr>
          <p:cNvSpPr/>
          <p:nvPr/>
        </p:nvSpPr>
        <p:spPr>
          <a:xfrm>
            <a:off x="11579700" y="7886422"/>
            <a:ext cx="3047681" cy="885453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</p:spTree>
    <p:extLst>
      <p:ext uri="{BB962C8B-B14F-4D97-AF65-F5344CB8AC3E}">
        <p14:creationId xmlns:p14="http://schemas.microsoft.com/office/powerpoint/2010/main" val="40401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4.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567238" y="5678579"/>
            <a:ext cx="9153524" cy="11303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………………….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read</a:t>
            </a:r>
            <a:r>
              <a:rPr lang="vi-VN" sz="4400" dirty="0">
                <a:latin typeface="Comic Sans MS" panose="030F0702030302020204" pitchFamily="66" charset="0"/>
              </a:rPr>
              <a:t> </a:t>
            </a:r>
            <a:r>
              <a:rPr lang="vi-VN" sz="4400" dirty="0" err="1">
                <a:latin typeface="Comic Sans MS" panose="030F0702030302020204" pitchFamily="66" charset="0"/>
              </a:rPr>
              <a:t>stories</a:t>
            </a:r>
            <a:r>
              <a:rPr lang="en-US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1925" y="809941"/>
            <a:ext cx="3060959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34199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altLang="en-VN" sz="3000" b="1" kern="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  <a:sym typeface="Arial"/>
              </a:rPr>
              <a:t>9</a:t>
            </a: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04F34C4-4DB8-1413-8671-7F4E709932AD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38EE98CD-F80B-978B-12A3-30362A3AFF76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32C6B79A-9A03-54DE-70A6-D5A89E71BFFD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</p:spTree>
    <p:extLst>
      <p:ext uri="{BB962C8B-B14F-4D97-AF65-F5344CB8AC3E}">
        <p14:creationId xmlns:p14="http://schemas.microsoft.com/office/powerpoint/2010/main" val="18477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Free Vectors | Boy speaking loudly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25" y="4838700"/>
            <a:ext cx="4562475" cy="5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ree Vectors | Girl talking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5562600"/>
            <a:ext cx="3657600" cy="42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5.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669972" y="5368633"/>
            <a:ext cx="9001124" cy="1444483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</a:t>
            </a:r>
            <a:r>
              <a:rPr lang="en-US" sz="4400" dirty="0">
                <a:latin typeface="Comic Sans MS" panose="030F0702030302020204" pitchFamily="66" charset="0"/>
              </a:rPr>
              <a:t> play table tennis.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4600" y="829302"/>
            <a:ext cx="3558267" cy="314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76632759-0948-3A58-BCF0-65EE70C32E79}"/>
              </a:ext>
            </a:extLst>
          </p:cNvPr>
          <p:cNvSpPr/>
          <p:nvPr/>
        </p:nvSpPr>
        <p:spPr>
          <a:xfrm>
            <a:off x="14015160" y="2251691"/>
            <a:ext cx="3983203" cy="3038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19 CuadroTexto">
            <a:extLst>
              <a:ext uri="{FF2B5EF4-FFF2-40B4-BE49-F238E27FC236}">
                <a16:creationId xmlns:a16="http://schemas.microsoft.com/office/drawing/2014/main" id="{909322C3-1209-89AD-358E-798F566D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3830" y="1607607"/>
            <a:ext cx="19681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0B43E8F4-BA8D-2729-3304-ADE867C50D92}"/>
              </a:ext>
            </a:extLst>
          </p:cNvPr>
          <p:cNvSpPr/>
          <p:nvPr/>
        </p:nvSpPr>
        <p:spPr>
          <a:xfrm>
            <a:off x="4093029" y="8545286"/>
            <a:ext cx="3000130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never</a:t>
            </a:r>
          </a:p>
        </p:txBody>
      </p:sp>
      <p:sp>
        <p:nvSpPr>
          <p:cNvPr id="10" name="Rounded Rectangle 86">
            <a:extLst>
              <a:ext uri="{FF2B5EF4-FFF2-40B4-BE49-F238E27FC236}">
                <a16:creationId xmlns:a16="http://schemas.microsoft.com/office/drawing/2014/main" id="{7363107F-AE27-4383-C696-577BF09F3127}"/>
              </a:ext>
            </a:extLst>
          </p:cNvPr>
          <p:cNvSpPr/>
          <p:nvPr/>
        </p:nvSpPr>
        <p:spPr>
          <a:xfrm>
            <a:off x="7699639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11" name="Rounded Rectangle 86">
            <a:extLst>
              <a:ext uri="{FF2B5EF4-FFF2-40B4-BE49-F238E27FC236}">
                <a16:creationId xmlns:a16="http://schemas.microsoft.com/office/drawing/2014/main" id="{7A000335-3E4A-37D3-E868-2BD7B869BA2D}"/>
              </a:ext>
            </a:extLst>
          </p:cNvPr>
          <p:cNvSpPr/>
          <p:nvPr/>
        </p:nvSpPr>
        <p:spPr>
          <a:xfrm>
            <a:off x="11353800" y="8545286"/>
            <a:ext cx="3047681" cy="616944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usually</a:t>
            </a:r>
          </a:p>
        </p:txBody>
      </p:sp>
    </p:spTree>
    <p:extLst>
      <p:ext uri="{BB962C8B-B14F-4D97-AF65-F5344CB8AC3E}">
        <p14:creationId xmlns:p14="http://schemas.microsoft.com/office/powerpoint/2010/main" val="39831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51CED32C-44B8-19AD-C2CB-A65B72E9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4555563" y="5170714"/>
            <a:ext cx="3634466" cy="4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8528763-52B4-3825-AEEC-60864516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200" y="5678579"/>
            <a:ext cx="3894681" cy="474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4163C15-8290-BB63-A33A-F1950D6520F1}"/>
              </a:ext>
            </a:extLst>
          </p:cNvPr>
          <p:cNvSpPr/>
          <p:nvPr/>
        </p:nvSpPr>
        <p:spPr>
          <a:xfrm>
            <a:off x="685800" y="1714500"/>
            <a:ext cx="8534400" cy="2133600"/>
          </a:xfrm>
          <a:prstGeom prst="wedgeRoundRectCallout">
            <a:avLst>
              <a:gd name="adj1" fmla="val -34105"/>
              <a:gd name="adj2" fmla="val 12151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6. What do you do at the weekend?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600B628-0BF9-C377-7177-1A0082CB20D7}"/>
              </a:ext>
            </a:extLst>
          </p:cNvPr>
          <p:cNvSpPr/>
          <p:nvPr/>
        </p:nvSpPr>
        <p:spPr>
          <a:xfrm>
            <a:off x="4236996" y="5534343"/>
            <a:ext cx="9610724" cy="1282775"/>
          </a:xfrm>
          <a:prstGeom prst="wedgeRoundRectCallout">
            <a:avLst>
              <a:gd name="adj1" fmla="val 65895"/>
              <a:gd name="adj2" fmla="val -60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</a:t>
            </a:r>
            <a:r>
              <a:rPr lang="en-US" sz="4400" dirty="0">
                <a:latin typeface="Comic Sans MS" panose="030F0702030302020204" pitchFamily="66" charset="0"/>
              </a:rPr>
              <a:t> play the violin.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0D50BB71-15B7-A7DB-C607-FA2FFECE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19063" y="809941"/>
            <a:ext cx="3226683" cy="394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34 Rectángulo redondeado">
            <a:extLst>
              <a:ext uri="{FF2B5EF4-FFF2-40B4-BE49-F238E27FC236}">
                <a16:creationId xmlns:a16="http://schemas.microsoft.com/office/drawing/2014/main" id="{34B4A40A-2117-20B2-90B2-12FA8BADD95E}"/>
              </a:ext>
            </a:extLst>
          </p:cNvPr>
          <p:cNvSpPr/>
          <p:nvPr/>
        </p:nvSpPr>
        <p:spPr>
          <a:xfrm>
            <a:off x="13847720" y="2290347"/>
            <a:ext cx="3983203" cy="30163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35 Rectángulo">
            <a:extLst>
              <a:ext uri="{FF2B5EF4-FFF2-40B4-BE49-F238E27FC236}">
                <a16:creationId xmlns:a16="http://schemas.microsoft.com/office/drawing/2014/main" id="{8F19CAC8-66F0-86EE-3A73-C7ADBF3F8B6C}"/>
              </a:ext>
            </a:extLst>
          </p:cNvPr>
          <p:cNvSpPr/>
          <p:nvPr/>
        </p:nvSpPr>
        <p:spPr>
          <a:xfrm>
            <a:off x="13877486" y="2290347"/>
            <a:ext cx="2886514" cy="3016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050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19 CuadroTexto">
            <a:extLst>
              <a:ext uri="{FF2B5EF4-FFF2-40B4-BE49-F238E27FC236}">
                <a16:creationId xmlns:a16="http://schemas.microsoft.com/office/drawing/2014/main" id="{280F2113-3131-7333-6BF2-9848E5B0C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8600" y="1642730"/>
            <a:ext cx="19681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alt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cs typeface="Arial"/>
                <a:sym typeface="Arial"/>
              </a:rPr>
              <a:t>70 %</a:t>
            </a:r>
            <a:endParaRPr kumimoji="0" lang="es-ES" altLang="en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3FCC7F5-EED1-2B51-1B15-705273B8AC13}"/>
              </a:ext>
            </a:extLst>
          </p:cNvPr>
          <p:cNvSpPr/>
          <p:nvPr/>
        </p:nvSpPr>
        <p:spPr>
          <a:xfrm>
            <a:off x="12354394" y="8374440"/>
            <a:ext cx="4050599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often</a:t>
            </a:r>
          </a:p>
        </p:txBody>
      </p:sp>
      <p:sp>
        <p:nvSpPr>
          <p:cNvPr id="5" name="Rounded Rectangle 86">
            <a:extLst>
              <a:ext uri="{FF2B5EF4-FFF2-40B4-BE49-F238E27FC236}">
                <a16:creationId xmlns:a16="http://schemas.microsoft.com/office/drawing/2014/main" id="{FB890244-9D6C-A990-A949-61DB5E6AA9AF}"/>
              </a:ext>
            </a:extLst>
          </p:cNvPr>
          <p:cNvSpPr/>
          <p:nvPr/>
        </p:nvSpPr>
        <p:spPr>
          <a:xfrm>
            <a:off x="7624997" y="8374440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B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sometimes</a:t>
            </a:r>
          </a:p>
        </p:txBody>
      </p:sp>
      <p:sp>
        <p:nvSpPr>
          <p:cNvPr id="6" name="Rounded Rectangle 86">
            <a:extLst>
              <a:ext uri="{FF2B5EF4-FFF2-40B4-BE49-F238E27FC236}">
                <a16:creationId xmlns:a16="http://schemas.microsoft.com/office/drawing/2014/main" id="{910ECE53-DDFD-6F9A-110B-F6FB81AE290B}"/>
              </a:ext>
            </a:extLst>
          </p:cNvPr>
          <p:cNvSpPr/>
          <p:nvPr/>
        </p:nvSpPr>
        <p:spPr>
          <a:xfrm>
            <a:off x="2895600" y="8374441"/>
            <a:ext cx="4114800" cy="850567"/>
          </a:xfrm>
          <a:prstGeom prst="roundRect">
            <a:avLst/>
          </a:prstGeom>
          <a:solidFill>
            <a:srgbClr val="FF828A">
              <a:lumMod val="40000"/>
              <a:lumOff val="60000"/>
            </a:srgbClr>
          </a:solidFill>
          <a:ln w="25400" cap="flat" cmpd="sng" algn="ctr">
            <a:solidFill>
              <a:srgbClr val="FF828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EFEFEF">
                    <a:lumMod val="10000"/>
                  </a:srgbClr>
                </a:solidFill>
                <a:latin typeface="Comic Sans MS" pitchFamily="66" charset="0"/>
                <a:sym typeface="Arial"/>
              </a:rPr>
              <a:t>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Comic Sans MS" pitchFamily="66" charset="0"/>
                <a:sym typeface="Arial"/>
              </a:rPr>
              <a:t>. always</a:t>
            </a:r>
          </a:p>
        </p:txBody>
      </p:sp>
    </p:spTree>
    <p:extLst>
      <p:ext uri="{BB962C8B-B14F-4D97-AF65-F5344CB8AC3E}">
        <p14:creationId xmlns:p14="http://schemas.microsoft.com/office/powerpoint/2010/main" val="6076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0A08-1593-9B13-1ECD-37EDE0BF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20110"/>
            <a:ext cx="3372801" cy="1027074"/>
          </a:xfrm>
        </p:spPr>
        <p:txBody>
          <a:bodyPr>
            <a:normAutofit/>
          </a:bodyPr>
          <a:lstStyle/>
          <a:p>
            <a:r>
              <a:rPr lang="vi-VN" sz="4800" b="1" dirty="0"/>
              <a:t>Pair</a:t>
            </a:r>
            <a:r>
              <a:rPr lang="en-US" sz="4800" b="1" dirty="0"/>
              <a:t> </a:t>
            </a:r>
            <a:r>
              <a:rPr lang="vi-VN" sz="4800" b="1" dirty="0"/>
              <a:t>work</a:t>
            </a:r>
            <a:endParaRPr lang="en-US" sz="4800" b="1" dirty="0"/>
          </a:p>
        </p:txBody>
      </p:sp>
      <p:pic>
        <p:nvPicPr>
          <p:cNvPr id="7170" name="Picture 2" descr="friends by David - Apps on Google Play">
            <a:extLst>
              <a:ext uri="{FF2B5EF4-FFF2-40B4-BE49-F238E27FC236}">
                <a16:creationId xmlns:a16="http://schemas.microsoft.com/office/drawing/2014/main" id="{0D12387C-028B-887A-10E0-EE014D4E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29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FF26FAB3-F02B-9455-05BA-65713D6E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450" y="3162300"/>
            <a:ext cx="1878603" cy="284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B5998B0-F926-D3C9-4603-5151A07E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4354" y="3452950"/>
            <a:ext cx="2810829" cy="26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E824FBF-4060-24DB-FEA5-53583E77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1836" y="2905423"/>
            <a:ext cx="3742370" cy="37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21BF88CB-766F-695F-40FA-6DEB232A2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8535" y="6617999"/>
            <a:ext cx="2298538" cy="29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little girl playing a violin 15219933 Vector Art at Vecteezy">
            <a:extLst>
              <a:ext uri="{FF2B5EF4-FFF2-40B4-BE49-F238E27FC236}">
                <a16:creationId xmlns:a16="http://schemas.microsoft.com/office/drawing/2014/main" id="{96023CAC-AFED-878B-2A8B-782C07CB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67" y="6261350"/>
            <a:ext cx="2712665" cy="331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utdoors and Recreation Clipart-boy playing table tennis ping pong clipart">
            <a:extLst>
              <a:ext uri="{FF2B5EF4-FFF2-40B4-BE49-F238E27FC236}">
                <a16:creationId xmlns:a16="http://schemas.microsoft.com/office/drawing/2014/main" id="{273D0274-A442-92D4-FDFE-018D897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8" y="6688976"/>
            <a:ext cx="3183787" cy="281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0F3FF02-D5EB-E5ED-446D-5C22B97F6937}"/>
              </a:ext>
            </a:extLst>
          </p:cNvPr>
          <p:cNvSpPr/>
          <p:nvPr/>
        </p:nvSpPr>
        <p:spPr>
          <a:xfrm>
            <a:off x="4953000" y="443253"/>
            <a:ext cx="9753600" cy="1197741"/>
          </a:xfrm>
          <a:prstGeom prst="wedgeRoundRectCallout">
            <a:avLst>
              <a:gd name="adj1" fmla="val -55980"/>
              <a:gd name="adj2" fmla="val 3971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do you do at the weekend?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FE1A703-24CD-2E47-637F-9E5DF6BB34E5}"/>
              </a:ext>
            </a:extLst>
          </p:cNvPr>
          <p:cNvSpPr/>
          <p:nvPr/>
        </p:nvSpPr>
        <p:spPr>
          <a:xfrm>
            <a:off x="12192000" y="1980888"/>
            <a:ext cx="4045007" cy="1197741"/>
          </a:xfrm>
          <a:prstGeom prst="wedgeRoundRectCallout">
            <a:avLst>
              <a:gd name="adj1" fmla="val 64609"/>
              <a:gd name="adj2" fmla="val -5587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I </a:t>
            </a:r>
            <a:r>
              <a:rPr lang="vi-V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…….. </a:t>
            </a:r>
            <a:r>
              <a:rPr lang="en-US" sz="4400" dirty="0">
                <a:latin typeface="Comic Sans MS" panose="030F0702030302020204" pitchFamily="66" charset="0"/>
              </a:rPr>
              <a:t>…</a:t>
            </a:r>
            <a:r>
              <a:rPr lang="vi-VN" sz="4400" dirty="0">
                <a:latin typeface="Comic Sans MS" panose="030F0702030302020204" pitchFamily="66" charset="0"/>
              </a:rPr>
              <a:t>…….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7178" name="Picture 10" descr="Pin on varios">
            <a:extLst>
              <a:ext uri="{FF2B5EF4-FFF2-40B4-BE49-F238E27FC236}">
                <a16:creationId xmlns:a16="http://schemas.microsoft.com/office/drawing/2014/main" id="{A71F15AC-DF22-8630-02CC-8A0606430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82" y="259638"/>
            <a:ext cx="1721250" cy="17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ree Vector | Cute girl face cartoon">
            <a:extLst>
              <a:ext uri="{FF2B5EF4-FFF2-40B4-BE49-F238E27FC236}">
                <a16:creationId xmlns:a16="http://schemas.microsoft.com/office/drawing/2014/main" id="{36EC8CB0-D4D0-5004-3995-AE220231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007" y="585815"/>
            <a:ext cx="1856739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3833285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B55DF9-76E7-4D3A-A831-EA75C6299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19972"/>
              </p:ext>
            </p:extLst>
          </p:nvPr>
        </p:nvGraphicFramePr>
        <p:xfrm>
          <a:off x="2857500" y="571500"/>
          <a:ext cx="12801600" cy="9201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57700">
                <a:tc>
                  <a:txBody>
                    <a:bodyPr/>
                    <a:lstStyle/>
                    <a:p>
                      <a:endParaRPr lang="en-US" sz="2700" baseline="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50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Action Button: Forward or Next 2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F729A65-585A-4F19-9D48-48DF738E2B26}"/>
              </a:ext>
            </a:extLst>
          </p:cNvPr>
          <p:cNvSpPr/>
          <p:nvPr/>
        </p:nvSpPr>
        <p:spPr>
          <a:xfrm>
            <a:off x="2286000" y="9486900"/>
            <a:ext cx="571500" cy="4572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/>
          </a:p>
        </p:txBody>
      </p:sp>
      <p:pic>
        <p:nvPicPr>
          <p:cNvPr id="20497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AEC4FC5-A01A-DAAE-9D8E-2AEBE8A0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60" y="1638300"/>
            <a:ext cx="188151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8" name="Group 29">
            <a:extLst>
              <a:ext uri="{FF2B5EF4-FFF2-40B4-BE49-F238E27FC236}">
                <a16:creationId xmlns:a16="http://schemas.microsoft.com/office/drawing/2014/main" id="{2A82B96C-7BA4-3B3E-680B-7C3047BBBA47}"/>
              </a:ext>
            </a:extLst>
          </p:cNvPr>
          <p:cNvGrpSpPr>
            <a:grpSpLocks/>
          </p:cNvGrpSpPr>
          <p:nvPr/>
        </p:nvGrpSpPr>
        <p:grpSpPr bwMode="auto">
          <a:xfrm>
            <a:off x="3162300" y="1728788"/>
            <a:ext cx="3479007" cy="1985963"/>
            <a:chOff x="1365563" y="2727105"/>
            <a:chExt cx="2589728" cy="1478047"/>
          </a:xfrm>
        </p:grpSpPr>
        <p:pic>
          <p:nvPicPr>
            <p:cNvPr id="20534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5093C4D6-C1A9-9851-445D-76A86B872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5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FB232B0C-BCEE-FA75-DA7D-5B173FDDB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99" name="Picture 2" descr="C:\Documents and Settings\Administrator\Desktop\candy.jpg">
            <a:extLst>
              <a:ext uri="{FF2B5EF4-FFF2-40B4-BE49-F238E27FC236}">
                <a16:creationId xmlns:a16="http://schemas.microsoft.com/office/drawing/2014/main" id="{78F0F780-CDD4-8100-D8C2-64DA78A3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963" y="272415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25F91DA-D244-ECA3-BB98-47A06264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432" y="833438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" descr="C:\Documents and Settings\Administrator\Desktop\candy.jpg">
            <a:extLst>
              <a:ext uri="{FF2B5EF4-FFF2-40B4-BE49-F238E27FC236}">
                <a16:creationId xmlns:a16="http://schemas.microsoft.com/office/drawing/2014/main" id="{06A57F91-15A1-2BAB-5DAB-09275BF6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32" y="1257300"/>
            <a:ext cx="1714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" descr="C:\Documents and Settings\Administrator\Desktop\candy.jpg">
            <a:extLst>
              <a:ext uri="{FF2B5EF4-FFF2-40B4-BE49-F238E27FC236}">
                <a16:creationId xmlns:a16="http://schemas.microsoft.com/office/drawing/2014/main" id="{DBD4DF61-9B7B-B59C-74F4-BDB7F12EB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17" y="6045679"/>
            <a:ext cx="1724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3" name="Group 36">
            <a:extLst>
              <a:ext uri="{FF2B5EF4-FFF2-40B4-BE49-F238E27FC236}">
                <a16:creationId xmlns:a16="http://schemas.microsoft.com/office/drawing/2014/main" id="{7F65AB54-581C-1B52-F870-25F9B170036F}"/>
              </a:ext>
            </a:extLst>
          </p:cNvPr>
          <p:cNvGrpSpPr>
            <a:grpSpLocks/>
          </p:cNvGrpSpPr>
          <p:nvPr/>
        </p:nvGrpSpPr>
        <p:grpSpPr bwMode="auto">
          <a:xfrm>
            <a:off x="7356713" y="5776901"/>
            <a:ext cx="3479006" cy="1985963"/>
            <a:chOff x="1365563" y="2727105"/>
            <a:chExt cx="2589728" cy="1478047"/>
          </a:xfrm>
        </p:grpSpPr>
        <p:pic>
          <p:nvPicPr>
            <p:cNvPr id="20532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D208717E-09BC-03C0-5B43-7F110B32B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3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15768485-A77C-A285-3609-069568D80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6F7"/>
                </a:clrFrom>
                <a:clrTo>
                  <a:srgbClr val="FFF6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04" name="Group 39">
            <a:extLst>
              <a:ext uri="{FF2B5EF4-FFF2-40B4-BE49-F238E27FC236}">
                <a16:creationId xmlns:a16="http://schemas.microsoft.com/office/drawing/2014/main" id="{D026A9D9-AC3F-DB8B-98C7-02DA4C763C99}"/>
              </a:ext>
            </a:extLst>
          </p:cNvPr>
          <p:cNvGrpSpPr>
            <a:grpSpLocks/>
          </p:cNvGrpSpPr>
          <p:nvPr/>
        </p:nvGrpSpPr>
        <p:grpSpPr bwMode="auto">
          <a:xfrm>
            <a:off x="11782425" y="6398420"/>
            <a:ext cx="3479007" cy="1985963"/>
            <a:chOff x="1365563" y="2727105"/>
            <a:chExt cx="2589728" cy="1478047"/>
          </a:xfrm>
        </p:grpSpPr>
        <p:pic>
          <p:nvPicPr>
            <p:cNvPr id="20530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2CC33991-F294-266D-A367-FEDCB3573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563" y="2727105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1" name="Picture 2" descr="C:\Documents and Settings\Administrator\Desktop\candy.jpg">
              <a:extLst>
                <a:ext uri="{FF2B5EF4-FFF2-40B4-BE49-F238E27FC236}">
                  <a16:creationId xmlns:a16="http://schemas.microsoft.com/office/drawing/2014/main" id="{E1C7CE49-D725-3336-362D-C2729E3FD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380" y="2730528"/>
              <a:ext cx="1269911" cy="14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 descr="Reading Clipart Images - Free Download on Freepik">
            <a:extLst>
              <a:ext uri="{FF2B5EF4-FFF2-40B4-BE49-F238E27FC236}">
                <a16:creationId xmlns:a16="http://schemas.microsoft.com/office/drawing/2014/main" id="{6BBC955C-1E17-C6C6-C9BF-B85D53A7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1" y="698916"/>
            <a:ext cx="3463446" cy="42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>
            <a:extLst>
              <a:ext uri="{FF2B5EF4-FFF2-40B4-BE49-F238E27FC236}">
                <a16:creationId xmlns:a16="http://schemas.microsoft.com/office/drawing/2014/main" id="{8B4C1A70-9CED-B9FC-C76B-39170EAF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746" y="587172"/>
            <a:ext cx="4022596" cy="431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A004624-586C-D61A-D540-07B81840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37245" y="864503"/>
            <a:ext cx="3652996" cy="36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>
            <a:extLst>
              <a:ext uri="{FF2B5EF4-FFF2-40B4-BE49-F238E27FC236}">
                <a16:creationId xmlns:a16="http://schemas.microsoft.com/office/drawing/2014/main" id="{5014AC04-EDA3-B83D-2278-9DD89CC4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0061" y="698916"/>
            <a:ext cx="3986111" cy="410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Children bicycle Vectors &amp; Illustrations for Free Download | Freepik">
            <a:extLst>
              <a:ext uri="{FF2B5EF4-FFF2-40B4-BE49-F238E27FC236}">
                <a16:creationId xmlns:a16="http://schemas.microsoft.com/office/drawing/2014/main" id="{4CFCAE08-DF48-39E8-7E96-92441BBD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939" y="5380544"/>
            <a:ext cx="3764861" cy="37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>
            <a:extLst>
              <a:ext uri="{FF2B5EF4-FFF2-40B4-BE49-F238E27FC236}">
                <a16:creationId xmlns:a16="http://schemas.microsoft.com/office/drawing/2014/main" id="{18B3B086-C7F8-AC27-2E9C-9291B3BD1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750" y="5168076"/>
            <a:ext cx="3910013" cy="413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ute kids surfing internet vector 26234942 Vector Art at Vecteezy">
            <a:extLst>
              <a:ext uri="{FF2B5EF4-FFF2-40B4-BE49-F238E27FC236}">
                <a16:creationId xmlns:a16="http://schemas.microsoft.com/office/drawing/2014/main" id="{43EB5C52-3A1E-4E3D-BF85-56CE9BCA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77" y="5434946"/>
            <a:ext cx="3797579" cy="32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1E91ADED-EFE6-EE13-0392-5BE17A5A9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9598" y="5209877"/>
            <a:ext cx="3731420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eople playing table tennis 366255 Vector Art at Vecteezy">
            <a:extLst>
              <a:ext uri="{FF2B5EF4-FFF2-40B4-BE49-F238E27FC236}">
                <a16:creationId xmlns:a16="http://schemas.microsoft.com/office/drawing/2014/main" id="{B2144FD3-7C20-E84F-8E57-81DC365F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899" y="5541308"/>
            <a:ext cx="3646299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>
            <a:extLst>
              <a:ext uri="{FF2B5EF4-FFF2-40B4-BE49-F238E27FC236}">
                <a16:creationId xmlns:a16="http://schemas.microsoft.com/office/drawing/2014/main" id="{3B168EF3-A70D-6309-6C57-B1AC5026C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02103" y="5288801"/>
            <a:ext cx="3972607" cy="4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Boy Listen Music Clipart Stock Illustrations – 92 Boy Listen Music Clipart  Stock Illustrations, Vectors &amp; Clipart - Dreamstime">
            <a:extLst>
              <a:ext uri="{FF2B5EF4-FFF2-40B4-BE49-F238E27FC236}">
                <a16:creationId xmlns:a16="http://schemas.microsoft.com/office/drawing/2014/main" id="{4655C365-E8DA-9460-2DB0-3B420FD7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299" y="677405"/>
            <a:ext cx="4031501" cy="40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0C26F06D-C048-328E-D84C-9D46E816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72193" y="597745"/>
            <a:ext cx="3851164" cy="41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4BCD5285-65CA-4828-97BE-773A2EFF78FF}"/>
              </a:ext>
            </a:extLst>
          </p:cNvPr>
          <p:cNvSpPr/>
          <p:nvPr/>
        </p:nvSpPr>
        <p:spPr>
          <a:xfrm flipH="1">
            <a:off x="-685801" y="0"/>
            <a:ext cx="18973801" cy="10287000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5"/>
            <a:stretch>
              <a:fillRect b="-872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Track 38">
            <a:hlinkClick r:id="" action="ppaction://media"/>
            <a:extLst>
              <a:ext uri="{FF2B5EF4-FFF2-40B4-BE49-F238E27FC236}">
                <a16:creationId xmlns:a16="http://schemas.microsoft.com/office/drawing/2014/main" id="{C2FD0C33-E273-6BD2-7020-B9E837EF2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1273176" cy="1273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B9BE73-9602-5124-5BF6-CB91A8833CF3}"/>
              </a:ext>
            </a:extLst>
          </p:cNvPr>
          <p:cNvSpPr/>
          <p:nvPr/>
        </p:nvSpPr>
        <p:spPr>
          <a:xfrm>
            <a:off x="1371601" y="24081"/>
            <a:ext cx="72891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Who are they?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89651-0220-189C-1DCB-205149D1BF57}"/>
              </a:ext>
            </a:extLst>
          </p:cNvPr>
          <p:cNvSpPr/>
          <p:nvPr/>
        </p:nvSpPr>
        <p:spPr>
          <a:xfrm>
            <a:off x="1259230" y="1028700"/>
            <a:ext cx="83679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Where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DEC05-1129-E083-F758-FA339CBC788D}"/>
              </a:ext>
            </a:extLst>
          </p:cNvPr>
          <p:cNvSpPr/>
          <p:nvPr/>
        </p:nvSpPr>
        <p:spPr>
          <a:xfrm>
            <a:off x="8355098" y="73293"/>
            <a:ext cx="105769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90764-D21A-37FF-3A7F-AECC54716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1579" y="2401351"/>
            <a:ext cx="18285757" cy="737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3116884" y="2553426"/>
            <a:ext cx="12562533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F8F97D6-F866-7A46-6060-A46F1CE80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52" y="2971035"/>
            <a:ext cx="606566" cy="53645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88" y="2961367"/>
            <a:ext cx="606566" cy="53645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3FD9E8D-4AF6-00A5-A219-6BF96CB25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48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4480" y="929771"/>
            <a:ext cx="4196591" cy="5278187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We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always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brush my teeth in the morning.</a:t>
            </a:r>
          </a:p>
        </p:txBody>
      </p:sp>
    </p:spTree>
    <p:extLst>
      <p:ext uri="{BB962C8B-B14F-4D97-AF65-F5344CB8AC3E}">
        <p14:creationId xmlns:p14="http://schemas.microsoft.com/office/powerpoint/2010/main" val="14784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12541;p78">
            <a:extLst>
              <a:ext uri="{FF2B5EF4-FFF2-40B4-BE49-F238E27FC236}">
                <a16:creationId xmlns:a16="http://schemas.microsoft.com/office/drawing/2014/main" id="{97BF1289-AD3E-69BC-F5CF-E30269F4AA32}"/>
              </a:ext>
            </a:extLst>
          </p:cNvPr>
          <p:cNvSpPr/>
          <p:nvPr/>
        </p:nvSpPr>
        <p:spPr>
          <a:xfrm>
            <a:off x="1600200" y="1333500"/>
            <a:ext cx="6831788" cy="2921166"/>
          </a:xfrm>
          <a:custGeom>
            <a:avLst/>
            <a:gdLst/>
            <a:ahLst/>
            <a:cxnLst/>
            <a:rect l="l" t="t" r="r" b="b"/>
            <a:pathLst>
              <a:path w="67400" h="75139" extrusionOk="0">
                <a:moveTo>
                  <a:pt x="16043" y="1"/>
                </a:moveTo>
                <a:cubicBezTo>
                  <a:pt x="3288" y="1"/>
                  <a:pt x="2743" y="11440"/>
                  <a:pt x="2198" y="14258"/>
                </a:cubicBezTo>
                <a:cubicBezTo>
                  <a:pt x="1" y="25604"/>
                  <a:pt x="1" y="45722"/>
                  <a:pt x="2198" y="61369"/>
                </a:cubicBezTo>
                <a:cubicBezTo>
                  <a:pt x="3833" y="73110"/>
                  <a:pt x="7590" y="75138"/>
                  <a:pt x="11271" y="75138"/>
                </a:cubicBezTo>
                <a:lnTo>
                  <a:pt x="52128" y="75138"/>
                </a:lnTo>
                <a:cubicBezTo>
                  <a:pt x="58946" y="75138"/>
                  <a:pt x="63868" y="70536"/>
                  <a:pt x="64507" y="64901"/>
                </a:cubicBezTo>
                <a:cubicBezTo>
                  <a:pt x="67399" y="39448"/>
                  <a:pt x="65746" y="23012"/>
                  <a:pt x="64507" y="9243"/>
                </a:cubicBezTo>
                <a:cubicBezTo>
                  <a:pt x="64037" y="4152"/>
                  <a:pt x="59416" y="1"/>
                  <a:pt x="5323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12544;p78">
            <a:extLst>
              <a:ext uri="{FF2B5EF4-FFF2-40B4-BE49-F238E27FC236}">
                <a16:creationId xmlns:a16="http://schemas.microsoft.com/office/drawing/2014/main" id="{3927C207-646D-9CFF-1290-60B234C89A21}"/>
              </a:ext>
            </a:extLst>
          </p:cNvPr>
          <p:cNvGrpSpPr/>
          <p:nvPr/>
        </p:nvGrpSpPr>
        <p:grpSpPr>
          <a:xfrm>
            <a:off x="2146056" y="2025796"/>
            <a:ext cx="5740075" cy="1725314"/>
            <a:chOff x="3878260" y="1034635"/>
            <a:chExt cx="4179316" cy="971061"/>
          </a:xfrm>
          <a:solidFill>
            <a:srgbClr val="FFFFFF"/>
          </a:solidFill>
        </p:grpSpPr>
        <p:grpSp>
          <p:nvGrpSpPr>
            <p:cNvPr id="66" name="Google Shape;12546;p78">
              <a:extLst>
                <a:ext uri="{FF2B5EF4-FFF2-40B4-BE49-F238E27FC236}">
                  <a16:creationId xmlns:a16="http://schemas.microsoft.com/office/drawing/2014/main" id="{F924B015-A442-A7C0-9F50-10CA4F777B2B}"/>
                </a:ext>
              </a:extLst>
            </p:cNvPr>
            <p:cNvGrpSpPr/>
            <p:nvPr/>
          </p:nvGrpSpPr>
          <p:grpSpPr>
            <a:xfrm>
              <a:off x="3888828" y="1494959"/>
              <a:ext cx="3976266" cy="510737"/>
              <a:chOff x="3822509" y="1516394"/>
              <a:chExt cx="4259067" cy="547062"/>
            </a:xfrm>
            <a:grpFill/>
          </p:grpSpPr>
          <p:sp>
            <p:nvSpPr>
              <p:cNvPr id="74" name="Google Shape;12547;p78">
                <a:extLst>
                  <a:ext uri="{FF2B5EF4-FFF2-40B4-BE49-F238E27FC236}">
                    <a16:creationId xmlns:a16="http://schemas.microsoft.com/office/drawing/2014/main" id="{A19BF203-3C40-F9B3-6681-A8646A47162F}"/>
                  </a:ext>
                </a:extLst>
              </p:cNvPr>
              <p:cNvSpPr/>
              <p:nvPr/>
            </p:nvSpPr>
            <p:spPr>
              <a:xfrm>
                <a:off x="3822509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549;p78">
                <a:extLst>
                  <a:ext uri="{FF2B5EF4-FFF2-40B4-BE49-F238E27FC236}">
                    <a16:creationId xmlns:a16="http://schemas.microsoft.com/office/drawing/2014/main" id="{CB5F027D-CC84-FF7E-B8AD-5BD87FBBEB37}"/>
                  </a:ext>
                </a:extLst>
              </p:cNvPr>
              <p:cNvSpPr/>
              <p:nvPr/>
            </p:nvSpPr>
            <p:spPr>
              <a:xfrm>
                <a:off x="4438426" y="1516394"/>
                <a:ext cx="55066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551;p78">
                <a:extLst>
                  <a:ext uri="{FF2B5EF4-FFF2-40B4-BE49-F238E27FC236}">
                    <a16:creationId xmlns:a16="http://schemas.microsoft.com/office/drawing/2014/main" id="{BB91D8F0-F59B-8CE5-6676-B691B0941EEA}"/>
                  </a:ext>
                </a:extLst>
              </p:cNvPr>
              <p:cNvSpPr/>
              <p:nvPr/>
            </p:nvSpPr>
            <p:spPr>
              <a:xfrm>
                <a:off x="5057917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553;p78">
                <a:extLst>
                  <a:ext uri="{FF2B5EF4-FFF2-40B4-BE49-F238E27FC236}">
                    <a16:creationId xmlns:a16="http://schemas.microsoft.com/office/drawing/2014/main" id="{6A10C254-04BC-4094-78B6-DB185C2E5A48}"/>
                  </a:ext>
                </a:extLst>
              </p:cNvPr>
              <p:cNvSpPr/>
              <p:nvPr/>
            </p:nvSpPr>
            <p:spPr>
              <a:xfrm>
                <a:off x="5676725" y="1516394"/>
                <a:ext cx="547777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29" h="17606" extrusionOk="0">
                    <a:moveTo>
                      <a:pt x="0" y="0"/>
                    </a:moveTo>
                    <a:lnTo>
                      <a:pt x="0" y="17605"/>
                    </a:lnTo>
                    <a:lnTo>
                      <a:pt x="17628" y="17605"/>
                    </a:lnTo>
                    <a:lnTo>
                      <a:pt x="1762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555;p78">
                <a:extLst>
                  <a:ext uri="{FF2B5EF4-FFF2-40B4-BE49-F238E27FC236}">
                    <a16:creationId xmlns:a16="http://schemas.microsoft.com/office/drawing/2014/main" id="{0603E036-688B-4911-CC24-121BDC21A14A}"/>
                  </a:ext>
                </a:extLst>
              </p:cNvPr>
              <p:cNvSpPr/>
              <p:nvPr/>
            </p:nvSpPr>
            <p:spPr>
              <a:xfrm>
                <a:off x="6296215" y="1516394"/>
                <a:ext cx="54706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06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06" y="17605"/>
                    </a:lnTo>
                    <a:lnTo>
                      <a:pt x="17606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557;p78">
                <a:extLst>
                  <a:ext uri="{FF2B5EF4-FFF2-40B4-BE49-F238E27FC236}">
                    <a16:creationId xmlns:a16="http://schemas.microsoft.com/office/drawing/2014/main" id="{311C217C-3093-5ED4-17DF-1D1D7120C89C}"/>
                  </a:ext>
                </a:extLst>
              </p:cNvPr>
              <p:cNvSpPr/>
              <p:nvPr/>
            </p:nvSpPr>
            <p:spPr>
              <a:xfrm>
                <a:off x="6912133" y="1516394"/>
                <a:ext cx="550636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721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721" y="17605"/>
                    </a:lnTo>
                    <a:lnTo>
                      <a:pt x="17721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559;p78">
                <a:extLst>
                  <a:ext uri="{FF2B5EF4-FFF2-40B4-BE49-F238E27FC236}">
                    <a16:creationId xmlns:a16="http://schemas.microsoft.com/office/drawing/2014/main" id="{5B077E3B-EDA8-1508-DAAC-C1BF3700B46C}"/>
                  </a:ext>
                </a:extLst>
              </p:cNvPr>
              <p:cNvSpPr/>
              <p:nvPr/>
            </p:nvSpPr>
            <p:spPr>
              <a:xfrm>
                <a:off x="7531624" y="1516394"/>
                <a:ext cx="549952" cy="547062"/>
              </a:xfrm>
              <a:custGeom>
                <a:avLst/>
                <a:gdLst/>
                <a:ahLst/>
                <a:cxnLst/>
                <a:rect l="l" t="t" r="r" b="b"/>
                <a:pathLst>
                  <a:path w="17699" h="17606" extrusionOk="0">
                    <a:moveTo>
                      <a:pt x="1" y="0"/>
                    </a:moveTo>
                    <a:lnTo>
                      <a:pt x="1" y="17605"/>
                    </a:lnTo>
                    <a:lnTo>
                      <a:pt x="17698" y="17605"/>
                    </a:lnTo>
                    <a:lnTo>
                      <a:pt x="17698" y="0"/>
                    </a:lnTo>
                    <a:close/>
                  </a:path>
                </a:pathLst>
              </a:custGeom>
              <a:grpFill/>
              <a:ln>
                <a:solidFill>
                  <a:srgbClr val="B64BA7">
                    <a:lumMod val="60000"/>
                    <a:lumOff val="40000"/>
                  </a:srgb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12582;p78">
              <a:extLst>
                <a:ext uri="{FF2B5EF4-FFF2-40B4-BE49-F238E27FC236}">
                  <a16:creationId xmlns:a16="http://schemas.microsoft.com/office/drawing/2014/main" id="{F9FA67B4-4DCC-8044-BE71-F7527296CFF8}"/>
                </a:ext>
              </a:extLst>
            </p:cNvPr>
            <p:cNvSpPr txBox="1"/>
            <p:nvPr/>
          </p:nvSpPr>
          <p:spPr>
            <a:xfrm>
              <a:off x="3878260" y="1034635"/>
              <a:ext cx="743099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Sun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8" name="Google Shape;12583;p78">
              <a:extLst>
                <a:ext uri="{FF2B5EF4-FFF2-40B4-BE49-F238E27FC236}">
                  <a16:creationId xmlns:a16="http://schemas.microsoft.com/office/drawing/2014/main" id="{8615B44B-F43E-A6D4-E222-7DB87B736352}"/>
                </a:ext>
              </a:extLst>
            </p:cNvPr>
            <p:cNvSpPr txBox="1"/>
            <p:nvPr/>
          </p:nvSpPr>
          <p:spPr>
            <a:xfrm>
              <a:off x="444352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Mon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69" name="Google Shape;12584;p78">
              <a:extLst>
                <a:ext uri="{FF2B5EF4-FFF2-40B4-BE49-F238E27FC236}">
                  <a16:creationId xmlns:a16="http://schemas.microsoft.com/office/drawing/2014/main" id="{262FFF3D-FCA9-38CB-A404-801D4D364937}"/>
                </a:ext>
              </a:extLst>
            </p:cNvPr>
            <p:cNvSpPr txBox="1"/>
            <p:nvPr/>
          </p:nvSpPr>
          <p:spPr>
            <a:xfrm>
              <a:off x="5033957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Tue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0" name="Google Shape;12585;p78">
              <a:extLst>
                <a:ext uri="{FF2B5EF4-FFF2-40B4-BE49-F238E27FC236}">
                  <a16:creationId xmlns:a16="http://schemas.microsoft.com/office/drawing/2014/main" id="{EC6A6B45-C2EC-E221-7CE4-2EE04B3D9875}"/>
                </a:ext>
              </a:extLst>
            </p:cNvPr>
            <p:cNvSpPr txBox="1"/>
            <p:nvPr/>
          </p:nvSpPr>
          <p:spPr>
            <a:xfrm>
              <a:off x="5599229" y="1034635"/>
              <a:ext cx="810283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Wed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1" name="Google Shape;12586;p78">
              <a:extLst>
                <a:ext uri="{FF2B5EF4-FFF2-40B4-BE49-F238E27FC236}">
                  <a16:creationId xmlns:a16="http://schemas.microsoft.com/office/drawing/2014/main" id="{54138370-37A3-87AA-9A25-4BB18397D8FA}"/>
                </a:ext>
              </a:extLst>
            </p:cNvPr>
            <p:cNvSpPr txBox="1"/>
            <p:nvPr/>
          </p:nvSpPr>
          <p:spPr>
            <a:xfrm>
              <a:off x="6202239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Thu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2" name="Google Shape;12587;p78">
              <a:extLst>
                <a:ext uri="{FF2B5EF4-FFF2-40B4-BE49-F238E27FC236}">
                  <a16:creationId xmlns:a16="http://schemas.microsoft.com/office/drawing/2014/main" id="{3D1BB0DA-0A69-E458-7F20-09472ABED862}"/>
                </a:ext>
              </a:extLst>
            </p:cNvPr>
            <p:cNvSpPr txBox="1"/>
            <p:nvPr/>
          </p:nvSpPr>
          <p:spPr>
            <a:xfrm>
              <a:off x="6767508" y="1034635"/>
              <a:ext cx="743100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Fri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73" name="Google Shape;12588;p78">
              <a:extLst>
                <a:ext uri="{FF2B5EF4-FFF2-40B4-BE49-F238E27FC236}">
                  <a16:creationId xmlns:a16="http://schemas.microsoft.com/office/drawing/2014/main" id="{5F72263A-57E1-F1E0-8788-C87B9F507D4F}"/>
                </a:ext>
              </a:extLst>
            </p:cNvPr>
            <p:cNvSpPr txBox="1"/>
            <p:nvPr/>
          </p:nvSpPr>
          <p:spPr>
            <a:xfrm>
              <a:off x="7357939" y="1034635"/>
              <a:ext cx="699637" cy="444300"/>
            </a:xfrm>
            <a:prstGeom prst="rect">
              <a:avLst/>
            </a:prstGeom>
            <a:grpFill/>
            <a:ln>
              <a:solidFill>
                <a:srgbClr val="B64BA7">
                  <a:lumMod val="60000"/>
                  <a:lumOff val="40000"/>
                </a:srgbClr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EFEFEF">
                      <a:lumMod val="25000"/>
                    </a:srgbClr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Sat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EFEFEF">
                    <a:lumMod val="25000"/>
                  </a:srgbClr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C693310-862E-339F-149A-AEBC7F7C7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6" y="2977647"/>
            <a:ext cx="606566" cy="53645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8A235E-F553-388C-0E08-8B3DC0A18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4" y="2971035"/>
            <a:ext cx="606566" cy="53645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7172AAE-9CD4-E2D9-4D09-91B8B477E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3" y="2961367"/>
            <a:ext cx="606566" cy="5364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2F396C3-0552-7845-D7C2-810EA9E3F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17" y="2971035"/>
            <a:ext cx="606566" cy="53645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5C0686E-B9FB-8AAE-B034-0055013D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80" y="2961366"/>
            <a:ext cx="606566" cy="53645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BEBADF6-AF25-5239-1870-889B72EE4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2218" y="932858"/>
            <a:ext cx="5129936" cy="512993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6DF8198-445E-18AC-1057-DCD5092ED336}"/>
              </a:ext>
            </a:extLst>
          </p:cNvPr>
          <p:cNvSpPr txBox="1"/>
          <p:nvPr/>
        </p:nvSpPr>
        <p:spPr>
          <a:xfrm>
            <a:off x="1959732" y="6718135"/>
            <a:ext cx="1465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She </a:t>
            </a:r>
            <a:r>
              <a:rPr lang="en-US" sz="5400" b="1" u="sng" kern="0" dirty="0">
                <a:solidFill>
                  <a:srgbClr val="FF0000"/>
                </a:solidFill>
                <a:latin typeface="Comic Sans MS" pitchFamily="66" charset="0"/>
                <a:cs typeface="Arial"/>
                <a:sym typeface="Arial"/>
              </a:rPr>
              <a:t>usually</a:t>
            </a:r>
            <a:r>
              <a:rPr lang="en-US" sz="5400" kern="0" dirty="0">
                <a:solidFill>
                  <a:srgbClr val="000000"/>
                </a:solidFill>
                <a:latin typeface="Comic Sans MS" pitchFamily="66" charset="0"/>
                <a:cs typeface="Arial"/>
                <a:sym typeface="Arial"/>
              </a:rPr>
              <a:t> go to school by bus.</a:t>
            </a:r>
          </a:p>
        </p:txBody>
      </p:sp>
    </p:spTree>
    <p:extLst>
      <p:ext uri="{BB962C8B-B14F-4D97-AF65-F5344CB8AC3E}">
        <p14:creationId xmlns:p14="http://schemas.microsoft.com/office/powerpoint/2010/main" val="3733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502</Words>
  <Application>Microsoft Office PowerPoint</Application>
  <PresentationFormat>Custom</PresentationFormat>
  <Paragraphs>232</Paragraphs>
  <Slides>27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.VnBlackH</vt:lpstr>
      <vt:lpstr>Comic Sans MS</vt:lpstr>
      <vt:lpstr>Segoe UI Black</vt:lpstr>
      <vt:lpstr>Sport Day</vt:lpstr>
      <vt:lpstr>Times New Roman</vt:lpstr>
      <vt:lpstr>Pangolin</vt:lpstr>
      <vt:lpstr>Calibri</vt:lpstr>
      <vt:lpstr>Arial</vt:lpstr>
      <vt:lpstr>Amasis MT Pro Black</vt:lpstr>
      <vt:lpstr>Railey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Remember: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Pair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STD_NGOC</cp:lastModifiedBy>
  <cp:revision>41</cp:revision>
  <dcterms:created xsi:type="dcterms:W3CDTF">2006-08-16T00:00:00Z</dcterms:created>
  <dcterms:modified xsi:type="dcterms:W3CDTF">2024-11-09T09:38:37Z</dcterms:modified>
  <dc:identifier>DAFxENYr_Ds</dc:identifier>
</cp:coreProperties>
</file>