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379" r:id="rId4"/>
    <p:sldId id="406" r:id="rId5"/>
    <p:sldId id="375" r:id="rId6"/>
    <p:sldId id="376" r:id="rId7"/>
    <p:sldId id="266" r:id="rId8"/>
    <p:sldId id="413" r:id="rId9"/>
    <p:sldId id="415" r:id="rId10"/>
    <p:sldId id="416" r:id="rId11"/>
    <p:sldId id="417" r:id="rId12"/>
    <p:sldId id="377" r:id="rId13"/>
    <p:sldId id="418" r:id="rId14"/>
    <p:sldId id="421" r:id="rId15"/>
    <p:sldId id="378" r:id="rId16"/>
    <p:sldId id="422" r:id="rId17"/>
    <p:sldId id="424" r:id="rId18"/>
  </p:sldIdLst>
  <p:sldSz cx="18288000" cy="10287000"/>
  <p:notesSz cx="6858000" cy="9144000"/>
  <p:embeddedFontLst>
    <p:embeddedFont>
      <p:font typeface="Abadi" panose="020B0604020202020204" charset="0"/>
      <p:regular r:id="rId20"/>
    </p:embeddedFont>
    <p:embeddedFont>
      <p:font typeface="Luckiest Guy" panose="020B0604020202020204" charset="0"/>
      <p:regular r:id="rId21"/>
    </p:embeddedFont>
    <p:embeddedFont>
      <p:font typeface="Dreaming Outloud Pro" panose="020B0604020202020204" charset="0"/>
      <p:regular r:id="rId22"/>
      <p:italic r:id="rId23"/>
    </p:embeddedFont>
    <p:embeddedFont>
      <p:font typeface="Poppins Medium" panose="020B0604020202020204" charset="0"/>
      <p:regular r:id="rId24"/>
      <p:italic r:id="rId25"/>
    </p:embeddedFont>
    <p:embeddedFont>
      <p:font typeface="Modern Love" panose="020B0604020202020204" charset="0"/>
      <p:regular r:id="rId26"/>
    </p:embeddedFont>
    <p:embeddedFont>
      <p:font typeface="Abadi Extra Light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masis MT Pro Black" panose="020B0604020202020204" charset="0"/>
      <p:bold r:id="rId32"/>
      <p:boldItalic r:id="rId33"/>
    </p:embeddedFont>
    <p:embeddedFont>
      <p:font typeface="Poppins" panose="020B0604020202020204" charset="0"/>
      <p:regular r:id="rId34"/>
      <p:bold r:id="rId35"/>
      <p:italic r:id="rId36"/>
      <p:boldItalic r:id="rId37"/>
    </p:embeddedFont>
    <p:embeddedFont>
      <p:font typeface="ADLaM Display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FF"/>
    <a:srgbClr val="CC00FF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6340" autoAdjust="0"/>
  </p:normalViewPr>
  <p:slideViewPr>
    <p:cSldViewPr>
      <p:cViewPr varScale="1">
        <p:scale>
          <a:sx n="27" d="100"/>
          <a:sy n="27" d="100"/>
        </p:scale>
        <p:origin x="10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233B-4495-4F55-8993-CAF89804C83D}" type="datetimeFigureOut">
              <a:rPr lang="en-US" smtClean="0"/>
              <a:t>09-Nov-24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835B-B277-4054-BB11-E097F832D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pictures of the four characters, the places and weather. Identify them as a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Exchange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Ask pupils to listen and identify the correct picture (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draw a line to match the character (Mary) to the correct place (Picture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pupils to guess the answers for other sentences.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 third time to give pupils another listening opportunity if needed.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87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work in pairs to peer-check their answers and talk about children’s last summer.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6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d, 4. 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0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read the speech bubbles and elicit possible answers.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a few pairs to the front of the classroom to ask and answer questions about their last summer.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Use this link to choose pupils in random: https://wheelofnames.com/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64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361315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“Pass the balls”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Choose a song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Back to school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(Track 1) and 2 balls: 1 red and 1 green.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While the music plays, pupils pass the balls around the class.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the music stops, the pupil with the red ball asks a question: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“Where were you last summer?”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The pupil with the green ball answers the question: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“I was </a:t>
            </a:r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the beach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Continue the game with other pupils.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361315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Continue playing this game. 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9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2" Type="http://schemas.openxmlformats.org/officeDocument/2006/relationships/image" Target="../media/image1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sv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6.sv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10.sv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4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4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sv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8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sv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16.sv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3" Type="http://schemas.openxmlformats.org/officeDocument/2006/relationships/audio" Target="../media/audio2.wav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microsoft.com/office/2007/relationships/media" Target="../media/media3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24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microsoft.com/office/2007/relationships/media" Target="../media/media3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24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1051" y="32399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39957" b="-39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62233" y="1573104"/>
            <a:ext cx="14163533" cy="6940131"/>
          </a:xfrm>
          <a:custGeom>
            <a:avLst/>
            <a:gdLst/>
            <a:ahLst/>
            <a:cxnLst/>
            <a:rect l="l" t="t" r="r" b="b"/>
            <a:pathLst>
              <a:path w="14163533" h="6940131">
                <a:moveTo>
                  <a:pt x="0" y="0"/>
                </a:moveTo>
                <a:lnTo>
                  <a:pt x="14163534" y="0"/>
                </a:lnTo>
                <a:lnTo>
                  <a:pt x="14163534" y="6940131"/>
                </a:lnTo>
                <a:lnTo>
                  <a:pt x="0" y="6940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35972" y="1673434"/>
            <a:ext cx="8816056" cy="3074600"/>
          </a:xfrm>
          <a:custGeom>
            <a:avLst/>
            <a:gdLst/>
            <a:ahLst/>
            <a:cxnLst/>
            <a:rect l="l" t="t" r="r" b="b"/>
            <a:pathLst>
              <a:path w="8816056" h="3074600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77645" y="7519550"/>
            <a:ext cx="5305653" cy="4523070"/>
          </a:xfrm>
          <a:custGeom>
            <a:avLst/>
            <a:gdLst/>
            <a:ahLst/>
            <a:cxnLst/>
            <a:rect l="l" t="t" r="r" b="b"/>
            <a:pathLst>
              <a:path w="5305653" h="4523070">
                <a:moveTo>
                  <a:pt x="0" y="0"/>
                </a:moveTo>
                <a:lnTo>
                  <a:pt x="5305653" y="0"/>
                </a:lnTo>
                <a:lnTo>
                  <a:pt x="5305653" y="4523069"/>
                </a:lnTo>
                <a:lnTo>
                  <a:pt x="0" y="452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582761" y="-1181388"/>
            <a:ext cx="5780296" cy="4927702"/>
          </a:xfrm>
          <a:custGeom>
            <a:avLst/>
            <a:gdLst/>
            <a:ahLst/>
            <a:cxnLst/>
            <a:rect l="l" t="t" r="r" b="b"/>
            <a:pathLst>
              <a:path w="5780296" h="4927702">
                <a:moveTo>
                  <a:pt x="5780296" y="4927702"/>
                </a:moveTo>
                <a:lnTo>
                  <a:pt x="0" y="4927702"/>
                </a:lnTo>
                <a:lnTo>
                  <a:pt x="0" y="0"/>
                </a:lnTo>
                <a:lnTo>
                  <a:pt x="5780296" y="0"/>
                </a:lnTo>
                <a:lnTo>
                  <a:pt x="5780296" y="49277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91037">
            <a:off x="12752989" y="448448"/>
            <a:ext cx="2249311" cy="2249311"/>
          </a:xfrm>
          <a:custGeom>
            <a:avLst/>
            <a:gdLst/>
            <a:ahLst/>
            <a:cxnLst/>
            <a:rect l="l" t="t" r="r" b="b"/>
            <a:pathLst>
              <a:path w="2249311" h="2249311">
                <a:moveTo>
                  <a:pt x="0" y="0"/>
                </a:moveTo>
                <a:lnTo>
                  <a:pt x="2249311" y="0"/>
                </a:lnTo>
                <a:lnTo>
                  <a:pt x="2249311" y="2249311"/>
                </a:lnTo>
                <a:lnTo>
                  <a:pt x="0" y="22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02092" y="4565464"/>
            <a:ext cx="13283815" cy="180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8"/>
              </a:lnSpc>
            </a:pPr>
            <a:r>
              <a:rPr lang="en-US" sz="10491" dirty="0">
                <a:solidFill>
                  <a:srgbClr val="000000"/>
                </a:solidFill>
                <a:latin typeface="Luckiest Guy"/>
              </a:rPr>
              <a:t>starter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1095" y="6155778"/>
            <a:ext cx="5865811" cy="63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3726" dirty="0">
                <a:solidFill>
                  <a:srgbClr val="000000"/>
                </a:solidFill>
                <a:latin typeface="Poppins Medium"/>
              </a:rPr>
              <a:t>Period 2 – Last summer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4224" y="3746314"/>
            <a:ext cx="1986326" cy="2057400"/>
          </a:xfrm>
          <a:custGeom>
            <a:avLst/>
            <a:gdLst/>
            <a:ahLst/>
            <a:cxnLst/>
            <a:rect l="l" t="t" r="r" b="b"/>
            <a:pathLst>
              <a:path w="1986326" h="2057400">
                <a:moveTo>
                  <a:pt x="0" y="0"/>
                </a:moveTo>
                <a:lnTo>
                  <a:pt x="1986326" y="0"/>
                </a:lnTo>
                <a:lnTo>
                  <a:pt x="1986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457080" y="5803714"/>
            <a:ext cx="1604441" cy="1661850"/>
          </a:xfrm>
          <a:custGeom>
            <a:avLst/>
            <a:gdLst/>
            <a:ahLst/>
            <a:cxnLst/>
            <a:rect l="l" t="t" r="r" b="b"/>
            <a:pathLst>
              <a:path w="1604441" h="1661850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174287" y="550493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smtClean="0">
                <a:latin typeface="Amasis MT Pro Black" panose="02040A04050005020304" pitchFamily="18" charset="0"/>
              </a:rPr>
              <a:t>Quang Trung Primary School</a:t>
            </a:r>
            <a:endParaRPr lang="en" sz="4800" b="1" i="1" dirty="0">
              <a:latin typeface="Amasis MT Pro Black" panose="02040A04050005020304" pitchFamily="18" charset="0"/>
            </a:endParaRPr>
          </a:p>
        </p:txBody>
      </p:sp>
      <p:sp>
        <p:nvSpPr>
          <p:cNvPr id="13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943237" y="8548804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smtClean="0">
                <a:solidFill>
                  <a:schemeClr val="accent1"/>
                </a:solidFill>
                <a:latin typeface="Amasis MT Pro Black" panose="02040A04050005020304" pitchFamily="18" charset="0"/>
              </a:rPr>
              <a:t>Teacher: Bui Thi Thuy Phuong</a:t>
            </a:r>
            <a:endParaRPr lang="en" b="1" i="1" dirty="0">
              <a:solidFill>
                <a:schemeClr val="accent1"/>
              </a:solidFill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1000" y="714199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Work in pairs.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238997" y="-3097556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538732" y="-33913"/>
            <a:ext cx="3969750" cy="3733800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4859000" y="6667500"/>
            <a:ext cx="3886200" cy="38696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F5FB629A-E49D-5770-010F-165DFFD154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65508"/>
            <a:ext cx="9938675" cy="7929603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C3582128-9399-AFD7-C712-C6F837DBEE9D}"/>
              </a:ext>
            </a:extLst>
          </p:cNvPr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C5F3D968-19AE-9BF2-1D01-143CE7E57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96180" y="4799031"/>
            <a:ext cx="2378946" cy="237894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6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Let’s check!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304800" y="-190500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6DE856-8BB1-08F7-7BAC-33076D80E5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169" y="5423746"/>
            <a:ext cx="4461317" cy="3783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DFEEC-DA39-6FEE-732F-8326E48192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9156" y="5801912"/>
            <a:ext cx="3914844" cy="3524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EE93DF-B524-B656-CA7C-81BC14CDA0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7800" y="5643288"/>
            <a:ext cx="4227273" cy="3524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B9C3B-F983-06DB-FE23-847820CDDA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12658" y="5764650"/>
            <a:ext cx="3634758" cy="3402950"/>
          </a:xfrm>
          <a:prstGeom prst="rect">
            <a:avLst/>
          </a:prstGeom>
        </p:spPr>
      </p:pic>
      <p:pic>
        <p:nvPicPr>
          <p:cNvPr id="2" name="Track 2">
            <a:hlinkClick r:id="" action="ppaction://media"/>
            <a:extLst>
              <a:ext uri="{FF2B5EF4-FFF2-40B4-BE49-F238E27FC236}">
                <a16:creationId xmlns:a16="http://schemas.microsoft.com/office/drawing/2014/main" id="{A69D4AE2-F46D-341E-60A8-7CEA6B39D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42" end="34163.6562"/>
                </p14:media>
              </p:ext>
            </p:extLst>
          </p:nvPr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112424" y="2596383"/>
            <a:ext cx="805591" cy="80559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EEA9B4-63A4-71FF-3166-13201EDB0171}"/>
              </a:ext>
            </a:extLst>
          </p:cNvPr>
          <p:cNvCxnSpPr>
            <a:cxnSpLocks/>
          </p:cNvCxnSpPr>
          <p:nvPr/>
        </p:nvCxnSpPr>
        <p:spPr>
          <a:xfrm>
            <a:off x="3652604" y="4809017"/>
            <a:ext cx="3533974" cy="1238694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4B5B48-D01A-864D-CB34-EFEC61C6F80B}"/>
              </a:ext>
            </a:extLst>
          </p:cNvPr>
          <p:cNvCxnSpPr>
            <a:cxnSpLocks/>
          </p:cNvCxnSpPr>
          <p:nvPr/>
        </p:nvCxnSpPr>
        <p:spPr>
          <a:xfrm flipH="1">
            <a:off x="3065040" y="4662327"/>
            <a:ext cx="4199122" cy="135071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F790CC-94C6-83D6-5AD0-1711528D6A0D}"/>
              </a:ext>
            </a:extLst>
          </p:cNvPr>
          <p:cNvCxnSpPr>
            <a:cxnSpLocks/>
          </p:cNvCxnSpPr>
          <p:nvPr/>
        </p:nvCxnSpPr>
        <p:spPr>
          <a:xfrm>
            <a:off x="10721498" y="4655242"/>
            <a:ext cx="4377213" cy="135779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7BC043-3270-61E0-02DB-20DEB62E2892}"/>
              </a:ext>
            </a:extLst>
          </p:cNvPr>
          <p:cNvCxnSpPr>
            <a:cxnSpLocks/>
          </p:cNvCxnSpPr>
          <p:nvPr/>
        </p:nvCxnSpPr>
        <p:spPr>
          <a:xfrm flipH="1">
            <a:off x="11075106" y="4650434"/>
            <a:ext cx="3026418" cy="139531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Track 2">
            <a:hlinkClick r:id="" action="ppaction://media"/>
            <a:extLst>
              <a:ext uri="{FF2B5EF4-FFF2-40B4-BE49-F238E27FC236}">
                <a16:creationId xmlns:a16="http://schemas.microsoft.com/office/drawing/2014/main" id="{B09ECF44-AD5C-EE83-3EA0-78B78E807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25" end="21468.6562"/>
                </p14:media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146756" y="3991500"/>
            <a:ext cx="805591" cy="80559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Track 2">
            <a:hlinkClick r:id="" action="ppaction://media"/>
            <a:extLst>
              <a:ext uri="{FF2B5EF4-FFF2-40B4-BE49-F238E27FC236}">
                <a16:creationId xmlns:a16="http://schemas.microsoft.com/office/drawing/2014/main" id="{91FA3B74-83FA-D493-8577-EB1F354A36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42" end="34163.6562"/>
                </p14:media>
              </p:ext>
            </p:extLst>
          </p:nvPr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146756" y="5242120"/>
            <a:ext cx="805591" cy="80559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E1F16-39ED-4982-A400-7612847D9E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8811" y="1694457"/>
            <a:ext cx="3333067" cy="30647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F115BE-436E-4D8D-8D52-20C5FEC465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2895" y="1738769"/>
            <a:ext cx="3217293" cy="28643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8D1950-0868-4CB1-9F93-D019D00AAC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95755" y="1621674"/>
            <a:ext cx="3235949" cy="30008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AD53D-585A-4583-A6C1-7606D130CB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74065" y="1611611"/>
            <a:ext cx="3254916" cy="28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2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5118463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TALK.</a:t>
            </a:r>
          </a:p>
        </p:txBody>
      </p:sp>
      <p:sp>
        <p:nvSpPr>
          <p:cNvPr id="3" name="Freeform 3"/>
          <p:cNvSpPr/>
          <p:nvPr/>
        </p:nvSpPr>
        <p:spPr>
          <a:xfrm>
            <a:off x="1271178" y="271862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9213" y="271146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04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6357396" y="-3824384"/>
            <a:ext cx="14824456" cy="12826031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781800" y="6667500"/>
            <a:ext cx="3268191" cy="321322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30457-7854-25E3-EC82-BF8381FDCC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0632" y="195261"/>
            <a:ext cx="7963968" cy="68409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8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572000" y="342900"/>
            <a:ext cx="975352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Read.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304800" y="-190500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D2BABF-8D36-63EE-49C3-FD86643F5860}"/>
              </a:ext>
            </a:extLst>
          </p:cNvPr>
          <p:cNvGrpSpPr/>
          <p:nvPr/>
        </p:nvGrpSpPr>
        <p:grpSpPr>
          <a:xfrm>
            <a:off x="2070206" y="1943396"/>
            <a:ext cx="14757107" cy="7543800"/>
            <a:chOff x="2070206" y="2019300"/>
            <a:chExt cx="14757107" cy="75438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A3BD4B-3AEB-8D91-B9EB-1A4682A5A1AA}"/>
                </a:ext>
              </a:extLst>
            </p:cNvPr>
            <p:cNvGrpSpPr/>
            <p:nvPr/>
          </p:nvGrpSpPr>
          <p:grpSpPr>
            <a:xfrm>
              <a:off x="2070206" y="2019300"/>
              <a:ext cx="14757107" cy="7543800"/>
              <a:chOff x="2070206" y="2019300"/>
              <a:chExt cx="14757107" cy="75438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0F34137-C05A-C609-53A6-30C057281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70206" y="2019300"/>
                <a:ext cx="14757107" cy="75438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9A6731-1801-271A-BE08-18B42A292905}"/>
                  </a:ext>
                </a:extLst>
              </p:cNvPr>
              <p:cNvSpPr/>
              <p:nvPr/>
            </p:nvSpPr>
            <p:spPr>
              <a:xfrm>
                <a:off x="4114800" y="3162300"/>
                <a:ext cx="2743200" cy="838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F1AFC5F-B640-0538-DA26-448A94855E24}"/>
                  </a:ext>
                </a:extLst>
              </p:cNvPr>
              <p:cNvSpPr/>
              <p:nvPr/>
            </p:nvSpPr>
            <p:spPr>
              <a:xfrm>
                <a:off x="12788712" y="3215513"/>
                <a:ext cx="3746688" cy="838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DA9117B-2CF7-A14A-1154-8DD5E2599EB5}"/>
                  </a:ext>
                </a:extLst>
              </p:cNvPr>
              <p:cNvSpPr/>
              <p:nvPr/>
            </p:nvSpPr>
            <p:spPr>
              <a:xfrm>
                <a:off x="6705559" y="7353300"/>
                <a:ext cx="1905041" cy="6096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7218FE-7CFB-69E1-9734-83C61C7B2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9800" y="2182528"/>
              <a:ext cx="3505202" cy="94413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5FC873-EAB5-A7E8-E33E-CEEB2485C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9800" y="7758425"/>
              <a:ext cx="2438400" cy="6096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ECA0A0-D861-722F-652A-16C719DD9735}"/>
              </a:ext>
            </a:extLst>
          </p:cNvPr>
          <p:cNvGrpSpPr/>
          <p:nvPr/>
        </p:nvGrpSpPr>
        <p:grpSpPr>
          <a:xfrm>
            <a:off x="1816014" y="1887930"/>
            <a:ext cx="4876759" cy="1640952"/>
            <a:chOff x="1816014" y="1887930"/>
            <a:chExt cx="4876759" cy="1640952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208089C1-9AB2-64B5-B709-C1B408A9B3D7}"/>
                </a:ext>
              </a:extLst>
            </p:cNvPr>
            <p:cNvSpPr/>
            <p:nvPr/>
          </p:nvSpPr>
          <p:spPr>
            <a:xfrm>
              <a:off x="1816014" y="1891321"/>
              <a:ext cx="4876759" cy="1637561"/>
            </a:xfrm>
            <a:prstGeom prst="wedgeRoundRectCallout">
              <a:avLst>
                <a:gd name="adj1" fmla="val 19332"/>
                <a:gd name="adj2" fmla="val 94418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CCD40F-9359-A787-032F-F8CDE2CEFD41}"/>
                </a:ext>
              </a:extLst>
            </p:cNvPr>
            <p:cNvSpPr/>
            <p:nvPr/>
          </p:nvSpPr>
          <p:spPr>
            <a:xfrm>
              <a:off x="2208534" y="1887930"/>
              <a:ext cx="446942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800" b="0" cap="none" spc="0" dirty="0">
                  <a:ln w="0"/>
                </a:rPr>
                <a:t>Where were you </a:t>
              </a:r>
            </a:p>
            <a:p>
              <a:r>
                <a:rPr lang="en-US" sz="4800" b="0" cap="none" spc="0" dirty="0">
                  <a:ln w="0"/>
                </a:rPr>
                <a:t>last summer?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0CBBAB-BDF2-B31A-396C-5EAF5ADD19F0}"/>
              </a:ext>
            </a:extLst>
          </p:cNvPr>
          <p:cNvGrpSpPr/>
          <p:nvPr/>
        </p:nvGrpSpPr>
        <p:grpSpPr>
          <a:xfrm>
            <a:off x="11963400" y="2109811"/>
            <a:ext cx="6169221" cy="1569660"/>
            <a:chOff x="11963400" y="2109811"/>
            <a:chExt cx="6169221" cy="1569660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3BB0AA2D-DC65-F378-0245-C52374EFA8F2}"/>
                </a:ext>
              </a:extLst>
            </p:cNvPr>
            <p:cNvSpPr/>
            <p:nvPr/>
          </p:nvSpPr>
          <p:spPr>
            <a:xfrm>
              <a:off x="11963400" y="2125667"/>
              <a:ext cx="6096000" cy="1553804"/>
            </a:xfrm>
            <a:prstGeom prst="wedgeRoundRectCallout">
              <a:avLst>
                <a:gd name="adj1" fmla="val -25668"/>
                <a:gd name="adj2" fmla="val 81611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5FD181-FA4F-B290-4467-B8EFEF545A5B}"/>
                </a:ext>
              </a:extLst>
            </p:cNvPr>
            <p:cNvSpPr/>
            <p:nvPr/>
          </p:nvSpPr>
          <p:spPr>
            <a:xfrm>
              <a:off x="12133543" y="2109811"/>
              <a:ext cx="599907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800" b="0" cap="none" spc="0" dirty="0">
                  <a:ln w="0"/>
                </a:rPr>
                <a:t>What was the weather </a:t>
              </a:r>
            </a:p>
            <a:p>
              <a:r>
                <a:rPr lang="en-US" sz="4800" b="0" cap="none" spc="0" dirty="0">
                  <a:ln w="0"/>
                </a:rPr>
                <a:t>like there?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15EBBE-C72F-E47D-609B-48437C1F814C}"/>
              </a:ext>
            </a:extLst>
          </p:cNvPr>
          <p:cNvGrpSpPr/>
          <p:nvPr/>
        </p:nvGrpSpPr>
        <p:grpSpPr>
          <a:xfrm>
            <a:off x="6692773" y="7089627"/>
            <a:ext cx="3810000" cy="1025673"/>
            <a:chOff x="6692773" y="7089627"/>
            <a:chExt cx="3810000" cy="1025673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1A12A445-3455-AB6C-9EF3-C279BB7B31B9}"/>
                </a:ext>
              </a:extLst>
            </p:cNvPr>
            <p:cNvSpPr/>
            <p:nvPr/>
          </p:nvSpPr>
          <p:spPr>
            <a:xfrm>
              <a:off x="6692773" y="7089627"/>
              <a:ext cx="3810000" cy="1025673"/>
            </a:xfrm>
            <a:prstGeom prst="wedgeRoundRectCallout">
              <a:avLst>
                <a:gd name="adj1" fmla="val -33635"/>
                <a:gd name="adj2" fmla="val -83209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EE64A46-EDD8-2DD8-6430-08D9FAB32569}"/>
                </a:ext>
              </a:extLst>
            </p:cNvPr>
            <p:cNvSpPr/>
            <p:nvPr/>
          </p:nvSpPr>
          <p:spPr>
            <a:xfrm>
              <a:off x="7002622" y="7148017"/>
              <a:ext cx="299421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800" b="0" cap="none" spc="0" dirty="0">
                  <a:ln w="0"/>
                </a:rPr>
                <a:t>Was it fun</a:t>
              </a:r>
              <a:r>
                <a:rPr lang="en-US" sz="4800" dirty="0">
                  <a:ln w="0"/>
                </a:rPr>
                <a:t>?</a:t>
              </a:r>
              <a:endParaRPr lang="en-US" sz="4800" b="0" cap="none" spc="0" dirty="0">
                <a:ln w="0"/>
              </a:endParaRPr>
            </a:p>
          </p:txBody>
        </p:sp>
      </p:grpSp>
      <p:pic>
        <p:nvPicPr>
          <p:cNvPr id="40" name="Picture 39" descr="giphy">
            <a:extLst>
              <a:ext uri="{FF2B5EF4-FFF2-40B4-BE49-F238E27FC236}">
                <a16:creationId xmlns:a16="http://schemas.microsoft.com/office/drawing/2014/main" id="{F71CA0D2-1C8D-DDC7-4DCE-E780A15B6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056" y="2263402"/>
            <a:ext cx="1730478" cy="862146"/>
          </a:xfrm>
          <a:prstGeom prst="rect">
            <a:avLst/>
          </a:prstGeom>
        </p:spPr>
      </p:pic>
      <p:pic>
        <p:nvPicPr>
          <p:cNvPr id="41" name="Picture 40" descr="giphy">
            <a:extLst>
              <a:ext uri="{FF2B5EF4-FFF2-40B4-BE49-F238E27FC236}">
                <a16:creationId xmlns:a16="http://schemas.microsoft.com/office/drawing/2014/main" id="{5E9AACC9-B206-1125-1F89-CD9170A60D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0440" y="2471496"/>
            <a:ext cx="1730478" cy="862146"/>
          </a:xfrm>
          <a:prstGeom prst="rect">
            <a:avLst/>
          </a:prstGeom>
        </p:spPr>
      </p:pic>
      <p:pic>
        <p:nvPicPr>
          <p:cNvPr id="42" name="Picture 41" descr="giphy">
            <a:extLst>
              <a:ext uri="{FF2B5EF4-FFF2-40B4-BE49-F238E27FC236}">
                <a16:creationId xmlns:a16="http://schemas.microsoft.com/office/drawing/2014/main" id="{051CC470-62FD-E7BB-5D41-2B69CC808F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9319" y="7116868"/>
            <a:ext cx="1730478" cy="8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1000" y="714199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Let’s spin!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238997" y="-3097556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538732" y="-33913"/>
            <a:ext cx="3969750" cy="3733800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4859000" y="6667500"/>
            <a:ext cx="3886200" cy="38696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3582128-9399-AFD7-C712-C6F837DBEE9D}"/>
              </a:ext>
            </a:extLst>
          </p:cNvPr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957D7-B536-CDE3-2147-1A57C575D0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400" y="2426297"/>
            <a:ext cx="7820595" cy="714650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92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427" y="4777084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Fun corner and wrap-up</a:t>
            </a:r>
          </a:p>
        </p:txBody>
      </p:sp>
      <p:sp>
        <p:nvSpPr>
          <p:cNvPr id="3" name="Freeform 3"/>
          <p:cNvSpPr/>
          <p:nvPr/>
        </p:nvSpPr>
        <p:spPr>
          <a:xfrm>
            <a:off x="2537988" y="2343481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08140" y="2261820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05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8532622" y="-3705048"/>
            <a:ext cx="13405980" cy="12335693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22652" y="7262950"/>
            <a:ext cx="2527339" cy="261777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57D66-0351-FDB0-9315-B23C7CA5CF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7600" y="342900"/>
            <a:ext cx="6629400" cy="63196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15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3347119" flipH="1" flipV="1">
            <a:off x="14612254" y="-3309748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3423708">
            <a:off x="-7854180" y="-5006948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188294" y="120816"/>
            <a:ext cx="1803998" cy="2119632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936153" y="1230535"/>
            <a:ext cx="1246719" cy="1535606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72E0C38-734A-0E1C-1978-3C97D2355DAC}"/>
              </a:ext>
            </a:extLst>
          </p:cNvPr>
          <p:cNvSpPr txBox="1"/>
          <p:nvPr/>
        </p:nvSpPr>
        <p:spPr>
          <a:xfrm>
            <a:off x="5711961" y="838246"/>
            <a:ext cx="802194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Pass the balls</a:t>
            </a:r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F76479BA-819C-99C0-B9D2-868F4A6E0151}"/>
              </a:ext>
            </a:extLst>
          </p:cNvPr>
          <p:cNvSpPr txBox="1"/>
          <p:nvPr/>
        </p:nvSpPr>
        <p:spPr>
          <a:xfrm>
            <a:off x="1531818" y="7223848"/>
            <a:ext cx="263943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4679" b="1" dirty="0">
                <a:solidFill>
                  <a:srgbClr val="FF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TEAM 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595F4F-54A7-54F0-9DD2-25AEAC116E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0" y="2435305"/>
            <a:ext cx="6002125" cy="4495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0191DF-A94E-0B36-F75C-72DAF8FEF0C7}"/>
              </a:ext>
            </a:extLst>
          </p:cNvPr>
          <p:cNvSpPr/>
          <p:nvPr/>
        </p:nvSpPr>
        <p:spPr>
          <a:xfrm>
            <a:off x="3917946" y="7449959"/>
            <a:ext cx="10932854" cy="2481449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were you last summer?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 I was ………………………………</a:t>
            </a:r>
            <a:endParaRPr lang="en-US" sz="440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27" name="Track 1">
            <a:hlinkClick r:id="" action="ppaction://media"/>
            <a:extLst>
              <a:ext uri="{FF2B5EF4-FFF2-40B4-BE49-F238E27FC236}">
                <a16:creationId xmlns:a16="http://schemas.microsoft.com/office/drawing/2014/main" id="{704E4BE6-8735-5269-CF83-6AD0D9AE2E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8" end="28930.06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28049" y="3804249"/>
            <a:ext cx="1954823" cy="195482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366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3347119" flipH="1" flipV="1">
            <a:off x="14612254" y="-3309748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3423708">
            <a:off x="-7854180" y="-5006948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188294" y="120816"/>
            <a:ext cx="1803998" cy="2119632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936153" y="1230535"/>
            <a:ext cx="1246719" cy="1535606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72E0C38-734A-0E1C-1978-3C97D2355DAC}"/>
              </a:ext>
            </a:extLst>
          </p:cNvPr>
          <p:cNvSpPr txBox="1"/>
          <p:nvPr/>
        </p:nvSpPr>
        <p:spPr>
          <a:xfrm>
            <a:off x="5711961" y="838246"/>
            <a:ext cx="802194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Pass the balls</a:t>
            </a:r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F76479BA-819C-99C0-B9D2-868F4A6E0151}"/>
              </a:ext>
            </a:extLst>
          </p:cNvPr>
          <p:cNvSpPr txBox="1"/>
          <p:nvPr/>
        </p:nvSpPr>
        <p:spPr>
          <a:xfrm>
            <a:off x="1531818" y="7223848"/>
            <a:ext cx="263943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4679" b="1" dirty="0">
                <a:solidFill>
                  <a:srgbClr val="FF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TEAM 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595F4F-54A7-54F0-9DD2-25AEAC116E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0" y="2435305"/>
            <a:ext cx="6002125" cy="4495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0191DF-A94E-0B36-F75C-72DAF8FEF0C7}"/>
              </a:ext>
            </a:extLst>
          </p:cNvPr>
          <p:cNvSpPr/>
          <p:nvPr/>
        </p:nvSpPr>
        <p:spPr>
          <a:xfrm>
            <a:off x="3917946" y="7449959"/>
            <a:ext cx="10932854" cy="2481449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were you last summer?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 I was ………………………………</a:t>
            </a:r>
            <a:endParaRPr lang="en-US" sz="440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27" name="Track 1">
            <a:hlinkClick r:id="" action="ppaction://media"/>
            <a:extLst>
              <a:ext uri="{FF2B5EF4-FFF2-40B4-BE49-F238E27FC236}">
                <a16:creationId xmlns:a16="http://schemas.microsoft.com/office/drawing/2014/main" id="{704E4BE6-8735-5269-CF83-6AD0D9AE2E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59" end="4537.06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28049" y="3804249"/>
            <a:ext cx="1954823" cy="195482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1778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427" y="4777084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WARM-UP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review</a:t>
            </a:r>
          </a:p>
        </p:txBody>
      </p:sp>
      <p:sp>
        <p:nvSpPr>
          <p:cNvPr id="3" name="Freeform 3"/>
          <p:cNvSpPr/>
          <p:nvPr/>
        </p:nvSpPr>
        <p:spPr>
          <a:xfrm>
            <a:off x="2537988" y="2343481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08140" y="2261820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01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8132970" y="-2970419"/>
            <a:ext cx="13530295" cy="11942634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22652" y="7262950"/>
            <a:ext cx="2527339" cy="261777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3071C-FB66-C828-845B-C27967EB15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4200" y="1022851"/>
            <a:ext cx="7119794" cy="5899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142B148-6E43-C21C-E914-16A19363E158}"/>
              </a:ext>
            </a:extLst>
          </p:cNvPr>
          <p:cNvGrpSpPr/>
          <p:nvPr/>
        </p:nvGrpSpPr>
        <p:grpSpPr>
          <a:xfrm>
            <a:off x="4183399" y="8842806"/>
            <a:ext cx="11423970" cy="1165954"/>
            <a:chOff x="4672009" y="8173807"/>
            <a:chExt cx="9067420" cy="1664861"/>
          </a:xfrm>
        </p:grpSpPr>
        <p:sp>
          <p:nvSpPr>
            <p:cNvPr id="15" name="Freeform 15"/>
            <p:cNvSpPr/>
            <p:nvPr/>
          </p:nvSpPr>
          <p:spPr>
            <a:xfrm>
              <a:off x="5706225" y="8173807"/>
              <a:ext cx="6894877" cy="1664861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672009" y="8810731"/>
              <a:ext cx="9067420" cy="70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Ha Long Bay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107551B4-079B-F365-4370-C1D473A501E2}"/>
              </a:ext>
            </a:extLst>
          </p:cNvPr>
          <p:cNvSpPr txBox="1"/>
          <p:nvPr/>
        </p:nvSpPr>
        <p:spPr>
          <a:xfrm>
            <a:off x="1371600" y="390799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Let’s travel!</a:t>
            </a:r>
          </a:p>
        </p:txBody>
      </p:sp>
      <p:pic>
        <p:nvPicPr>
          <p:cNvPr id="3" name="Ha Long Bay">
            <a:hlinkClick r:id="" action="ppaction://media"/>
            <a:extLst>
              <a:ext uri="{FF2B5EF4-FFF2-40B4-BE49-F238E27FC236}">
                <a16:creationId xmlns:a16="http://schemas.microsoft.com/office/drawing/2014/main" id="{D6DC2E92-9479-0DF6-EABE-E5951FAEE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5071" y="1828619"/>
            <a:ext cx="11887810" cy="66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142B148-6E43-C21C-E914-16A19363E158}"/>
              </a:ext>
            </a:extLst>
          </p:cNvPr>
          <p:cNvGrpSpPr/>
          <p:nvPr/>
        </p:nvGrpSpPr>
        <p:grpSpPr>
          <a:xfrm>
            <a:off x="2807785" y="8459354"/>
            <a:ext cx="12672429" cy="1524000"/>
            <a:chOff x="4611601" y="7845312"/>
            <a:chExt cx="9067420" cy="1524000"/>
          </a:xfrm>
        </p:grpSpPr>
        <p:sp>
          <p:nvSpPr>
            <p:cNvPr id="15" name="Freeform 15"/>
            <p:cNvSpPr/>
            <p:nvPr/>
          </p:nvSpPr>
          <p:spPr>
            <a:xfrm>
              <a:off x="6519901" y="7845312"/>
              <a:ext cx="5452289" cy="1524000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611601" y="8509756"/>
              <a:ext cx="9067420" cy="70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Mount Everest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D7B23F29-EDEC-E6DB-3392-C8DA82EA4561}"/>
              </a:ext>
            </a:extLst>
          </p:cNvPr>
          <p:cNvSpPr txBox="1"/>
          <p:nvPr/>
        </p:nvSpPr>
        <p:spPr>
          <a:xfrm>
            <a:off x="1371600" y="390799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Let’s travel!</a:t>
            </a:r>
          </a:p>
        </p:txBody>
      </p:sp>
      <p:pic>
        <p:nvPicPr>
          <p:cNvPr id="3" name="Mount Everest">
            <a:hlinkClick r:id="" action="ppaction://media"/>
            <a:extLst>
              <a:ext uri="{FF2B5EF4-FFF2-40B4-BE49-F238E27FC236}">
                <a16:creationId xmlns:a16="http://schemas.microsoft.com/office/drawing/2014/main" id="{55A24934-AF6B-B2BC-4F47-D7B794B85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07785" y="1576037"/>
            <a:ext cx="11970792" cy="67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PLAY.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02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711707" y="-4015866"/>
            <a:ext cx="13601060" cy="13271527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026040-A7B5-3193-CC80-DB94D54473D0}"/>
              </a:ext>
            </a:extLst>
          </p:cNvPr>
          <p:cNvGrpSpPr/>
          <p:nvPr/>
        </p:nvGrpSpPr>
        <p:grpSpPr>
          <a:xfrm>
            <a:off x="9840585" y="952202"/>
            <a:ext cx="7780809" cy="6040766"/>
            <a:chOff x="11126629" y="2095500"/>
            <a:chExt cx="5208721" cy="40215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EF67FC-4243-15B8-3AA2-31645BA1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26629" y="2095500"/>
              <a:ext cx="5208721" cy="4021552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8BD33E-3573-D103-CCC8-D8BA7B17B33E}"/>
                </a:ext>
              </a:extLst>
            </p:cNvPr>
            <p:cNvSpPr/>
            <p:nvPr/>
          </p:nvSpPr>
          <p:spPr>
            <a:xfrm>
              <a:off x="11476484" y="4610100"/>
              <a:ext cx="1629916" cy="838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58F317E-8627-E923-9E7D-98F559BE332B}"/>
                </a:ext>
              </a:extLst>
            </p:cNvPr>
            <p:cNvSpPr/>
            <p:nvPr/>
          </p:nvSpPr>
          <p:spPr>
            <a:xfrm>
              <a:off x="13499643" y="5036318"/>
              <a:ext cx="1359359" cy="838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3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8443" y="4572115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LISTEN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MATCH.</a:t>
            </a:r>
          </a:p>
        </p:txBody>
      </p:sp>
      <p:sp>
        <p:nvSpPr>
          <p:cNvPr id="3" name="Freeform 3"/>
          <p:cNvSpPr/>
          <p:nvPr/>
        </p:nvSpPr>
        <p:spPr>
          <a:xfrm>
            <a:off x="2689485" y="231896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10295" y="231448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03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897998" y="-3507678"/>
            <a:ext cx="13524021" cy="12591648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42750" y="685297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DD550-CCC0-56C7-D5E8-B2BC45935A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3576" y="286731"/>
            <a:ext cx="6801472" cy="6963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2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Say.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304800" y="-190500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6DE856-8BB1-08F7-7BAC-33076D80E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49" y="5193106"/>
            <a:ext cx="4461317" cy="3783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DFEEC-DA39-6FEE-732F-8326E48192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8548" y="5545062"/>
            <a:ext cx="3914844" cy="3524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EE93DF-B524-B656-CA7C-81BC14CDA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1160" y="5435746"/>
            <a:ext cx="4227273" cy="3524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B9C3B-F983-06DB-FE23-847820CDD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01800" y="5676922"/>
            <a:ext cx="3634758" cy="34029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0E6212-731E-6AA2-0C4B-229FBC96196B}"/>
              </a:ext>
            </a:extLst>
          </p:cNvPr>
          <p:cNvGrpSpPr/>
          <p:nvPr/>
        </p:nvGrpSpPr>
        <p:grpSpPr>
          <a:xfrm>
            <a:off x="3061010" y="4195678"/>
            <a:ext cx="2052096" cy="1052102"/>
            <a:chOff x="6740800" y="8938926"/>
            <a:chExt cx="2373432" cy="1052102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844546C1-9207-5AB7-E566-2996F0FF26FF}"/>
                </a:ext>
              </a:extLst>
            </p:cNvPr>
            <p:cNvGrpSpPr/>
            <p:nvPr/>
          </p:nvGrpSpPr>
          <p:grpSpPr>
            <a:xfrm>
              <a:off x="6823840" y="8938926"/>
              <a:ext cx="2264294" cy="1052102"/>
              <a:chOff x="0" y="377440"/>
              <a:chExt cx="318488" cy="1779170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FA7B31F8-CF36-55B5-575F-361EA02008B6}"/>
                  </a:ext>
                </a:extLst>
              </p:cNvPr>
              <p:cNvSpPr/>
              <p:nvPr/>
            </p:nvSpPr>
            <p:spPr>
              <a:xfrm>
                <a:off x="0" y="377440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E5E934D7-FFEB-4413-0E19-32BE153D70F5}"/>
                </a:ext>
              </a:extLst>
            </p:cNvPr>
            <p:cNvSpPr txBox="1"/>
            <p:nvPr/>
          </p:nvSpPr>
          <p:spPr>
            <a:xfrm>
              <a:off x="6740800" y="9287225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Mary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6BAC9A-6886-A158-003E-77DEABDC0731}"/>
              </a:ext>
            </a:extLst>
          </p:cNvPr>
          <p:cNvGrpSpPr/>
          <p:nvPr/>
        </p:nvGrpSpPr>
        <p:grpSpPr>
          <a:xfrm>
            <a:off x="6504595" y="4166932"/>
            <a:ext cx="2052096" cy="1052102"/>
            <a:chOff x="6883990" y="8908629"/>
            <a:chExt cx="2373432" cy="1052102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A72F7426-9E10-D2B5-F802-69B9830C1317}"/>
                </a:ext>
              </a:extLst>
            </p:cNvPr>
            <p:cNvGrpSpPr/>
            <p:nvPr/>
          </p:nvGrpSpPr>
          <p:grpSpPr>
            <a:xfrm>
              <a:off x="6924866" y="8908629"/>
              <a:ext cx="2264294" cy="1052102"/>
              <a:chOff x="14210" y="326206"/>
              <a:chExt cx="318488" cy="1779170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54982010-7737-C9B9-5B42-8689D041F517}"/>
                  </a:ext>
                </a:extLst>
              </p:cNvPr>
              <p:cNvSpPr/>
              <p:nvPr/>
            </p:nvSpPr>
            <p:spPr>
              <a:xfrm>
                <a:off x="14210" y="326206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FFB78762-E8B4-1886-22C1-53D366459E22}"/>
                </a:ext>
              </a:extLst>
            </p:cNvPr>
            <p:cNvSpPr txBox="1"/>
            <p:nvPr/>
          </p:nvSpPr>
          <p:spPr>
            <a:xfrm>
              <a:off x="6883990" y="9251851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Nam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FCB8E0-FEE7-0097-05DF-281DDABDEF18}"/>
              </a:ext>
            </a:extLst>
          </p:cNvPr>
          <p:cNvGrpSpPr/>
          <p:nvPr/>
        </p:nvGrpSpPr>
        <p:grpSpPr>
          <a:xfrm>
            <a:off x="10097254" y="4141004"/>
            <a:ext cx="2052096" cy="1052102"/>
            <a:chOff x="6754287" y="8938926"/>
            <a:chExt cx="2373432" cy="1052102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B7F99593-EFC5-51EB-CC4C-AE7AF0278C5E}"/>
                </a:ext>
              </a:extLst>
            </p:cNvPr>
            <p:cNvGrpSpPr/>
            <p:nvPr/>
          </p:nvGrpSpPr>
          <p:grpSpPr>
            <a:xfrm>
              <a:off x="6823840" y="8938926"/>
              <a:ext cx="2264294" cy="1052102"/>
              <a:chOff x="0" y="377440"/>
              <a:chExt cx="318488" cy="177917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6925B20F-F231-3B69-9D99-966A2154E853}"/>
                  </a:ext>
                </a:extLst>
              </p:cNvPr>
              <p:cNvSpPr/>
              <p:nvPr/>
            </p:nvSpPr>
            <p:spPr>
              <a:xfrm>
                <a:off x="0" y="377440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CCC6FF9F-E750-FE97-DAAE-ECF791D0E7ED}"/>
                </a:ext>
              </a:extLst>
            </p:cNvPr>
            <p:cNvSpPr txBox="1"/>
            <p:nvPr/>
          </p:nvSpPr>
          <p:spPr>
            <a:xfrm>
              <a:off x="6754287" y="9295710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Linh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2ED81C-A7D4-C666-A439-E6735CACFF22}"/>
              </a:ext>
            </a:extLst>
          </p:cNvPr>
          <p:cNvGrpSpPr/>
          <p:nvPr/>
        </p:nvGrpSpPr>
        <p:grpSpPr>
          <a:xfrm>
            <a:off x="13588180" y="4157055"/>
            <a:ext cx="2052096" cy="1052102"/>
            <a:chOff x="6751505" y="8938926"/>
            <a:chExt cx="2373432" cy="1052102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440DE1B4-109B-9E68-5A52-3A293DAB822F}"/>
                </a:ext>
              </a:extLst>
            </p:cNvPr>
            <p:cNvGrpSpPr/>
            <p:nvPr/>
          </p:nvGrpSpPr>
          <p:grpSpPr>
            <a:xfrm>
              <a:off x="6823840" y="8938926"/>
              <a:ext cx="2264294" cy="1052102"/>
              <a:chOff x="0" y="377440"/>
              <a:chExt cx="318488" cy="1779170"/>
            </a:xfrm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A7403931-4E7E-47AE-123B-FACF268655DC}"/>
                  </a:ext>
                </a:extLst>
              </p:cNvPr>
              <p:cNvSpPr/>
              <p:nvPr/>
            </p:nvSpPr>
            <p:spPr>
              <a:xfrm>
                <a:off x="0" y="377440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8AC9965F-0A35-0B09-1E25-6B1C4A7D5453}"/>
                </a:ext>
              </a:extLst>
            </p:cNvPr>
            <p:cNvSpPr txBox="1"/>
            <p:nvPr/>
          </p:nvSpPr>
          <p:spPr>
            <a:xfrm>
              <a:off x="6751505" y="9194210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Lucy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FFB1DD-6382-5FC4-266B-84CD69FAF891}"/>
              </a:ext>
            </a:extLst>
          </p:cNvPr>
          <p:cNvGrpSpPr/>
          <p:nvPr/>
        </p:nvGrpSpPr>
        <p:grpSpPr>
          <a:xfrm>
            <a:off x="169344" y="8398577"/>
            <a:ext cx="4745778" cy="1616390"/>
            <a:chOff x="6979113" y="8111650"/>
            <a:chExt cx="4174935" cy="1434153"/>
          </a:xfrm>
        </p:grpSpPr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6495E294-76E0-DC48-1071-486C66A6AB60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20">
              <a:extLst>
                <a:ext uri="{FF2B5EF4-FFF2-40B4-BE49-F238E27FC236}">
                  <a16:creationId xmlns:a16="http://schemas.microsoft.com/office/drawing/2014/main" id="{3F8B8F48-C47E-D1A7-E51A-01D75DE27510}"/>
                </a:ext>
              </a:extLst>
            </p:cNvPr>
            <p:cNvSpPr txBox="1"/>
            <p:nvPr/>
          </p:nvSpPr>
          <p:spPr>
            <a:xfrm>
              <a:off x="7303387" y="8307371"/>
              <a:ext cx="3451317" cy="11927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Tokyo</a:t>
              </a:r>
            </a:p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on a rainy day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810718-F4EF-0BE5-90F1-F810B3DABA00}"/>
              </a:ext>
            </a:extLst>
          </p:cNvPr>
          <p:cNvGrpSpPr/>
          <p:nvPr/>
        </p:nvGrpSpPr>
        <p:grpSpPr>
          <a:xfrm>
            <a:off x="5291590" y="8427466"/>
            <a:ext cx="3360533" cy="1616390"/>
            <a:chOff x="6979113" y="8111650"/>
            <a:chExt cx="4174935" cy="1434153"/>
          </a:xfrm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DCFE253-5BE3-7085-D14E-BEDFE53B8D2E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1E0B366E-6E26-70E8-FEC6-906BD8AE98E6}"/>
                </a:ext>
              </a:extLst>
            </p:cNvPr>
            <p:cNvSpPr txBox="1"/>
            <p:nvPr/>
          </p:nvSpPr>
          <p:spPr>
            <a:xfrm>
              <a:off x="7303387" y="8307371"/>
              <a:ext cx="3451317" cy="10582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Ha Long </a:t>
              </a:r>
            </a:p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Bay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3160834-F336-04D9-65B2-3015F269AA55}"/>
              </a:ext>
            </a:extLst>
          </p:cNvPr>
          <p:cNvGrpSpPr/>
          <p:nvPr/>
        </p:nvGrpSpPr>
        <p:grpSpPr>
          <a:xfrm>
            <a:off x="8875165" y="8447593"/>
            <a:ext cx="5062982" cy="1616390"/>
            <a:chOff x="6979113" y="8111650"/>
            <a:chExt cx="4174935" cy="1434153"/>
          </a:xfrm>
        </p:grpSpPr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3FAADEA5-CB75-6291-B35F-2BAFB840B3C3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20">
              <a:extLst>
                <a:ext uri="{FF2B5EF4-FFF2-40B4-BE49-F238E27FC236}">
                  <a16:creationId xmlns:a16="http://schemas.microsoft.com/office/drawing/2014/main" id="{363A42F4-61FF-2A44-F9C1-012E175189AF}"/>
                </a:ext>
              </a:extLst>
            </p:cNvPr>
            <p:cNvSpPr txBox="1"/>
            <p:nvPr/>
          </p:nvSpPr>
          <p:spPr>
            <a:xfrm>
              <a:off x="7132445" y="8340261"/>
              <a:ext cx="3868271" cy="10582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Ho Chi Minh City</a:t>
              </a:r>
            </a:p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on a sunny day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D999040-3513-E3F7-02A2-50FBAFDC1707}"/>
              </a:ext>
            </a:extLst>
          </p:cNvPr>
          <p:cNvGrpSpPr/>
          <p:nvPr/>
        </p:nvGrpSpPr>
        <p:grpSpPr>
          <a:xfrm>
            <a:off x="14292808" y="8427466"/>
            <a:ext cx="3852742" cy="1616390"/>
            <a:chOff x="6979113" y="8111650"/>
            <a:chExt cx="4174935" cy="1434153"/>
          </a:xfrm>
        </p:grpSpPr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DDA3F235-1D3E-5BD2-DE48-D16465E34808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20">
              <a:extLst>
                <a:ext uri="{FF2B5EF4-FFF2-40B4-BE49-F238E27FC236}">
                  <a16:creationId xmlns:a16="http://schemas.microsoft.com/office/drawing/2014/main" id="{0946B774-85E7-8E60-71BE-A1B053AE619F}"/>
                </a:ext>
              </a:extLst>
            </p:cNvPr>
            <p:cNvSpPr txBox="1"/>
            <p:nvPr/>
          </p:nvSpPr>
          <p:spPr>
            <a:xfrm>
              <a:off x="7187155" y="8561483"/>
              <a:ext cx="3868271" cy="534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mountains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C4DAA96-7D59-43BE-B2D5-F2CEAE9B3A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524" y="1287025"/>
            <a:ext cx="3333067" cy="3064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BC2B8-076C-4BFE-809E-D650FCF73D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2608" y="1331337"/>
            <a:ext cx="3217293" cy="286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02E1D-B647-4C8E-95BF-460907961B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5468" y="1214242"/>
            <a:ext cx="3235949" cy="300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63BC4B-DF6D-4574-B648-8C20C5C40E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837482" y="1287025"/>
            <a:ext cx="3161212" cy="2794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LISTEN AND MATCH.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3918995" y="3258002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6DE856-8BB1-08F7-7BAC-33076D80E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169" y="5423746"/>
            <a:ext cx="4461317" cy="3783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DFEEC-DA39-6FEE-732F-8326E48192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9156" y="5801912"/>
            <a:ext cx="3914844" cy="3524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EE93DF-B524-B656-CA7C-81BC14CDA0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7800" y="5643288"/>
            <a:ext cx="4227273" cy="3524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B9C3B-F983-06DB-FE23-847820CDDA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12658" y="5764650"/>
            <a:ext cx="3634758" cy="3402950"/>
          </a:xfrm>
          <a:prstGeom prst="rect">
            <a:avLst/>
          </a:prstGeom>
        </p:spPr>
      </p:pic>
      <p:pic>
        <p:nvPicPr>
          <p:cNvPr id="2" name="Track 2">
            <a:hlinkClick r:id="" action="ppaction://media"/>
            <a:extLst>
              <a:ext uri="{FF2B5EF4-FFF2-40B4-BE49-F238E27FC236}">
                <a16:creationId xmlns:a16="http://schemas.microsoft.com/office/drawing/2014/main" id="{A69D4AE2-F46D-341E-60A8-7CEA6B39D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433.6562"/>
                </p14:media>
              </p:ext>
            </p:extLst>
          </p:nvPr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12412" y="190500"/>
            <a:ext cx="1227963" cy="12279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B561ED-24DB-41E4-BB01-2D64D162A9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4116" y="2078774"/>
            <a:ext cx="3333067" cy="30647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D0DD3A-7756-47CC-A6CE-77910585A4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8200" y="2123086"/>
            <a:ext cx="3217293" cy="28643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0885C8-5BB8-40E6-8339-106BA85298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1060" y="2005991"/>
            <a:ext cx="3333067" cy="30909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433908-3C5E-4B61-9BB3-4C9287B454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56805" y="2078774"/>
            <a:ext cx="3247481" cy="28711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006F4-AAF5-4EAC-A74E-7AFDC80A3693}"/>
              </a:ext>
            </a:extLst>
          </p:cNvPr>
          <p:cNvCxnSpPr>
            <a:cxnSpLocks/>
          </p:cNvCxnSpPr>
          <p:nvPr/>
        </p:nvCxnSpPr>
        <p:spPr>
          <a:xfrm>
            <a:off x="3327746" y="4949936"/>
            <a:ext cx="3858832" cy="1107964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0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LISTEN AND MATCH.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4730485" y="3580773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6DE856-8BB1-08F7-7BAC-33076D80E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169" y="5423746"/>
            <a:ext cx="4461317" cy="3783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DFEEC-DA39-6FEE-732F-8326E48192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9156" y="5801912"/>
            <a:ext cx="3914844" cy="3524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EE93DF-B524-B656-CA7C-81BC14CDA0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7800" y="5643288"/>
            <a:ext cx="4227273" cy="3524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B9C3B-F983-06DB-FE23-847820CDDA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12658" y="5764650"/>
            <a:ext cx="3634758" cy="3402950"/>
          </a:xfrm>
          <a:prstGeom prst="rect">
            <a:avLst/>
          </a:prstGeom>
        </p:spPr>
      </p:pic>
      <p:pic>
        <p:nvPicPr>
          <p:cNvPr id="2" name="Track 2">
            <a:hlinkClick r:id="" action="ppaction://media"/>
            <a:extLst>
              <a:ext uri="{FF2B5EF4-FFF2-40B4-BE49-F238E27FC236}">
                <a16:creationId xmlns:a16="http://schemas.microsoft.com/office/drawing/2014/main" id="{A69D4AE2-F46D-341E-60A8-7CEA6B39D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42" end="649.6562"/>
                </p14:media>
              </p:ext>
            </p:extLst>
          </p:nvPr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24135" y="114300"/>
            <a:ext cx="1227963" cy="12279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8BC24C-B212-4635-A7E4-184C571B3F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8811" y="1806552"/>
            <a:ext cx="3333067" cy="3064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4E3992-EED9-4ACB-99C6-45CEB74C9B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2475" y="1779266"/>
            <a:ext cx="3297714" cy="29359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09BB39-8DBC-4699-B0FF-F253385574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98637" y="1733769"/>
            <a:ext cx="3333067" cy="30909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66E296-F066-480B-A127-6649AE15D7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74065" y="1779266"/>
            <a:ext cx="3254916" cy="287773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414A81-1D94-40FE-8048-C17DCC07E991}"/>
              </a:ext>
            </a:extLst>
          </p:cNvPr>
          <p:cNvCxnSpPr>
            <a:cxnSpLocks/>
          </p:cNvCxnSpPr>
          <p:nvPr/>
        </p:nvCxnSpPr>
        <p:spPr>
          <a:xfrm>
            <a:off x="3446070" y="4630376"/>
            <a:ext cx="4115984" cy="1327609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7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430</Words>
  <Application>Microsoft Office PowerPoint</Application>
  <PresentationFormat>Custom</PresentationFormat>
  <Paragraphs>77</Paragraphs>
  <Slides>17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Abadi</vt:lpstr>
      <vt:lpstr>Luckiest Guy</vt:lpstr>
      <vt:lpstr>Dreaming Outloud Pro</vt:lpstr>
      <vt:lpstr>Times New Roman</vt:lpstr>
      <vt:lpstr>Poppins Medium</vt:lpstr>
      <vt:lpstr>Modern Love</vt:lpstr>
      <vt:lpstr>Wingdings</vt:lpstr>
      <vt:lpstr>Abadi Extra Light</vt:lpstr>
      <vt:lpstr>Calibri</vt:lpstr>
      <vt:lpstr>Arial</vt:lpstr>
      <vt:lpstr>Amasis MT Pro Black</vt:lpstr>
      <vt:lpstr>Poppins</vt:lpstr>
      <vt:lpstr>ADLaM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STD_NGOC</cp:lastModifiedBy>
  <cp:revision>39</cp:revision>
  <dcterms:created xsi:type="dcterms:W3CDTF">2006-08-16T00:00:00Z</dcterms:created>
  <dcterms:modified xsi:type="dcterms:W3CDTF">2024-11-09T10:22:03Z</dcterms:modified>
  <dc:identifier>DAF0T6VNcfU</dc:identifier>
</cp:coreProperties>
</file>