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692" r:id="rId2"/>
    <p:sldMasterId id="2147483717" r:id="rId3"/>
    <p:sldMasterId id="2147483729" r:id="rId4"/>
    <p:sldMasterId id="2147483738" r:id="rId5"/>
  </p:sldMasterIdLst>
  <p:notesMasterIdLst>
    <p:notesMasterId r:id="rId25"/>
  </p:notesMasterIdLst>
  <p:handoutMasterIdLst>
    <p:handoutMasterId r:id="rId26"/>
  </p:handoutMasterIdLst>
  <p:sldIdLst>
    <p:sldId id="636" r:id="rId6"/>
    <p:sldId id="2007577282" r:id="rId7"/>
    <p:sldId id="2007577280" r:id="rId8"/>
    <p:sldId id="2007577281" r:id="rId9"/>
    <p:sldId id="333" r:id="rId10"/>
    <p:sldId id="334" r:id="rId11"/>
    <p:sldId id="335" r:id="rId12"/>
    <p:sldId id="336" r:id="rId13"/>
    <p:sldId id="2007577114" r:id="rId14"/>
    <p:sldId id="308" r:id="rId15"/>
    <p:sldId id="315" r:id="rId16"/>
    <p:sldId id="326" r:id="rId17"/>
    <p:sldId id="327" r:id="rId18"/>
    <p:sldId id="328" r:id="rId19"/>
    <p:sldId id="647" r:id="rId20"/>
    <p:sldId id="264" r:id="rId21"/>
    <p:sldId id="325" r:id="rId22"/>
    <p:sldId id="318" r:id="rId23"/>
    <p:sldId id="200757727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57" autoAdjust="0"/>
    <p:restoredTop sz="94612"/>
  </p:normalViewPr>
  <p:slideViewPr>
    <p:cSldViewPr snapToGrid="0">
      <p:cViewPr varScale="1">
        <p:scale>
          <a:sx n="94" d="100"/>
          <a:sy n="94" d="100"/>
        </p:scale>
        <p:origin x="208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11/26/24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11/26/24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1547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5619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BẤM VÀO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3773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BẤM VÀO 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7208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BẤM VÀO 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7542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19031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đám</a:t>
            </a:r>
            <a:r>
              <a:rPr lang="en-US" dirty="0"/>
              <a:t> </a:t>
            </a:r>
            <a:r>
              <a:rPr lang="en-US" dirty="0" err="1"/>
              <a:t>mây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nối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617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g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80523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22527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67666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70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31491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99711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94190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54168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8236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89585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17449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74686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272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10006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73947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6467" y="560933"/>
            <a:ext cx="7886800" cy="763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9600" y="1571767"/>
            <a:ext cx="10412800" cy="447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42265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7249" lvl="1" indent="-422656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5874" lvl="2" indent="-422656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4499" lvl="3" indent="-422656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3123" lvl="4" indent="-422656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1748" lvl="5" indent="-422656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0372" lvl="6" indent="-422656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8997" lvl="7" indent="-422656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7622" lvl="8" indent="-422656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967" y="5553936"/>
            <a:ext cx="1474899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45037" y="-91483"/>
            <a:ext cx="1448331" cy="133261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864" y="15432"/>
            <a:ext cx="4687196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96106" y="1373908"/>
            <a:ext cx="116554" cy="7685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54140" y="2346808"/>
            <a:ext cx="4461187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7537729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5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4016" y="-38689"/>
            <a:ext cx="3327063" cy="305964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52200" y="410333"/>
            <a:ext cx="4368800" cy="1007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966" y="1290835"/>
            <a:ext cx="6186529" cy="568927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52200" y="1523200"/>
            <a:ext cx="4368800" cy="381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59226" y="4257201"/>
            <a:ext cx="2654262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8945735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938747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oogle Shape;379;p14"/>
          <p:cNvGrpSpPr/>
          <p:nvPr/>
        </p:nvGrpSpPr>
        <p:grpSpPr>
          <a:xfrm rot="10800000">
            <a:off x="5511635" y="-112633"/>
            <a:ext cx="6816033" cy="7047333"/>
            <a:chOff x="258350" y="-84478"/>
            <a:chExt cx="5112025" cy="5285500"/>
          </a:xfrm>
        </p:grpSpPr>
        <p:sp>
          <p:nvSpPr>
            <p:cNvPr id="380" name="Google Shape;380;p14"/>
            <p:cNvSpPr/>
            <p:nvPr/>
          </p:nvSpPr>
          <p:spPr>
            <a:xfrm rot="5400000">
              <a:off x="297296" y="127943"/>
              <a:ext cx="5285497" cy="4860661"/>
            </a:xfrm>
            <a:custGeom>
              <a:avLst/>
              <a:gdLst/>
              <a:ahLst/>
              <a:cxnLst/>
              <a:rect l="l" t="t" r="r" b="b"/>
              <a:pathLst>
                <a:path w="227725" h="209421" extrusionOk="0">
                  <a:moveTo>
                    <a:pt x="72958" y="0"/>
                  </a:moveTo>
                  <a:cubicBezTo>
                    <a:pt x="46578" y="0"/>
                    <a:pt x="21728" y="6589"/>
                    <a:pt x="0" y="18261"/>
                  </a:cubicBezTo>
                  <a:lnTo>
                    <a:pt x="0" y="209421"/>
                  </a:lnTo>
                  <a:lnTo>
                    <a:pt x="217797" y="209421"/>
                  </a:lnTo>
                  <a:cubicBezTo>
                    <a:pt x="224236" y="192430"/>
                    <a:pt x="227724" y="174018"/>
                    <a:pt x="227724" y="154788"/>
                  </a:cubicBezTo>
                  <a:cubicBezTo>
                    <a:pt x="227724" y="69276"/>
                    <a:pt x="158449" y="0"/>
                    <a:pt x="729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258350" y="-84478"/>
              <a:ext cx="1585800" cy="5285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82" name="Google Shape;382;p14"/>
          <p:cNvSpPr txBox="1">
            <a:spLocks noGrp="1"/>
          </p:cNvSpPr>
          <p:nvPr>
            <p:ph type="ctrTitle"/>
          </p:nvPr>
        </p:nvSpPr>
        <p:spPr>
          <a:xfrm>
            <a:off x="6607767" y="3790567"/>
            <a:ext cx="4077600" cy="7540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383" name="Google Shape;383;p14"/>
          <p:cNvSpPr txBox="1">
            <a:spLocks noGrp="1"/>
          </p:cNvSpPr>
          <p:nvPr>
            <p:ph type="subTitle" idx="1"/>
          </p:nvPr>
        </p:nvSpPr>
        <p:spPr>
          <a:xfrm>
            <a:off x="6718167" y="4385600"/>
            <a:ext cx="3856800" cy="79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Regular"/>
              <a:buNone/>
              <a:defRPr sz="2100">
                <a:latin typeface="Karla Regular"/>
                <a:ea typeface="Karla Regular"/>
                <a:cs typeface="Karla Regular"/>
                <a:sym typeface="Karla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384" name="Google Shape;384;p14"/>
          <p:cNvSpPr txBox="1">
            <a:spLocks noGrp="1"/>
          </p:cNvSpPr>
          <p:nvPr>
            <p:ph type="title" idx="2" hasCustomPrompt="1"/>
          </p:nvPr>
        </p:nvSpPr>
        <p:spPr>
          <a:xfrm>
            <a:off x="7240567" y="2407333"/>
            <a:ext cx="2812000" cy="145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85" name="Google Shape;385;p14"/>
          <p:cNvGrpSpPr/>
          <p:nvPr/>
        </p:nvGrpSpPr>
        <p:grpSpPr>
          <a:xfrm rot="10800000">
            <a:off x="124007" y="123442"/>
            <a:ext cx="4461187" cy="4421127"/>
            <a:chOff x="5740605" y="1760105"/>
            <a:chExt cx="3345890" cy="3315845"/>
          </a:xfrm>
        </p:grpSpPr>
        <p:sp>
          <p:nvSpPr>
            <p:cNvPr id="386" name="Google Shape;386;p1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7" name="Google Shape;387;p1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8" name="Google Shape;388;p1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9" name="Google Shape;389;p1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0" name="Google Shape;390;p1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1" name="Google Shape;391;p1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2" name="Google Shape;392;p1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3" name="Google Shape;393;p1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4" name="Google Shape;394;p1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5" name="Google Shape;395;p1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6" name="Google Shape;396;p1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7" name="Google Shape;397;p1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8" name="Google Shape;398;p1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9" name="Google Shape;399;p1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0" name="Google Shape;400;p1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1" name="Google Shape;401;p1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2" name="Google Shape;402;p1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3" name="Google Shape;403;p1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4" name="Google Shape;404;p1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5" name="Google Shape;405;p1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6" name="Google Shape;406;p1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7" name="Google Shape;407;p1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762980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18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5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28132" y="15432"/>
            <a:ext cx="4687196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864" y="2346808"/>
            <a:ext cx="4461187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8135846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24335" y="-93795"/>
            <a:ext cx="5235397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8" name="Google Shape;948;p28"/>
          <p:cNvSpPr/>
          <p:nvPr/>
        </p:nvSpPr>
        <p:spPr>
          <a:xfrm>
            <a:off x="-100966" y="2057629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93012" y="2140320"/>
            <a:ext cx="278024" cy="291559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55764" y="3694386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96836" y="6182998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51496" y="363853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669" y="2940698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81469" y="4203631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300302" y="1859931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6417" y="2616865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9617" y="2820065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1484" y="1697213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40251" y="5568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4550" y="493303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3151" y="51548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3284" y="557988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52150" y="61158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97884" y="38873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30417" y="14932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55751" y="114108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53951" y="54384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833957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5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47636" y="171174"/>
            <a:ext cx="2654263" cy="2466446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369" y="4316776"/>
            <a:ext cx="2654262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24335" y="2137208"/>
            <a:ext cx="5235397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966" y="-93794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2951795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11/26/24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0697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3225620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9679796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3913700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569409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0103613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834332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11/26/24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46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41080698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6728038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813237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20958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8959143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6"/>
            <a:ext cx="3421392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4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4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0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0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2167" y="337535"/>
            <a:ext cx="76384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41767472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0010735" y="-6"/>
            <a:ext cx="2181250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2" y="5936025"/>
            <a:ext cx="66308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48160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0"/>
            <a:ext cx="2453960" cy="2252594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4" y="2434433"/>
            <a:ext cx="36896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67"/>
            <a:ext cx="3854800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95267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4677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334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53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235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2024/11/26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8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3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54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29.jp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014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706FD9F0-6783-DC49-8E48-E1FA0E112EC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8825" y="381000"/>
            <a:ext cx="1514476" cy="151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112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2397867"/>
            <a:ext cx="11360800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080601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96820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13" Type="http://schemas.openxmlformats.org/officeDocument/2006/relationships/image" Target="../media/image40.png"/><Relationship Id="rId18" Type="http://schemas.openxmlformats.org/officeDocument/2006/relationships/image" Target="../media/image43.png"/><Relationship Id="rId26" Type="http://schemas.microsoft.com/office/2007/relationships/hdphoto" Target="../media/hdphoto2.wdp"/><Relationship Id="rId3" Type="http://schemas.openxmlformats.org/officeDocument/2006/relationships/slideLayout" Target="../slideLayouts/slideLayout28.xml"/><Relationship Id="rId21" Type="http://schemas.openxmlformats.org/officeDocument/2006/relationships/slide" Target="slide7.xml"/><Relationship Id="rId7" Type="http://schemas.openxmlformats.org/officeDocument/2006/relationships/image" Target="../media/image35.gif"/><Relationship Id="rId12" Type="http://schemas.openxmlformats.org/officeDocument/2006/relationships/image" Target="../media/image39.png"/><Relationship Id="rId17" Type="http://schemas.openxmlformats.org/officeDocument/2006/relationships/slide" Target="slide5.xml"/><Relationship Id="rId25" Type="http://schemas.openxmlformats.org/officeDocument/2006/relationships/image" Target="../media/image47.png"/><Relationship Id="rId2" Type="http://schemas.openxmlformats.org/officeDocument/2006/relationships/audio" Target="../media/media1.mp3"/><Relationship Id="rId16" Type="http://schemas.openxmlformats.org/officeDocument/2006/relationships/image" Target="../media/image42.png"/><Relationship Id="rId20" Type="http://schemas.openxmlformats.org/officeDocument/2006/relationships/image" Target="../media/image44.png"/><Relationship Id="rId29" Type="http://schemas.openxmlformats.org/officeDocument/2006/relationships/slide" Target="slide9.xml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11" Type="http://schemas.openxmlformats.org/officeDocument/2006/relationships/image" Target="../media/image38.gif"/><Relationship Id="rId24" Type="http://schemas.openxmlformats.org/officeDocument/2006/relationships/image" Target="../media/image46.png"/><Relationship Id="rId5" Type="http://schemas.openxmlformats.org/officeDocument/2006/relationships/image" Target="../media/image33.jpg"/><Relationship Id="rId15" Type="http://schemas.openxmlformats.org/officeDocument/2006/relationships/slide" Target="slide4.xml"/><Relationship Id="rId23" Type="http://schemas.openxmlformats.org/officeDocument/2006/relationships/slide" Target="slide8.xml"/><Relationship Id="rId28" Type="http://schemas.microsoft.com/office/2007/relationships/hdphoto" Target="../media/hdphoto3.wdp"/><Relationship Id="rId10" Type="http://schemas.microsoft.com/office/2007/relationships/hdphoto" Target="../media/hdphoto1.wdp"/><Relationship Id="rId19" Type="http://schemas.openxmlformats.org/officeDocument/2006/relationships/slide" Target="slide6.xm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7.png"/><Relationship Id="rId14" Type="http://schemas.openxmlformats.org/officeDocument/2006/relationships/image" Target="../media/image41.png"/><Relationship Id="rId22" Type="http://schemas.openxmlformats.org/officeDocument/2006/relationships/image" Target="../media/image45.png"/><Relationship Id="rId27" Type="http://schemas.openxmlformats.org/officeDocument/2006/relationships/image" Target="../media/image48.png"/><Relationship Id="rId30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8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52"/>
          <p:cNvSpPr/>
          <p:nvPr/>
        </p:nvSpPr>
        <p:spPr>
          <a:xfrm>
            <a:off x="-629075" y="1095041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DF977D-B307-A2AD-EDC7-21C43FE0B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207" y="4412691"/>
            <a:ext cx="1627652" cy="244531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028D268-B0F1-40A9-B179-ED9DD41A42DF}"/>
              </a:ext>
            </a:extLst>
          </p:cNvPr>
          <p:cNvSpPr/>
          <p:nvPr/>
        </p:nvSpPr>
        <p:spPr>
          <a:xfrm>
            <a:off x="-111850" y="857870"/>
            <a:ext cx="12153237" cy="1076990"/>
          </a:xfrm>
          <a:prstGeom prst="rect">
            <a:avLst/>
          </a:prstGeom>
          <a:noFill/>
        </p:spPr>
        <p:txBody>
          <a:bodyPr wrap="square" lIns="91214" tIns="45607" rIns="91214" bIns="45607">
            <a:spAutoFit/>
          </a:bodyPr>
          <a:lstStyle/>
          <a:p>
            <a:pPr algn="ctr" defTabSz="456057">
              <a:defRPr/>
            </a:pPr>
            <a:r>
              <a:rPr lang="en-US" sz="3200" kern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HUYỆN AN LÃO</a:t>
            </a:r>
          </a:p>
          <a:p>
            <a:pPr algn="ctr" defTabSz="456057">
              <a:defRPr/>
            </a:pPr>
            <a:r>
              <a:rPr lang="en-US" sz="3200" b="1" kern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QUANG TRUNG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B86E4D-0052-6AF1-7F5B-AC03CE4D7F87}"/>
              </a:ext>
            </a:extLst>
          </p:cNvPr>
          <p:cNvSpPr/>
          <p:nvPr/>
        </p:nvSpPr>
        <p:spPr>
          <a:xfrm>
            <a:off x="-118250" y="4780593"/>
            <a:ext cx="12153237" cy="584547"/>
          </a:xfrm>
          <a:prstGeom prst="rect">
            <a:avLst/>
          </a:prstGeom>
          <a:noFill/>
        </p:spPr>
        <p:txBody>
          <a:bodyPr wrap="square" lIns="91214" tIns="45607" rIns="91214" bIns="45607">
            <a:spAutoFit/>
          </a:bodyPr>
          <a:lstStyle/>
          <a:p>
            <a:pPr algn="ctr" defTabSz="456057">
              <a:defRPr/>
            </a:pPr>
            <a:r>
              <a:rPr lang="en-US" sz="3200" i="1" kern="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i="1" kern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kern="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i="1" kern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i="1" kern="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i="1" kern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kern="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i="1" kern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kern="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i="1" kern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904597-6643-1DDB-00B9-669B7D5B505B}"/>
              </a:ext>
            </a:extLst>
          </p:cNvPr>
          <p:cNvSpPr/>
          <p:nvPr/>
        </p:nvSpPr>
        <p:spPr>
          <a:xfrm>
            <a:off x="-118251" y="2284361"/>
            <a:ext cx="12153237" cy="1015434"/>
          </a:xfrm>
          <a:prstGeom prst="rect">
            <a:avLst/>
          </a:prstGeom>
          <a:noFill/>
        </p:spPr>
        <p:txBody>
          <a:bodyPr wrap="square" lIns="91214" tIns="45607" rIns="91214" bIns="45607">
            <a:spAutoFit/>
          </a:bodyPr>
          <a:lstStyle/>
          <a:p>
            <a:pPr algn="ctr" defTabSz="456057">
              <a:defRPr/>
            </a:pPr>
            <a:r>
              <a:rPr lang="en-US" sz="6000" b="1" kern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TOÁN LỚP 1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95C78A-7C2E-01D9-B85D-A336112A036B}"/>
              </a:ext>
            </a:extLst>
          </p:cNvPr>
          <p:cNvSpPr/>
          <p:nvPr/>
        </p:nvSpPr>
        <p:spPr>
          <a:xfrm>
            <a:off x="0" y="3486430"/>
            <a:ext cx="12153237" cy="830769"/>
          </a:xfrm>
          <a:prstGeom prst="rect">
            <a:avLst/>
          </a:prstGeom>
          <a:noFill/>
        </p:spPr>
        <p:txBody>
          <a:bodyPr wrap="square" lIns="91214" tIns="45607" rIns="91214" bIns="45607">
            <a:spAutoFit/>
          </a:bodyPr>
          <a:lstStyle/>
          <a:p>
            <a:pPr algn="ctr" defTabSz="456057">
              <a:defRPr/>
            </a:pPr>
            <a:r>
              <a:rPr lang="en-US" sz="4800" b="1" kern="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kern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11: </a:t>
            </a:r>
            <a:r>
              <a:rPr lang="en-US" sz="4800" b="1" kern="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800" b="1" kern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4800" b="1" kern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kern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800" b="1" kern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 10 (</a:t>
            </a:r>
            <a:r>
              <a:rPr lang="en-US" sz="4800" b="1" kern="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kern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:\AAA-PDF-SGK\PNG\Bai11-KP3.png"/>
          <p:cNvPicPr>
            <a:picLocks noChangeAspect="1" noChangeArrowheads="1"/>
          </p:cNvPicPr>
          <p:nvPr/>
        </p:nvPicPr>
        <p:blipFill rotWithShape="1">
          <a:blip r:embed="rId2" cstate="print"/>
          <a:srcRect l="17175" t="19091" r="36749" b="43996"/>
          <a:stretch/>
        </p:blipFill>
        <p:spPr bwMode="auto">
          <a:xfrm>
            <a:off x="1867786" y="1491818"/>
            <a:ext cx="4440149" cy="4800619"/>
          </a:xfrm>
          <a:prstGeom prst="rect">
            <a:avLst/>
          </a:prstGeom>
          <a:noFill/>
        </p:spPr>
      </p:pic>
      <p:pic>
        <p:nvPicPr>
          <p:cNvPr id="4" name="Picture 4" descr="F:\AAA-PDF-SGK\PNG\Bai11-KP3.png">
            <a:extLst>
              <a:ext uri="{FF2B5EF4-FFF2-40B4-BE49-F238E27FC236}">
                <a16:creationId xmlns:a16="http://schemas.microsoft.com/office/drawing/2014/main" id="{A937228C-8764-476E-A376-D71C1E4E9C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16838" t="53136" r="37086" b="9951"/>
          <a:stretch/>
        </p:blipFill>
        <p:spPr bwMode="auto">
          <a:xfrm>
            <a:off x="5884065" y="1103121"/>
            <a:ext cx="4440149" cy="4800619"/>
          </a:xfrm>
          <a:prstGeom prst="rect">
            <a:avLst/>
          </a:prstGeom>
          <a:noFill/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64" y="442541"/>
            <a:ext cx="2436027" cy="121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641" y="952658"/>
            <a:ext cx="2030996" cy="1015498"/>
          </a:xfrm>
          <a:prstGeom prst="rect">
            <a:avLst/>
          </a:prstGeom>
        </p:spPr>
      </p:pic>
      <p:sp>
        <p:nvSpPr>
          <p:cNvPr id="7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230886" y="2319360"/>
            <a:ext cx="544708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800" b="1" dirty="0">
                <a:cs typeface="Lato" panose="020F0502020204030203" pitchFamily="34" charset="0"/>
              </a:rPr>
              <a:t>a) </a:t>
            </a:r>
            <a:r>
              <a:rPr lang="en-GB" sz="2800" b="1" dirty="0" err="1">
                <a:cs typeface="Lato" panose="020F0502020204030203" pitchFamily="34" charset="0"/>
              </a:rPr>
              <a:t>Vớt</a:t>
            </a:r>
            <a:r>
              <a:rPr lang="en-GB" sz="2800" b="1" dirty="0">
                <a:cs typeface="Lato" panose="020F0502020204030203" pitchFamily="34" charset="0"/>
              </a:rPr>
              <a:t> 1 con </a:t>
            </a:r>
            <a:r>
              <a:rPr lang="en-GB" sz="2800" b="1" dirty="0" err="1">
                <a:cs typeface="Lato" panose="020F0502020204030203" pitchFamily="34" charset="0"/>
              </a:rPr>
              <a:t>cá</a:t>
            </a:r>
            <a:r>
              <a:rPr lang="en-GB" sz="2800" b="1" dirty="0">
                <a:cs typeface="Lato" panose="020F0502020204030203" pitchFamily="34" charset="0"/>
              </a:rPr>
              <a:t> </a:t>
            </a:r>
            <a:r>
              <a:rPr lang="en-GB" sz="2800" b="1" dirty="0" err="1">
                <a:cs typeface="Lato" panose="020F0502020204030203" pitchFamily="34" charset="0"/>
              </a:rPr>
              <a:t>còn</a:t>
            </a:r>
            <a:r>
              <a:rPr lang="en-GB" sz="2800" b="1" dirty="0">
                <a:cs typeface="Lato" panose="020F0502020204030203" pitchFamily="34" charset="0"/>
              </a:rPr>
              <a:t> </a:t>
            </a:r>
            <a:r>
              <a:rPr lang="en-GB" sz="2800" b="1" dirty="0" err="1">
                <a:cs typeface="Lato" panose="020F0502020204030203" pitchFamily="34" charset="0"/>
              </a:rPr>
              <a:t>lại</a:t>
            </a:r>
            <a:r>
              <a:rPr lang="en-GB" sz="2800" b="1" dirty="0">
                <a:cs typeface="Lato" panose="020F0502020204030203" pitchFamily="34" charset="0"/>
              </a:rPr>
              <a:t> </a:t>
            </a:r>
            <a:r>
              <a:rPr lang="en-GB" sz="2800" b="1" dirty="0" err="1">
                <a:cs typeface="Lato" panose="020F0502020204030203" pitchFamily="34" charset="0"/>
              </a:rPr>
              <a:t>mấy</a:t>
            </a:r>
            <a:r>
              <a:rPr lang="en-GB" sz="2800" b="1" dirty="0">
                <a:cs typeface="Lato" panose="020F0502020204030203" pitchFamily="34" charset="0"/>
              </a:rPr>
              <a:t> con </a:t>
            </a:r>
            <a:r>
              <a:rPr lang="en-GB" sz="2800" b="1" dirty="0" err="1">
                <a:cs typeface="Lato" panose="020F0502020204030203" pitchFamily="34" charset="0"/>
              </a:rPr>
              <a:t>cá</a:t>
            </a:r>
            <a:r>
              <a:rPr lang="en-GB" sz="2800" b="1" dirty="0">
                <a:cs typeface="Lato" panose="020F0502020204030203" pitchFamily="34" charset="0"/>
              </a:rPr>
              <a:t>?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5068380" y="3749224"/>
            <a:ext cx="776422" cy="776493"/>
            <a:chOff x="1975996" y="3646349"/>
            <a:chExt cx="446022" cy="446063"/>
          </a:xfrm>
        </p:grpSpPr>
        <p:sp>
          <p:nvSpPr>
            <p:cNvPr id="4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chemeClr val="tx1"/>
                </a:solidFill>
              </a:endParaRPr>
            </a:p>
          </p:txBody>
        </p:sp>
        <p:sp>
          <p:nvSpPr>
            <p:cNvPr id="4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068380" y="3743153"/>
            <a:ext cx="776422" cy="788637"/>
            <a:chOff x="1975996" y="3646349"/>
            <a:chExt cx="446022" cy="453039"/>
          </a:xfrm>
        </p:grpSpPr>
        <p:sp>
          <p:nvSpPr>
            <p:cNvPr id="43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chemeClr val="tx1"/>
                </a:solidFill>
              </a:endParaRPr>
            </a:p>
          </p:txBody>
        </p:sp>
        <p:sp>
          <p:nvSpPr>
            <p:cNvPr id="4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65481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2103192" y="3711089"/>
            <a:ext cx="776422" cy="808049"/>
            <a:chOff x="1975996" y="3646349"/>
            <a:chExt cx="446022" cy="464190"/>
          </a:xfrm>
        </p:grpSpPr>
        <p:sp>
          <p:nvSpPr>
            <p:cNvPr id="4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chemeClr val="tx1"/>
                </a:solidFill>
              </a:endParaRPr>
            </a:p>
          </p:txBody>
        </p:sp>
        <p:sp>
          <p:nvSpPr>
            <p:cNvPr id="4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3567205" y="3743151"/>
            <a:ext cx="776422" cy="788638"/>
            <a:chOff x="1975996" y="3646349"/>
            <a:chExt cx="446022" cy="453040"/>
          </a:xfrm>
          <a:noFill/>
        </p:grpSpPr>
        <p:sp>
          <p:nvSpPr>
            <p:cNvPr id="49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chemeClr val="tx1"/>
                </a:solidFill>
              </a:endParaRPr>
            </a:p>
          </p:txBody>
        </p:sp>
        <p:sp>
          <p:nvSpPr>
            <p:cNvPr id="5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65482"/>
              <a:ext cx="259502" cy="43390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cs typeface="Lato" panose="020F0502020204030203" pitchFamily="34" charset="0"/>
                </a:rPr>
                <a:t>1</a:t>
              </a:r>
            </a:p>
          </p:txBody>
        </p:sp>
      </p:grpSp>
      <p:pic>
        <p:nvPicPr>
          <p:cNvPr id="2053" name="Picture 5" descr="F:\AAA-LÀM ẢNH SLIDE\Bai11-KP3-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17304" y="2413591"/>
            <a:ext cx="4767935" cy="2915708"/>
          </a:xfrm>
          <a:prstGeom prst="rect">
            <a:avLst/>
          </a:prstGeom>
          <a:noFill/>
        </p:spPr>
      </p:pic>
      <p:sp>
        <p:nvSpPr>
          <p:cNvPr id="55" name="TextBox 54"/>
          <p:cNvSpPr txBox="1"/>
          <p:nvPr/>
        </p:nvSpPr>
        <p:spPr>
          <a:xfrm>
            <a:off x="2924208" y="3528082"/>
            <a:ext cx="941165" cy="1032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402"/>
            <a:r>
              <a:rPr lang="en-US" sz="5865" b="1" dirty="0">
                <a:cs typeface="Lato Heavy" pitchFamily="34" charset="0"/>
              </a:rPr>
              <a:t>-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388221" y="3606259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cs typeface="Lato" pitchFamily="34" charset="0"/>
              </a:rPr>
              <a:t>=</a:t>
            </a:r>
          </a:p>
        </p:txBody>
      </p:sp>
      <p:sp>
        <p:nvSpPr>
          <p:cNvPr id="58" name="Flowchart: Alternate Process 57"/>
          <p:cNvSpPr/>
          <p:nvPr/>
        </p:nvSpPr>
        <p:spPr>
          <a:xfrm>
            <a:off x="1695356" y="3417932"/>
            <a:ext cx="4340034" cy="1426861"/>
          </a:xfrm>
          <a:prstGeom prst="flowChartAlternateProcess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57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85949" y="1876083"/>
            <a:ext cx="50100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200" b="1" dirty="0">
                <a:latin typeface="+mj-lt"/>
                <a:cs typeface="Lato" panose="020F0502020204030203" pitchFamily="34" charset="0"/>
              </a:rPr>
              <a:t>b) </a:t>
            </a:r>
            <a:r>
              <a:rPr lang="en-GB" sz="3200" b="1" dirty="0" err="1">
                <a:latin typeface="+mj-lt"/>
                <a:cs typeface="Lato" panose="020F0502020204030203" pitchFamily="34" charset="0"/>
              </a:rPr>
              <a:t>Vớt</a:t>
            </a:r>
            <a:r>
              <a:rPr lang="en-GB" sz="3200" b="1" dirty="0">
                <a:latin typeface="+mj-lt"/>
                <a:cs typeface="Lato" panose="020F0502020204030203" pitchFamily="34" charset="0"/>
              </a:rPr>
              <a:t> 2 con </a:t>
            </a:r>
            <a:r>
              <a:rPr lang="en-GB" sz="3200" b="1" dirty="0" err="1">
                <a:latin typeface="+mj-lt"/>
                <a:cs typeface="Lato" panose="020F0502020204030203" pitchFamily="34" charset="0"/>
              </a:rPr>
              <a:t>cá</a:t>
            </a:r>
            <a:r>
              <a:rPr lang="en-GB" sz="3200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3200" b="1" dirty="0" err="1">
                <a:latin typeface="+mj-lt"/>
                <a:cs typeface="Lato" panose="020F0502020204030203" pitchFamily="34" charset="0"/>
              </a:rPr>
              <a:t>còn</a:t>
            </a:r>
            <a:r>
              <a:rPr lang="en-GB" sz="3200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3200" b="1" dirty="0" err="1">
                <a:latin typeface="+mj-lt"/>
                <a:cs typeface="Lato" panose="020F0502020204030203" pitchFamily="34" charset="0"/>
              </a:rPr>
              <a:t>lại</a:t>
            </a:r>
            <a:r>
              <a:rPr lang="en-GB" sz="3200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3200" b="1" dirty="0" err="1">
                <a:latin typeface="+mj-lt"/>
                <a:cs typeface="Lato" panose="020F0502020204030203" pitchFamily="34" charset="0"/>
              </a:rPr>
              <a:t>mấy</a:t>
            </a:r>
            <a:r>
              <a:rPr lang="en-GB" sz="3200" b="1" dirty="0">
                <a:latin typeface="+mj-lt"/>
                <a:cs typeface="Lato" panose="020F0502020204030203" pitchFamily="34" charset="0"/>
              </a:rPr>
              <a:t> con </a:t>
            </a:r>
            <a:r>
              <a:rPr lang="en-GB" sz="3200" b="1" dirty="0" err="1">
                <a:latin typeface="+mj-lt"/>
                <a:cs typeface="Lato" panose="020F0502020204030203" pitchFamily="34" charset="0"/>
              </a:rPr>
              <a:t>cá</a:t>
            </a:r>
            <a:r>
              <a:rPr lang="en-GB" sz="3200" b="1" dirty="0">
                <a:latin typeface="+mj-lt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2054" name="Picture 6" descr="F:\AAA-LÀM ẢNH SLIDE\Bai11-KP3-b.pn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40440" y="2084240"/>
            <a:ext cx="5606373" cy="3424763"/>
          </a:xfrm>
          <a:prstGeom prst="rect">
            <a:avLst/>
          </a:prstGeom>
          <a:noFill/>
        </p:spPr>
      </p:pic>
      <p:grpSp>
        <p:nvGrpSpPr>
          <p:cNvPr id="26" name="Group 25"/>
          <p:cNvGrpSpPr/>
          <p:nvPr/>
        </p:nvGrpSpPr>
        <p:grpSpPr>
          <a:xfrm>
            <a:off x="4425070" y="3650142"/>
            <a:ext cx="776422" cy="776493"/>
            <a:chOff x="1975996" y="3646349"/>
            <a:chExt cx="446022" cy="446063"/>
          </a:xfrm>
        </p:grpSpPr>
        <p:sp>
          <p:nvSpPr>
            <p:cNvPr id="2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425070" y="3644071"/>
            <a:ext cx="776422" cy="788637"/>
            <a:chOff x="1975996" y="3646349"/>
            <a:chExt cx="446022" cy="453039"/>
          </a:xfrm>
        </p:grpSpPr>
        <p:sp>
          <p:nvSpPr>
            <p:cNvPr id="3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65481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latin typeface="+mj-lt"/>
                  <a:cs typeface="Lato" panose="020F0502020204030203" pitchFamily="34" charset="0"/>
                </a:rPr>
                <a:t>1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504472" y="3634365"/>
            <a:ext cx="776422" cy="808049"/>
            <a:chOff x="1975996" y="3646349"/>
            <a:chExt cx="446022" cy="464190"/>
          </a:xfrm>
        </p:grpSpPr>
        <p:sp>
          <p:nvSpPr>
            <p:cNvPr id="35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latin typeface="+mj-lt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923895" y="3644069"/>
            <a:ext cx="776422" cy="788638"/>
            <a:chOff x="1975996" y="3646349"/>
            <a:chExt cx="446022" cy="453040"/>
          </a:xfrm>
        </p:grpSpPr>
        <p:sp>
          <p:nvSpPr>
            <p:cNvPr id="39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4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6548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2347777" y="3466155"/>
            <a:ext cx="415498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latin typeface="+mj-lt"/>
                <a:cs typeface="Lato Heavy" pitchFamily="34" charset="0"/>
              </a:rPr>
              <a:t>-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744911" y="3507177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latin typeface="+mj-lt"/>
                <a:cs typeface="Lato" pitchFamily="34" charset="0"/>
              </a:rPr>
              <a:t>=</a:t>
            </a:r>
          </a:p>
        </p:txBody>
      </p:sp>
      <p:sp>
        <p:nvSpPr>
          <p:cNvPr id="52" name="Flowchart: Alternate Process 51"/>
          <p:cNvSpPr/>
          <p:nvPr/>
        </p:nvSpPr>
        <p:spPr>
          <a:xfrm>
            <a:off x="1158722" y="3302549"/>
            <a:ext cx="4340034" cy="1426861"/>
          </a:xfrm>
          <a:prstGeom prst="flowChartAlternateProcess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79" y="694677"/>
            <a:ext cx="2030996" cy="101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90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74804" y="2059630"/>
            <a:ext cx="6108506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200" b="1" dirty="0">
                <a:latin typeface="+mj-lt"/>
                <a:cs typeface="Lato" panose="020F0502020204030203" pitchFamily="34" charset="0"/>
              </a:rPr>
              <a:t>c) </a:t>
            </a:r>
            <a:r>
              <a:rPr lang="en-GB" sz="3200" b="1" dirty="0" err="1">
                <a:latin typeface="+mj-lt"/>
                <a:cs typeface="Lato" panose="020F0502020204030203" pitchFamily="34" charset="0"/>
              </a:rPr>
              <a:t>Vớt</a:t>
            </a:r>
            <a:r>
              <a:rPr lang="en-GB" sz="3200" b="1" dirty="0">
                <a:latin typeface="+mj-lt"/>
                <a:cs typeface="Lato" panose="020F0502020204030203" pitchFamily="34" charset="0"/>
              </a:rPr>
              <a:t> 3 con </a:t>
            </a:r>
            <a:r>
              <a:rPr lang="en-GB" sz="3200" b="1" dirty="0" err="1">
                <a:latin typeface="+mj-lt"/>
                <a:cs typeface="Lato" panose="020F0502020204030203" pitchFamily="34" charset="0"/>
              </a:rPr>
              <a:t>cá</a:t>
            </a:r>
            <a:r>
              <a:rPr lang="en-GB" sz="3200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3200" b="1" dirty="0" err="1">
                <a:latin typeface="+mj-lt"/>
                <a:cs typeface="Lato" panose="020F0502020204030203" pitchFamily="34" charset="0"/>
              </a:rPr>
              <a:t>còn</a:t>
            </a:r>
            <a:r>
              <a:rPr lang="en-GB" sz="3200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3200" b="1" dirty="0" err="1">
                <a:latin typeface="+mj-lt"/>
                <a:cs typeface="Lato" panose="020F0502020204030203" pitchFamily="34" charset="0"/>
              </a:rPr>
              <a:t>lại</a:t>
            </a:r>
            <a:r>
              <a:rPr lang="en-GB" sz="3200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3200" b="1" dirty="0" err="1">
                <a:latin typeface="+mj-lt"/>
                <a:cs typeface="Lato" panose="020F0502020204030203" pitchFamily="34" charset="0"/>
              </a:rPr>
              <a:t>mấy</a:t>
            </a:r>
            <a:r>
              <a:rPr lang="en-GB" sz="3200" b="1" dirty="0">
                <a:latin typeface="+mj-lt"/>
                <a:cs typeface="Lato" panose="020F0502020204030203" pitchFamily="34" charset="0"/>
              </a:rPr>
              <a:t> con </a:t>
            </a:r>
            <a:r>
              <a:rPr lang="en-GB" sz="3200" b="1" dirty="0" err="1">
                <a:latin typeface="+mj-lt"/>
                <a:cs typeface="Lato" panose="020F0502020204030203" pitchFamily="34" charset="0"/>
              </a:rPr>
              <a:t>cá</a:t>
            </a:r>
            <a:r>
              <a:rPr lang="en-GB" sz="3200" b="1" dirty="0">
                <a:latin typeface="+mj-lt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2" name="Picture 7" descr="F:\AAA-LÀM ẢNH SLIDE\Bai11-KP3-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66853" y="2051365"/>
            <a:ext cx="5606373" cy="3418902"/>
          </a:xfrm>
          <a:prstGeom prst="rect">
            <a:avLst/>
          </a:prstGeom>
          <a:noFill/>
        </p:spPr>
      </p:pic>
      <p:grpSp>
        <p:nvGrpSpPr>
          <p:cNvPr id="26" name="Group 25"/>
          <p:cNvGrpSpPr/>
          <p:nvPr/>
        </p:nvGrpSpPr>
        <p:grpSpPr>
          <a:xfrm>
            <a:off x="4353810" y="3776593"/>
            <a:ext cx="776422" cy="776493"/>
            <a:chOff x="1975996" y="3646349"/>
            <a:chExt cx="446022" cy="446063"/>
          </a:xfrm>
        </p:grpSpPr>
        <p:sp>
          <p:nvSpPr>
            <p:cNvPr id="2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353810" y="3770522"/>
            <a:ext cx="776422" cy="788637"/>
            <a:chOff x="1975996" y="3646349"/>
            <a:chExt cx="446022" cy="453039"/>
          </a:xfrm>
        </p:grpSpPr>
        <p:sp>
          <p:nvSpPr>
            <p:cNvPr id="3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65481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latin typeface="+mj-lt"/>
                  <a:cs typeface="Lato" panose="020F0502020204030203" pitchFamily="34" charset="0"/>
                </a:rPr>
                <a:t>0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433212" y="3760816"/>
            <a:ext cx="776422" cy="808049"/>
            <a:chOff x="1975996" y="3646349"/>
            <a:chExt cx="446022" cy="464190"/>
          </a:xfrm>
        </p:grpSpPr>
        <p:sp>
          <p:nvSpPr>
            <p:cNvPr id="35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latin typeface="+mj-lt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852635" y="3770520"/>
            <a:ext cx="776422" cy="788638"/>
            <a:chOff x="1975996" y="3646349"/>
            <a:chExt cx="446022" cy="453040"/>
          </a:xfrm>
          <a:noFill/>
        </p:grpSpPr>
        <p:sp>
          <p:nvSpPr>
            <p:cNvPr id="39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4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65482"/>
              <a:ext cx="259502" cy="43390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latin typeface="+mj-lt"/>
                  <a:cs typeface="Lato" panose="020F0502020204030203" pitchFamily="34" charset="0"/>
                </a:rPr>
                <a:t>3</a:t>
              </a: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2276517" y="3592606"/>
            <a:ext cx="415498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latin typeface="+mj-lt"/>
                <a:cs typeface="Lato Heavy" pitchFamily="34" charset="0"/>
              </a:rPr>
              <a:t>-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673651" y="3633628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latin typeface="+mj-lt"/>
                <a:cs typeface="Lato" pitchFamily="34" charset="0"/>
              </a:rPr>
              <a:t>=</a:t>
            </a:r>
          </a:p>
        </p:txBody>
      </p:sp>
      <p:sp>
        <p:nvSpPr>
          <p:cNvPr id="52" name="Flowchart: Alternate Process 51"/>
          <p:cNvSpPr/>
          <p:nvPr/>
        </p:nvSpPr>
        <p:spPr>
          <a:xfrm>
            <a:off x="1087462" y="3429000"/>
            <a:ext cx="4340034" cy="1426861"/>
          </a:xfrm>
          <a:prstGeom prst="flowChartAlternateProcess">
            <a:avLst/>
          </a:prstGeom>
          <a:noFill/>
          <a:ln w="28575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96" y="707059"/>
            <a:ext cx="2030996" cy="101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57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180711" y="2084241"/>
            <a:ext cx="4489013" cy="7657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800" b="1" dirty="0">
                <a:latin typeface="+mj-lt"/>
                <a:cs typeface="Lato" panose="020F0502020204030203" pitchFamily="34" charset="0"/>
              </a:rPr>
              <a:t>d) </a:t>
            </a:r>
            <a:r>
              <a:rPr lang="en-GB" sz="2800" b="1" dirty="0" err="1">
                <a:latin typeface="+mj-lt"/>
                <a:cs typeface="Lato" panose="020F0502020204030203" pitchFamily="34" charset="0"/>
              </a:rPr>
              <a:t>Không</a:t>
            </a:r>
            <a:r>
              <a:rPr lang="en-GB" sz="2800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+mj-lt"/>
                <a:cs typeface="Lato" panose="020F0502020204030203" pitchFamily="34" charset="0"/>
              </a:rPr>
              <a:t>vớt</a:t>
            </a:r>
            <a:r>
              <a:rPr lang="en-GB" sz="2800" b="1" dirty="0">
                <a:latin typeface="+mj-lt"/>
                <a:cs typeface="Lato" panose="020F0502020204030203" pitchFamily="34" charset="0"/>
              </a:rPr>
              <a:t> con </a:t>
            </a:r>
            <a:r>
              <a:rPr lang="en-GB" sz="2800" b="1" dirty="0" err="1">
                <a:latin typeface="+mj-lt"/>
                <a:cs typeface="Lato" panose="020F0502020204030203" pitchFamily="34" charset="0"/>
              </a:rPr>
              <a:t>cá</a:t>
            </a:r>
            <a:r>
              <a:rPr lang="en-GB" sz="2800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+mj-lt"/>
                <a:cs typeface="Lato" panose="020F0502020204030203" pitchFamily="34" charset="0"/>
              </a:rPr>
              <a:t>nào</a:t>
            </a:r>
            <a:r>
              <a:rPr lang="en-GB" sz="2800" b="1" dirty="0">
                <a:latin typeface="+mj-lt"/>
                <a:cs typeface="Lato" panose="020F0502020204030203" pitchFamily="34" charset="0"/>
              </a:rPr>
              <a:t>, </a:t>
            </a:r>
            <a:r>
              <a:rPr lang="en-GB" sz="2800" b="1" dirty="0" err="1">
                <a:latin typeface="+mj-lt"/>
                <a:cs typeface="Lato" panose="020F0502020204030203" pitchFamily="34" charset="0"/>
              </a:rPr>
              <a:t>còn</a:t>
            </a:r>
            <a:r>
              <a:rPr lang="en-GB" sz="2800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+mj-lt"/>
                <a:cs typeface="Lato" panose="020F0502020204030203" pitchFamily="34" charset="0"/>
              </a:rPr>
              <a:t>lại</a:t>
            </a:r>
            <a:r>
              <a:rPr lang="en-GB" sz="2800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+mj-lt"/>
                <a:cs typeface="Lato" panose="020F0502020204030203" pitchFamily="34" charset="0"/>
              </a:rPr>
              <a:t>mấy</a:t>
            </a:r>
            <a:r>
              <a:rPr lang="en-GB" sz="2800" b="1" dirty="0">
                <a:latin typeface="+mj-lt"/>
                <a:cs typeface="Lato" panose="020F0502020204030203" pitchFamily="34" charset="0"/>
              </a:rPr>
              <a:t> con </a:t>
            </a:r>
            <a:r>
              <a:rPr lang="en-GB" sz="2800" b="1" dirty="0" err="1">
                <a:latin typeface="+mj-lt"/>
                <a:cs typeface="Lato" panose="020F0502020204030203" pitchFamily="34" charset="0"/>
              </a:rPr>
              <a:t>cá</a:t>
            </a:r>
            <a:r>
              <a:rPr lang="en-GB" sz="2800" b="1" dirty="0">
                <a:latin typeface="+mj-lt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2056" name="Picture 8" descr="F:\AAA-LÀM ẢNH SLIDE\Bai11-KP3-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40440" y="2084241"/>
            <a:ext cx="5606373" cy="3416303"/>
          </a:xfrm>
          <a:prstGeom prst="rect">
            <a:avLst/>
          </a:prstGeom>
          <a:noFill/>
        </p:spPr>
      </p:pic>
      <p:grpSp>
        <p:nvGrpSpPr>
          <p:cNvPr id="26" name="Group 25"/>
          <p:cNvGrpSpPr/>
          <p:nvPr/>
        </p:nvGrpSpPr>
        <p:grpSpPr>
          <a:xfrm>
            <a:off x="4499498" y="4077375"/>
            <a:ext cx="776422" cy="776493"/>
            <a:chOff x="1975996" y="3646349"/>
            <a:chExt cx="446022" cy="446063"/>
          </a:xfrm>
        </p:grpSpPr>
        <p:sp>
          <p:nvSpPr>
            <p:cNvPr id="2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499498" y="4071304"/>
            <a:ext cx="776422" cy="788637"/>
            <a:chOff x="1975996" y="3646349"/>
            <a:chExt cx="446022" cy="453039"/>
          </a:xfrm>
        </p:grpSpPr>
        <p:sp>
          <p:nvSpPr>
            <p:cNvPr id="3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65481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latin typeface="+mj-lt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578900" y="4061598"/>
            <a:ext cx="776422" cy="808049"/>
            <a:chOff x="1975996" y="3646349"/>
            <a:chExt cx="446022" cy="464190"/>
          </a:xfrm>
        </p:grpSpPr>
        <p:sp>
          <p:nvSpPr>
            <p:cNvPr id="35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latin typeface="+mj-lt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998323" y="4071302"/>
            <a:ext cx="776422" cy="788638"/>
            <a:chOff x="1975996" y="3646349"/>
            <a:chExt cx="446022" cy="453040"/>
          </a:xfrm>
          <a:noFill/>
        </p:grpSpPr>
        <p:sp>
          <p:nvSpPr>
            <p:cNvPr id="39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4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65482"/>
              <a:ext cx="259502" cy="43390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latin typeface="+mj-lt"/>
                  <a:cs typeface="Lato" panose="020F0502020204030203" pitchFamily="34" charset="0"/>
                </a:rPr>
                <a:t>0</a:t>
              </a: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2422205" y="3893388"/>
            <a:ext cx="415498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latin typeface="+mj-lt"/>
                <a:cs typeface="Lato Heavy" pitchFamily="34" charset="0"/>
              </a:rPr>
              <a:t>-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819339" y="3934410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latin typeface="+mj-lt"/>
                <a:cs typeface="Lato" pitchFamily="34" charset="0"/>
              </a:rPr>
              <a:t>=</a:t>
            </a:r>
          </a:p>
        </p:txBody>
      </p:sp>
      <p:sp>
        <p:nvSpPr>
          <p:cNvPr id="52" name="Flowchart: Alternate Process 51"/>
          <p:cNvSpPr/>
          <p:nvPr/>
        </p:nvSpPr>
        <p:spPr>
          <a:xfrm>
            <a:off x="1233150" y="3729782"/>
            <a:ext cx="4340034" cy="1426861"/>
          </a:xfrm>
          <a:prstGeom prst="flowChartAlternateProcess">
            <a:avLst/>
          </a:prstGeom>
          <a:noFill/>
          <a:ln w="28575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72" y="755890"/>
            <a:ext cx="2030996" cy="101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53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52"/>
          <p:cNvSpPr/>
          <p:nvPr/>
        </p:nvSpPr>
        <p:spPr>
          <a:xfrm>
            <a:off x="-629075" y="1095041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1FF889-6ECC-D01F-EE72-ECE33248DE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512" y="1448780"/>
            <a:ext cx="7900977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1471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E33DC66-1C42-0267-8B22-7256BBB946F4}"/>
              </a:ext>
            </a:extLst>
          </p:cNvPr>
          <p:cNvGrpSpPr/>
          <p:nvPr/>
        </p:nvGrpSpPr>
        <p:grpSpPr>
          <a:xfrm>
            <a:off x="583427" y="1703911"/>
            <a:ext cx="11364892" cy="822960"/>
            <a:chOff x="223100" y="304800"/>
            <a:chExt cx="11007728" cy="82296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9A9E22F-F2BA-C627-1EF5-5B6434C73CB9}"/>
                </a:ext>
              </a:extLst>
            </p:cNvPr>
            <p:cNvSpPr/>
            <p:nvPr/>
          </p:nvSpPr>
          <p:spPr>
            <a:xfrm>
              <a:off x="223100" y="304800"/>
              <a:ext cx="797097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67FB4F5-3FF0-0639-24F2-9B13C85F0ABC}"/>
                </a:ext>
              </a:extLst>
            </p:cNvPr>
            <p:cNvSpPr txBox="1"/>
            <p:nvPr/>
          </p:nvSpPr>
          <p:spPr>
            <a:xfrm>
              <a:off x="1074438" y="393748"/>
              <a:ext cx="101563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Tính nhẩm.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8370C21-D157-7EE1-B3CA-8F6C2D179440}"/>
              </a:ext>
            </a:extLst>
          </p:cNvPr>
          <p:cNvSpPr txBox="1"/>
          <p:nvPr/>
        </p:nvSpPr>
        <p:spPr>
          <a:xfrm>
            <a:off x="-17374" y="2939804"/>
            <a:ext cx="1220880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 – 0 = 5 	4 – 0 = 4		3 – 0 = 3		2 – 0 = 2</a:t>
            </a:r>
          </a:p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 – 6 = 0		7 – 7 = 0		4 – 4 = 0		9 – 9 = 0</a:t>
            </a:r>
          </a:p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 + 0 = 5		0 + 4 = 4		3 + 0 = 3		0 + 2 =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0F8C6F-9EF1-CE64-61FE-42A196710E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" t="2328" r="75134" b="70370"/>
          <a:stretch/>
        </p:blipFill>
        <p:spPr>
          <a:xfrm>
            <a:off x="2531517" y="2907871"/>
            <a:ext cx="639947" cy="8510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B7AA86-78DE-26F7-4069-0476184BF7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08" t="1540" r="50020" b="71158"/>
          <a:stretch/>
        </p:blipFill>
        <p:spPr>
          <a:xfrm>
            <a:off x="2530949" y="3758936"/>
            <a:ext cx="639947" cy="8510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EEC90A-78FA-3A2B-8A4C-6447BC0F18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725" r="27828" b="68973"/>
          <a:stretch/>
        </p:blipFill>
        <p:spPr>
          <a:xfrm>
            <a:off x="2530948" y="4684948"/>
            <a:ext cx="639947" cy="8510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1B58CC-1C07-8BE6-56D6-0452D9E364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19" t="1025" r="609" b="71673"/>
          <a:stretch/>
        </p:blipFill>
        <p:spPr>
          <a:xfrm>
            <a:off x="5345483" y="2839917"/>
            <a:ext cx="639947" cy="8510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C08A25-4412-448C-9734-BD091B3457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7" t="30094" r="24672" b="38752"/>
          <a:stretch/>
        </p:blipFill>
        <p:spPr>
          <a:xfrm>
            <a:off x="5244540" y="4591924"/>
            <a:ext cx="703985" cy="9711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FB7303-1746-7893-A1D9-70C9D51625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11" t="30845" r="2117" b="41853"/>
          <a:stretch/>
        </p:blipFill>
        <p:spPr>
          <a:xfrm>
            <a:off x="5276560" y="3758936"/>
            <a:ext cx="639947" cy="8510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8ED8EF3-FF0D-D86F-B3C4-C18D2CB4B3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9" t="29903" r="50000" b="38943"/>
          <a:stretch/>
        </p:blipFill>
        <p:spPr>
          <a:xfrm>
            <a:off x="7985919" y="2719844"/>
            <a:ext cx="703985" cy="9711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BE73D95-4ABB-D406-CD97-BAD2286CF6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" t="31243" r="75212" b="37603"/>
          <a:stretch/>
        </p:blipFill>
        <p:spPr>
          <a:xfrm>
            <a:off x="7985918" y="3693753"/>
            <a:ext cx="703985" cy="97113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FC9186D-B9BB-D364-EE67-300516C027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04" r="75609" b="7442"/>
          <a:stretch/>
        </p:blipFill>
        <p:spPr>
          <a:xfrm>
            <a:off x="7985917" y="4667662"/>
            <a:ext cx="703985" cy="9711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1A16CE6-AE72-A454-02BD-0F98AB9333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9" t="63060" r="50000" b="9892"/>
          <a:stretch/>
        </p:blipFill>
        <p:spPr>
          <a:xfrm>
            <a:off x="10729119" y="2907870"/>
            <a:ext cx="703985" cy="8431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E02A548-FFA9-8C64-DA22-B614DA3370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4032" r="25609" b="8920"/>
          <a:stretch/>
        </p:blipFill>
        <p:spPr>
          <a:xfrm>
            <a:off x="10729119" y="3766854"/>
            <a:ext cx="703985" cy="84314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BEFFAD5-47CF-F105-5EFA-6BF64B7FB1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7" t="64324" r="232" b="8628"/>
          <a:stretch/>
        </p:blipFill>
        <p:spPr>
          <a:xfrm>
            <a:off x="10729119" y="4625838"/>
            <a:ext cx="703985" cy="84314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33AB1D1-558B-5645-B3A5-9F654C7E169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06194" y="10886"/>
            <a:ext cx="3193925" cy="159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68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 descr="F:\AAA-PDF-SGK\PNG\Bai11-HĐ3-2.png"/>
          <p:cNvPicPr>
            <a:picLocks noChangeAspect="1" noChangeArrowheads="1"/>
          </p:cNvPicPr>
          <p:nvPr/>
        </p:nvPicPr>
        <p:blipFill>
          <a:blip r:embed="rId3" cstate="print"/>
          <a:srcRect l="36064" t="39090" r="46368" b="52492"/>
          <a:stretch>
            <a:fillRect/>
          </a:stretch>
        </p:blipFill>
        <p:spPr bwMode="auto">
          <a:xfrm>
            <a:off x="3251697" y="2387386"/>
            <a:ext cx="2767013" cy="1788796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88" y="253491"/>
            <a:ext cx="2437248" cy="1218625"/>
          </a:xfrm>
          <a:prstGeom prst="rect">
            <a:avLst/>
          </a:prstGeom>
        </p:spPr>
      </p:pic>
      <p:pic>
        <p:nvPicPr>
          <p:cNvPr id="49" name="Picture 4" descr="F:\AAA-PDF-SGK\PNG\Bai11-HĐ3-2.png"/>
          <p:cNvPicPr>
            <a:picLocks noChangeAspect="1" noChangeArrowheads="1"/>
          </p:cNvPicPr>
          <p:nvPr/>
        </p:nvPicPr>
        <p:blipFill>
          <a:blip r:embed="rId3" cstate="print"/>
          <a:srcRect l="17175" t="48674" r="65688" b="41817"/>
          <a:stretch>
            <a:fillRect/>
          </a:stretch>
        </p:blipFill>
        <p:spPr bwMode="auto">
          <a:xfrm>
            <a:off x="277221" y="4409705"/>
            <a:ext cx="2699328" cy="2020713"/>
          </a:xfrm>
          <a:prstGeom prst="rect">
            <a:avLst/>
          </a:prstGeom>
          <a:noFill/>
        </p:spPr>
      </p:pic>
      <p:pic>
        <p:nvPicPr>
          <p:cNvPr id="50" name="Picture 4" descr="F:\AAA-PDF-SGK\PNG\Bai11-HĐ3-2.png"/>
          <p:cNvPicPr>
            <a:picLocks noChangeAspect="1" noChangeArrowheads="1"/>
          </p:cNvPicPr>
          <p:nvPr/>
        </p:nvPicPr>
        <p:blipFill>
          <a:blip r:embed="rId3" cstate="print"/>
          <a:srcRect l="36064" t="48674" r="46368" b="41817"/>
          <a:stretch>
            <a:fillRect/>
          </a:stretch>
        </p:blipFill>
        <p:spPr bwMode="auto">
          <a:xfrm>
            <a:off x="3251540" y="4409664"/>
            <a:ext cx="2767327" cy="2020754"/>
          </a:xfrm>
          <a:prstGeom prst="rect">
            <a:avLst/>
          </a:prstGeom>
          <a:noFill/>
        </p:spPr>
      </p:pic>
      <p:pic>
        <p:nvPicPr>
          <p:cNvPr id="51" name="Picture 4" descr="F:\AAA-PDF-SGK\PNG\Bai11-HĐ3-2.png"/>
          <p:cNvPicPr>
            <a:picLocks noChangeAspect="1" noChangeArrowheads="1"/>
          </p:cNvPicPr>
          <p:nvPr/>
        </p:nvPicPr>
        <p:blipFill>
          <a:blip r:embed="rId3" cstate="print"/>
          <a:srcRect l="54096" t="48674" r="27563" b="41817"/>
          <a:stretch>
            <a:fillRect/>
          </a:stretch>
        </p:blipFill>
        <p:spPr bwMode="auto">
          <a:xfrm>
            <a:off x="6089727" y="4409664"/>
            <a:ext cx="2890208" cy="2020754"/>
          </a:xfrm>
          <a:prstGeom prst="rect">
            <a:avLst/>
          </a:prstGeom>
          <a:noFill/>
        </p:spPr>
      </p:pic>
      <p:pic>
        <p:nvPicPr>
          <p:cNvPr id="52" name="Picture 4" descr="F:\AAA-PDF-SGK\PNG\Bai11-HĐ3-2.png"/>
          <p:cNvPicPr>
            <a:picLocks noChangeAspect="1" noChangeArrowheads="1"/>
          </p:cNvPicPr>
          <p:nvPr/>
        </p:nvPicPr>
        <p:blipFill>
          <a:blip r:embed="rId3" cstate="print"/>
          <a:srcRect l="72900" t="48674" r="9814" b="41817"/>
          <a:stretch>
            <a:fillRect/>
          </a:stretch>
        </p:blipFill>
        <p:spPr bwMode="auto">
          <a:xfrm>
            <a:off x="9051825" y="4409664"/>
            <a:ext cx="2722949" cy="2020754"/>
          </a:xfrm>
          <a:prstGeom prst="rect">
            <a:avLst/>
          </a:prstGeom>
          <a:noFill/>
        </p:spPr>
      </p:pic>
      <p:pic>
        <p:nvPicPr>
          <p:cNvPr id="18" name="Picture 4" descr="F:\AAA-PDF-SGK\PNG\Bai11-HĐ3-2.png"/>
          <p:cNvPicPr>
            <a:picLocks noChangeAspect="1" noChangeArrowheads="1"/>
          </p:cNvPicPr>
          <p:nvPr/>
        </p:nvPicPr>
        <p:blipFill>
          <a:blip r:embed="rId3" cstate="print"/>
          <a:srcRect l="17175" t="39130" r="64400" b="52492"/>
          <a:stretch>
            <a:fillRect/>
          </a:stretch>
        </p:blipFill>
        <p:spPr bwMode="auto">
          <a:xfrm>
            <a:off x="277368" y="2387386"/>
            <a:ext cx="2901868" cy="1780482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2435878" y="3747926"/>
            <a:ext cx="1896159" cy="96481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2363575" y="3910374"/>
            <a:ext cx="1759954" cy="90392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4" descr="F:\AAA-PDF-SGK\PNG\Bai11-HĐ3-2.png"/>
          <p:cNvPicPr>
            <a:picLocks noChangeAspect="1" noChangeArrowheads="1"/>
          </p:cNvPicPr>
          <p:nvPr/>
        </p:nvPicPr>
        <p:blipFill>
          <a:blip r:embed="rId3" cstate="print"/>
          <a:srcRect l="54096" t="39090" r="27048" b="52492"/>
          <a:stretch>
            <a:fillRect/>
          </a:stretch>
        </p:blipFill>
        <p:spPr bwMode="auto">
          <a:xfrm>
            <a:off x="6009744" y="2441534"/>
            <a:ext cx="2970191" cy="1788796"/>
          </a:xfrm>
          <a:prstGeom prst="rect">
            <a:avLst/>
          </a:prstGeom>
          <a:noFill/>
        </p:spPr>
      </p:pic>
      <p:cxnSp>
        <p:nvCxnSpPr>
          <p:cNvPr id="24" name="Straight Connector 23"/>
          <p:cNvCxnSpPr/>
          <p:nvPr/>
        </p:nvCxnSpPr>
        <p:spPr>
          <a:xfrm>
            <a:off x="7901737" y="3910375"/>
            <a:ext cx="1675818" cy="136287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4" descr="F:\AAA-PDF-SGK\PNG\Bai11-HĐ3-2.png"/>
          <p:cNvPicPr>
            <a:picLocks noChangeAspect="1" noChangeArrowheads="1"/>
          </p:cNvPicPr>
          <p:nvPr/>
        </p:nvPicPr>
        <p:blipFill>
          <a:blip r:embed="rId3" cstate="print"/>
          <a:srcRect l="72772" t="39090" r="9814" b="52492"/>
          <a:stretch>
            <a:fillRect/>
          </a:stretch>
        </p:blipFill>
        <p:spPr bwMode="auto">
          <a:xfrm>
            <a:off x="9051825" y="2445420"/>
            <a:ext cx="2743614" cy="1788758"/>
          </a:xfrm>
          <a:prstGeom prst="rect">
            <a:avLst/>
          </a:prstGeom>
          <a:noFill/>
        </p:spPr>
      </p:pic>
      <p:cxnSp>
        <p:nvCxnSpPr>
          <p:cNvPr id="28" name="Straight Connector 27"/>
          <p:cNvCxnSpPr/>
          <p:nvPr/>
        </p:nvCxnSpPr>
        <p:spPr>
          <a:xfrm flipH="1">
            <a:off x="8177971" y="3807522"/>
            <a:ext cx="1247238" cy="127084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44844" y="1573680"/>
            <a:ext cx="6892715" cy="422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8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2. Hai </a:t>
            </a:r>
            <a:r>
              <a:rPr lang="en-GB" sz="2800" b="1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phép</a:t>
            </a:r>
            <a:r>
              <a:rPr lang="en-GB" sz="28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tính</a:t>
            </a:r>
            <a:r>
              <a:rPr lang="en-GB" sz="28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nào</a:t>
            </a:r>
            <a:r>
              <a:rPr lang="en-GB" sz="28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cùng</a:t>
            </a:r>
            <a:r>
              <a:rPr lang="en-GB" sz="28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kết</a:t>
            </a:r>
            <a:r>
              <a:rPr lang="en-GB" sz="28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quả</a:t>
            </a:r>
            <a:r>
              <a:rPr lang="en-GB" sz="28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D5BA13-EE0A-7E72-2081-7D607B674D39}"/>
              </a:ext>
            </a:extLst>
          </p:cNvPr>
          <p:cNvSpPr txBox="1"/>
          <p:nvPr/>
        </p:nvSpPr>
        <p:spPr>
          <a:xfrm>
            <a:off x="1232898" y="2085654"/>
            <a:ext cx="1623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= 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B5E332-C603-3A87-4461-C27409CE200A}"/>
              </a:ext>
            </a:extLst>
          </p:cNvPr>
          <p:cNvSpPr txBox="1"/>
          <p:nvPr/>
        </p:nvSpPr>
        <p:spPr>
          <a:xfrm>
            <a:off x="4356242" y="2054832"/>
            <a:ext cx="1623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= 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AE7807-C37D-9FDE-5390-C9834695719A}"/>
              </a:ext>
            </a:extLst>
          </p:cNvPr>
          <p:cNvSpPr txBox="1"/>
          <p:nvPr/>
        </p:nvSpPr>
        <p:spPr>
          <a:xfrm>
            <a:off x="7017248" y="2188397"/>
            <a:ext cx="1623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= 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E28A90-D90B-CA91-3BDB-1CA69D4A4A1C}"/>
              </a:ext>
            </a:extLst>
          </p:cNvPr>
          <p:cNvSpPr txBox="1"/>
          <p:nvPr/>
        </p:nvSpPr>
        <p:spPr>
          <a:xfrm>
            <a:off x="9873464" y="2044559"/>
            <a:ext cx="1623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= 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E6FF77-7A84-A083-7F1F-E1E2856C0304}"/>
              </a:ext>
            </a:extLst>
          </p:cNvPr>
          <p:cNvSpPr txBox="1"/>
          <p:nvPr/>
        </p:nvSpPr>
        <p:spPr>
          <a:xfrm>
            <a:off x="1387011" y="6113126"/>
            <a:ext cx="1623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= 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4707E2-C776-FF9B-C821-8D6494A987B4}"/>
              </a:ext>
            </a:extLst>
          </p:cNvPr>
          <p:cNvSpPr txBox="1"/>
          <p:nvPr/>
        </p:nvSpPr>
        <p:spPr>
          <a:xfrm>
            <a:off x="4315146" y="6133675"/>
            <a:ext cx="1623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= 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3C4F51-50CD-5502-A9AC-DF03215FC704}"/>
              </a:ext>
            </a:extLst>
          </p:cNvPr>
          <p:cNvSpPr txBox="1"/>
          <p:nvPr/>
        </p:nvSpPr>
        <p:spPr>
          <a:xfrm>
            <a:off x="7346023" y="6092578"/>
            <a:ext cx="1623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= 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D93DF5-3118-3909-02AB-60C064CF70CF}"/>
              </a:ext>
            </a:extLst>
          </p:cNvPr>
          <p:cNvSpPr txBox="1"/>
          <p:nvPr/>
        </p:nvSpPr>
        <p:spPr>
          <a:xfrm>
            <a:off x="10007029" y="6030933"/>
            <a:ext cx="1623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= 7</a:t>
            </a:r>
          </a:p>
        </p:txBody>
      </p:sp>
    </p:spTree>
    <p:extLst>
      <p:ext uri="{BB962C8B-B14F-4D97-AF65-F5344CB8AC3E}">
        <p14:creationId xmlns:p14="http://schemas.microsoft.com/office/powerpoint/2010/main" val="241410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8" grpId="0"/>
      <p:bldP spid="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27" y="301478"/>
            <a:ext cx="2524525" cy="126226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2872" y="4731599"/>
            <a:ext cx="2111957" cy="2111957"/>
          </a:xfrm>
          <a:prstGeom prst="rect">
            <a:avLst/>
          </a:prstGeom>
        </p:spPr>
      </p:pic>
      <p:grpSp>
        <p:nvGrpSpPr>
          <p:cNvPr id="41" name="Group 13"/>
          <p:cNvGrpSpPr/>
          <p:nvPr/>
        </p:nvGrpSpPr>
        <p:grpSpPr>
          <a:xfrm>
            <a:off x="247862" y="2191508"/>
            <a:ext cx="3642824" cy="2111956"/>
            <a:chOff x="492356" y="1406284"/>
            <a:chExt cx="2591664" cy="1075467"/>
          </a:xfrm>
        </p:grpSpPr>
        <p:sp>
          <p:nvSpPr>
            <p:cNvPr id="42" name="Cloud Callout 41"/>
            <p:cNvSpPr/>
            <p:nvPr/>
          </p:nvSpPr>
          <p:spPr>
            <a:xfrm>
              <a:off x="492356" y="1406284"/>
              <a:ext cx="2591664" cy="1075467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4000">
                <a:solidFill>
                  <a:prstClr val="white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48598" y="1650176"/>
              <a:ext cx="2435422" cy="788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</a:rPr>
                <a:t>Đố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</a:rPr>
                <a:t>các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</a:rPr>
                <a:t>bạn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</a:rPr>
                <a:t>còn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</a:rPr>
                <a:t>lại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</a:rPr>
                <a:t>bao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</a:rPr>
                <a:t>nhiêu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</a:rPr>
                <a:t> con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</a:rPr>
                <a:t>vịt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</a:rPr>
                <a:t>trong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</a:rPr>
                <a:t>chuồng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</a:rPr>
                <a:t>?</a:t>
              </a:r>
            </a:p>
          </p:txBody>
        </p:sp>
      </p:grpSp>
      <p:pic>
        <p:nvPicPr>
          <p:cNvPr id="10246" name="Picture 6" descr="F:\AAA-LÀM ẢNH SLIDE\Bai11-HĐ3-3(4).pn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90686" y="1699006"/>
            <a:ext cx="8002620" cy="4319673"/>
          </a:xfrm>
          <a:prstGeom prst="rect">
            <a:avLst/>
          </a:prstGeom>
          <a:noFill/>
        </p:spPr>
      </p:pic>
      <p:pic>
        <p:nvPicPr>
          <p:cNvPr id="75" name="Picture 3" descr="F:\AAA-PDF-SGK\PNG\Bai11-HĐ3-3.png"/>
          <p:cNvPicPr>
            <a:picLocks noChangeAspect="1" noChangeArrowheads="1"/>
          </p:cNvPicPr>
          <p:nvPr/>
        </p:nvPicPr>
        <p:blipFill>
          <a:blip r:embed="rId5"/>
          <a:srcRect l="44164" t="85452" r="34350" b="10000"/>
          <a:stretch>
            <a:fillRect/>
          </a:stretch>
        </p:blipFill>
        <p:spPr bwMode="auto">
          <a:xfrm>
            <a:off x="6861099" y="5203072"/>
            <a:ext cx="2854229" cy="815607"/>
          </a:xfrm>
          <a:prstGeom prst="rect">
            <a:avLst/>
          </a:prstGeom>
          <a:noFill/>
        </p:spPr>
      </p:pic>
      <p:grpSp>
        <p:nvGrpSpPr>
          <p:cNvPr id="76" name="Group 103"/>
          <p:cNvGrpSpPr/>
          <p:nvPr/>
        </p:nvGrpSpPr>
        <p:grpSpPr>
          <a:xfrm>
            <a:off x="7996078" y="5332479"/>
            <a:ext cx="548074" cy="546153"/>
            <a:chOff x="1975996" y="3637906"/>
            <a:chExt cx="446022" cy="454467"/>
          </a:xfrm>
          <a:solidFill>
            <a:schemeClr val="bg1"/>
          </a:solidFill>
        </p:grpSpPr>
        <p:sp>
          <p:nvSpPr>
            <p:cNvPr id="7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</a:endParaRPr>
            </a:p>
          </p:txBody>
        </p:sp>
        <p:sp>
          <p:nvSpPr>
            <p:cNvPr id="7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739" y="3637906"/>
              <a:ext cx="259502" cy="433909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black"/>
                  </a:solidFill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79" name="Group 106"/>
          <p:cNvGrpSpPr/>
          <p:nvPr/>
        </p:nvGrpSpPr>
        <p:grpSpPr>
          <a:xfrm>
            <a:off x="7996080" y="5340959"/>
            <a:ext cx="536006" cy="547009"/>
            <a:chOff x="1975996" y="3646349"/>
            <a:chExt cx="446022" cy="446024"/>
          </a:xfrm>
          <a:solidFill>
            <a:schemeClr val="bg1"/>
          </a:solidFill>
        </p:grpSpPr>
        <p:sp>
          <p:nvSpPr>
            <p:cNvPr id="8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rgbClr val="3B6BDD"/>
            </a:solidFill>
            <a:ln w="28575">
              <a:solidFill>
                <a:srgbClr val="3B6B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</a:endParaRPr>
            </a:p>
          </p:txBody>
        </p:sp>
        <p:sp>
          <p:nvSpPr>
            <p:cNvPr id="8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55768"/>
              <a:ext cx="259502" cy="433907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7662583" y="2660724"/>
            <a:ext cx="1408836" cy="1329093"/>
            <a:chOff x="5748932" y="1996137"/>
            <a:chExt cx="1056994" cy="997166"/>
          </a:xfrm>
        </p:grpSpPr>
        <p:pic>
          <p:nvPicPr>
            <p:cNvPr id="10247" name="Picture 7" descr="F:\AAA-LÀM ẢNH SLIDE\Bai11-HĐ3-3(1)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748932" y="1996137"/>
              <a:ext cx="1056994" cy="997166"/>
            </a:xfrm>
            <a:prstGeom prst="rect">
              <a:avLst/>
            </a:prstGeom>
            <a:noFill/>
          </p:spPr>
        </p:pic>
        <p:pic>
          <p:nvPicPr>
            <p:cNvPr id="89" name="Picture 7" descr="F:\AAA-LÀM ẢNH SLIDE\Bai11-HĐ3-3(1)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748932" y="1996137"/>
              <a:ext cx="1056994" cy="997166"/>
            </a:xfrm>
            <a:prstGeom prst="rect">
              <a:avLst/>
            </a:prstGeom>
            <a:noFill/>
          </p:spPr>
        </p:pic>
      </p:grpSp>
      <p:grpSp>
        <p:nvGrpSpPr>
          <p:cNvPr id="93" name="Group 92"/>
          <p:cNvGrpSpPr/>
          <p:nvPr/>
        </p:nvGrpSpPr>
        <p:grpSpPr>
          <a:xfrm>
            <a:off x="9595653" y="2581190"/>
            <a:ext cx="1370863" cy="1329091"/>
            <a:chOff x="7199238" y="1936466"/>
            <a:chExt cx="1028504" cy="997164"/>
          </a:xfrm>
        </p:grpSpPr>
        <p:pic>
          <p:nvPicPr>
            <p:cNvPr id="10248" name="Picture 8" descr="F:\AAA-LÀM ẢNH SLIDE\Bai11-HĐ3-3(2)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199238" y="1936466"/>
              <a:ext cx="1028504" cy="997164"/>
            </a:xfrm>
            <a:prstGeom prst="rect">
              <a:avLst/>
            </a:prstGeom>
            <a:noFill/>
          </p:spPr>
        </p:pic>
        <p:pic>
          <p:nvPicPr>
            <p:cNvPr id="92" name="Picture 8" descr="F:\AAA-LÀM ẢNH SLIDE\Bai11-HĐ3-3(2)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199238" y="1936466"/>
              <a:ext cx="1028504" cy="997164"/>
            </a:xfrm>
            <a:prstGeom prst="rect">
              <a:avLst/>
            </a:prstGeom>
            <a:noFill/>
          </p:spPr>
        </p:pic>
      </p:grpSp>
      <p:grpSp>
        <p:nvGrpSpPr>
          <p:cNvPr id="97" name="Group 96"/>
          <p:cNvGrpSpPr/>
          <p:nvPr/>
        </p:nvGrpSpPr>
        <p:grpSpPr>
          <a:xfrm>
            <a:off x="9134894" y="3294620"/>
            <a:ext cx="1370863" cy="1329091"/>
            <a:chOff x="6853549" y="2471724"/>
            <a:chExt cx="1028504" cy="997164"/>
          </a:xfrm>
        </p:grpSpPr>
        <p:pic>
          <p:nvPicPr>
            <p:cNvPr id="94" name="Picture 9" descr="F:\AAA-LÀM ẢNH SLIDE\Bai11-HĐ3-3(3)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853549" y="2471724"/>
              <a:ext cx="1028504" cy="997164"/>
            </a:xfrm>
            <a:prstGeom prst="rect">
              <a:avLst/>
            </a:prstGeom>
            <a:noFill/>
          </p:spPr>
        </p:pic>
        <p:pic>
          <p:nvPicPr>
            <p:cNvPr id="95" name="Picture 9" descr="F:\AAA-LÀM ẢNH SLIDE\Bai11-HĐ3-3(3)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853549" y="2471724"/>
              <a:ext cx="1028504" cy="997164"/>
            </a:xfrm>
            <a:prstGeom prst="rect">
              <a:avLst/>
            </a:prstGeom>
            <a:noFill/>
          </p:spPr>
        </p:pic>
      </p:grp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274586" y="1603580"/>
            <a:ext cx="1589375" cy="422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600" b="1" dirty="0">
                <a:solidFill>
                  <a:prstClr val="black"/>
                </a:solidFill>
                <a:cs typeface="Lato" panose="020F0502020204030203" pitchFamily="34" charset="0"/>
              </a:rPr>
              <a:t>3. </a:t>
            </a:r>
            <a:r>
              <a:rPr lang="en-GB" sz="3600" b="1" dirty="0" err="1">
                <a:solidFill>
                  <a:prstClr val="black"/>
                </a:solidFill>
                <a:cs typeface="Lato" panose="020F0502020204030203" pitchFamily="34" charset="0"/>
              </a:rPr>
              <a:t>Số</a:t>
            </a:r>
            <a:r>
              <a:rPr lang="en-GB" sz="3600" b="1" dirty="0">
                <a:solidFill>
                  <a:prstClr val="black"/>
                </a:solidFill>
                <a:cs typeface="Lato" panose="020F050202020403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9855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" dur="2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6" dur="2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AB69AEB-FF9B-4B90-924B-AE0882D3B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AB56CE2-E785-4AB9-800A-EF1DDF1F0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27248"/>
            <a:ext cx="12192000" cy="373075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D606CF5-6989-4345-93AD-B19DAAA826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7197" y="158139"/>
            <a:ext cx="2214803" cy="394139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AD12178-7105-4FB7-9C37-465F187051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053" y="682162"/>
            <a:ext cx="2214803" cy="24450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429" y="1250518"/>
            <a:ext cx="8791195" cy="413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915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lackboard Learn Cartoon Child Clip Art - Children Png Cartoon - (1000x600)  Png Clipart Download">
            <a:extLst>
              <a:ext uri="{FF2B5EF4-FFF2-40B4-BE49-F238E27FC236}">
                <a16:creationId xmlns:a16="http://schemas.microsoft.com/office/drawing/2014/main" id="{7679EB3F-1CD6-684E-A914-53A3FBF63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946" y="0"/>
            <a:ext cx="10776109" cy="6212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90" name="Google Shape;2490;p52"/>
          <p:cNvSpPr/>
          <p:nvPr/>
        </p:nvSpPr>
        <p:spPr>
          <a:xfrm>
            <a:off x="-629075" y="1095041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35560" y="3933056"/>
            <a:ext cx="7488832" cy="144655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8800" kern="0" dirty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KHỞI ĐỘNG</a:t>
            </a:r>
            <a:endParaRPr kumimoji="0" lang="en-US" sz="8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Kids" pitchFamily="2" charset="0"/>
              <a:cs typeface="Arial" pitchFamily="34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DF977D-B307-A2AD-EDC7-21C43FE0B8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207" y="4412691"/>
            <a:ext cx="1627652" cy="244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397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1026" name="Picture 2" descr="Tree Cartoon Wallpapers - Top Free Tree Cartoon Backgrounds -  WallpaperAcces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1" y="304800"/>
            <a:ext cx="5938715" cy="625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tar Sparkling Sticker for iOS &amp;amp; Android |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507" y="1542697"/>
            <a:ext cx="1231686" cy="123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467" y="-107986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708" y="792877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96160">
            <a:off x="7170995" y="2353147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to draw cartoon star fruit Archives - How to draw step by step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30" b="97980" l="8108" r="83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546" y="3200400"/>
            <a:ext cx="1494626" cy="119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ow to draw cartoon star fruit Archives - How to draw step by step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30" b="97980" l="8108" r="83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84464" y="3687124"/>
            <a:ext cx="1494626" cy="119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ird GIFs - Get the best GIF on GIPHY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583" y="179547"/>
            <a:ext cx="3435012" cy="249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15081" y="2197962"/>
            <a:ext cx="3551238" cy="2038350"/>
          </a:xfrm>
          <a:prstGeom prst="cloudCallout">
            <a:avLst>
              <a:gd name="adj1" fmla="val 61523"/>
              <a:gd name="adj2" fmla="val -617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>
                <a:solidFill>
                  <a:srgbClr val="FFFF00"/>
                </a:solidFill>
                <a:latin typeface="UTM Cookies" pitchFamily="18" charset="0"/>
                <a:sym typeface="Arial"/>
              </a:rPr>
              <a:t>ĂN KHẾ </a:t>
            </a:r>
          </a:p>
          <a:p>
            <a:pPr algn="ctr">
              <a:buClr>
                <a:srgbClr val="000000"/>
              </a:buClr>
            </a:pPr>
            <a:r>
              <a:rPr lang="en-US" sz="3600" b="1" kern="0">
                <a:solidFill>
                  <a:srgbClr val="FFFF00"/>
                </a:solidFill>
                <a:latin typeface="UTM Cookies" pitchFamily="18" charset="0"/>
                <a:sym typeface="Arial"/>
              </a:rPr>
              <a:t>TRẢ VÀNG</a:t>
            </a:r>
          </a:p>
        </p:txBody>
      </p:sp>
      <p:pic>
        <p:nvPicPr>
          <p:cNvPr id="22" name="Nhac-chuong-bao-thuc-nhe-nh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49200" y="2765113"/>
            <a:ext cx="609600" cy="609600"/>
          </a:xfrm>
          <a:prstGeom prst="rect">
            <a:avLst/>
          </a:prstGeom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3800270"/>
            <a:ext cx="2477546" cy="2855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 descr="Welcome to Basky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8" y="5292726"/>
            <a:ext cx="2463484" cy="129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khế 1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793" y="2150600"/>
            <a:ext cx="835025" cy="104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khế 2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758" y="1021203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khế 2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575" y="2153775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khế 4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727" y="2252889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khế 5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757" y="3046163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8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540" y="1981932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940" y="1447801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040" y="1514476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552" y="1546683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064" y="1945218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14109" r="85396">
                        <a14:foregroundMark x1="22277" y1="22819" x2="48020" y2="38255"/>
                        <a14:foregroundMark x1="16089" y1="2013" x2="22277" y2="16779"/>
                        <a14:foregroundMark x1="24010" y1="18792" x2="33168" y2="24161"/>
                        <a14:foregroundMark x1="36386" y1="27517" x2="50990" y2="30872"/>
                        <a14:foregroundMark x1="50990" y1="30872" x2="67079" y2="25503"/>
                        <a14:foregroundMark x1="68317" y1="24832" x2="79208" y2="14094"/>
                        <a14:foregroundMark x1="79950" y1="14094" x2="83416" y2="671"/>
                        <a14:foregroundMark x1="81436" y1="22819" x2="72277" y2="72483"/>
                        <a14:foregroundMark x1="83416" y1="14765" x2="71287" y2="83221"/>
                        <a14:foregroundMark x1="71040" y1="36242" x2="60149" y2="95973"/>
                        <a14:foregroundMark x1="48020" y1="44295" x2="45050" y2="91275"/>
                        <a14:foregroundMark x1="18812" y1="23490" x2="34158" y2="88591"/>
                        <a14:foregroundMark x1="25990" y1="77181" x2="28960" y2="85906"/>
                        <a14:foregroundMark x1="15842" y1="10067" x2="23267" y2="74497"/>
                        <a14:foregroundMark x1="32178" y1="91275" x2="43317" y2="97315"/>
                        <a14:foregroundMark x1="82921" y1="25503" x2="75495" y2="83893"/>
                        <a14:foregroundMark x1="82178" y1="36242" x2="81188" y2="61745"/>
                        <a14:foregroundMark x1="79455" y1="67114" x2="75248" y2="77181"/>
                        <a14:foregroundMark x1="73515" y1="79866" x2="69059" y2="92617"/>
                        <a14:backgroundMark x1="32426" y1="12752" x2="67327" y2="12752"/>
                        <a14:backgroundMark x1="21287" y1="5369" x2="31683" y2="16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9" y="5694303"/>
            <a:ext cx="2462213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2" name="Picture 28">
            <a:hlinkClick r:id="rId29" action="ppaction://hlinksldjump"/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214" y="3793236"/>
            <a:ext cx="2086845" cy="2950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653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 numSld="999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8966E-6 -4.85549E-6 C -0.00718 0.00486 -0.01214 0.01295 -0.01788 0.02128 C -0.02101 0.02567 -0.02154 0.02428 -0.02389 0.0296 C -0.02871 0.04024 -0.03511 0.05573 -0.04177 0.06336 C -0.0462 0.07561 -0.05247 0.0837 -0.05847 0.09295 C -0.06317 0.10012 -0.06643 0.10821 -0.07139 0.11422 C -0.07283 0.11769 -0.07426 0.12209 -0.07622 0.12486 C -0.07935 0.12925 -0.08575 0.13735 -0.08575 0.13758 C -0.08914 0.14659 -0.09489 0.15469 -0.10011 0.1607 C -0.10298 0.16787 -0.10637 0.17526 -0.10963 0.18174 C -0.11146 0.18544 -0.11407 0.18821 -0.11564 0.19237 C -0.1172 0.19654 -0.12034 0.20509 -0.12034 0.20532 C -0.12073 0.20787 -0.1206 0.2111 -0.12151 0.21365 C -0.12229 0.21573 -0.12412 0.21596 -0.12516 0.21781 C -0.12778 0.2222 -0.1296 0.22798 -0.13234 0.23261 C -0.13521 0.2481 -0.13287 0.24209 -0.13822 0.25157 C -0.1407 0.26405 -0.14435 0.27376 -0.14787 0.28532 C -0.15075 0.3059 -0.14827 0.29781 -0.15375 0.31076 C -0.15466 0.31561 -0.15479 0.32116 -0.15623 0.32555 C -0.15701 0.3281 -0.15884 0.32948 -0.15975 0.33203 C -0.16341 0.34128 -0.16393 0.35122 -0.17045 0.35515 C -0.17241 0.35862 -0.17489 0.36162 -0.17646 0.36579 C -0.17724 0.36787 -0.17776 0.37041 -0.17881 0.37203 C -0.18102 0.3755 -0.18598 0.38058 -0.18598 0.38081 C -0.18703 0.39584 -0.18677 0.39816 -0.19186 0.4081 C -0.19368 0.4229 -0.19525 0.43399 -0.19786 0.4481 C -0.19864 0.45226 -0.19943 0.45665 -0.20021 0.46081 C -0.2006 0.4629 -0.20139 0.46729 -0.20139 0.46752 C -0.20256 0.47492 -0.2237 0.54405 -0.22475 0.55029 " pathEditMode="relative" rAng="0" ptsTypes="fffffffffffffffffffffffffffff">
                                      <p:cBhvr>
                                        <p:cTn id="29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37" y="27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-4.81481E-6 C -0.00365 0.00487 -0.0086 0.01297 -0.01434 0.0213 C -0.01747 0.0257 -0.01799 0.02431 -0.02034 0.02963 C -0.02517 0.04028 -0.03156 0.05579 -0.03821 0.06343 C -0.04264 0.0757 -0.0489 0.0838 -0.0549 0.09306 C -0.0596 0.10024 -0.06286 0.10811 -0.06781 0.11413 C -0.06925 0.1176 -0.07068 0.122 -0.07264 0.12477 C -0.07577 0.12917 -0.08229 0.13727 -0.08229 0.1375 C -0.08568 0.14653 -0.09142 0.15463 -0.09663 0.16065 C -0.0995 0.16783 -0.10289 0.17524 -0.10615 0.18172 C -0.10798 0.18542 -0.11059 0.1882 -0.11215 0.19237 C -0.11372 0.19653 -0.11685 0.2051 -0.11685 0.20533 C -0.11724 0.20788 -0.11711 0.21112 -0.11802 0.21366 C -0.1188 0.21575 -0.12063 0.21598 -0.12167 0.21783 C -0.12428 0.22223 -0.12611 0.22801 -0.12884 0.23264 C -0.13171 0.24815 -0.12937 0.24213 -0.13471 0.25163 C -0.13719 0.26413 -0.14084 0.27385 -0.14436 0.28542 C -0.14723 0.30579 -0.14476 0.29792 -0.15023 0.31065 C -0.15115 0.31551 -0.15128 0.32107 -0.15271 0.32547 C -0.15349 0.32801 -0.15532 0.3294 -0.15623 0.33195 C -0.15988 0.34121 -0.1604 0.35116 -0.16693 0.3551 C -0.16888 0.35857 -0.17136 0.36158 -0.17292 0.36575 C -0.17371 0.36783 -0.17423 0.37038 -0.17527 0.372 C -0.17749 0.37547 -0.18244 0.38056 -0.18244 0.38079 C -0.18349 0.39584 -0.18323 0.39815 -0.18831 0.40811 C -0.19014 0.42292 -0.1917 0.43403 -0.19431 0.44815 C -0.19509 0.45232 -0.19588 0.45672 -0.19666 0.46088 C -0.19705 0.46297 -0.19783 0.46737 -0.19783 0.4676 C -0.19901 0.475 -0.1887 0.59352 -0.18975 0.59977 " pathEditMode="relative" rAng="0" ptsTypes="fffffffffffffffffffffffffffff">
                                      <p:cBhvr>
                                        <p:cTn id="4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33" y="2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796E-6 2.96296E-6 C -0.00639 0.00301 -0.01135 0.0081 -0.01748 0.01203 C -0.02414 0.03032 -0.01553 0.00902 -0.02414 0.02384 C -0.02662 0.02824 -0.02845 0.03379 -0.03093 0.03819 C -0.03275 0.04791 -0.0351 0.0493 -0.04032 0.05254 C -0.04228 0.05787 -0.04384 0.06296 -0.04698 0.06666 C -0.04815 0.06805 -0.04972 0.06805 -0.05102 0.06921 C -0.05494 0.07315 -0.06342 0.08171 -0.06707 0.08819 C -0.06981 0.09305 -0.07203 0.09884 -0.07516 0.10254 C -0.0779 0.10578 -0.08326 0.11203 -0.08326 0.11227 C -0.08587 0.12615 -0.08247 0.11296 -0.08861 0.12384 C -0.08978 0.12592 -0.09004 0.12893 -0.09122 0.13102 C -0.09369 0.13541 -0.09683 0.13842 -0.09931 0.14282 C -0.10218 0.1581 -0.10792 0.15602 -0.11562 0.15949 C -0.11836 0.16088 -0.1224 0.16458 -0.12488 0.16666 C -0.13363 0.18264 -0.12306 0.16597 -0.13558 0.17615 C -0.14681 0.18518 -0.14107 0.18541 -0.15307 0.19051 C -0.15881 0.20092 -0.16442 0.20671 -0.17186 0.21203 C -0.17278 0.21527 -0.1733 0.21875 -0.17447 0.22152 C -0.17552 0.2243 -0.17747 0.22592 -0.17852 0.2287 C -0.1793 0.23078 -0.17917 0.23379 -0.17982 0.23588 C -0.18139 0.24074 -0.18413 0.24467 -0.18517 0.25 C -0.18844 0.26713 -0.18635 0.26018 -0.19065 0.27152 C -0.19261 0.28541 -0.19405 0.29652 -0.19731 0.30949 C -0.19809 0.31273 -0.19901 0.3162 -0.20005 0.31921 C -0.20175 0.32407 -0.2054 0.33333 -0.2054 0.33356 C -0.20866 0.35115 -0.20671 0.34328 -0.21075 0.35717 C -0.21219 0.36782 -0.21271 0.37268 -0.21884 0.37615 C -0.22119 0.38935 -0.22263 0.40277 -0.2268 0.41435 C -0.22811 0.42315 -0.23085 0.4294 -0.23215 0.43819 C -0.23502 0.45671 -0.23555 0.47338 -0.24024 0.49051 C -0.24207 0.49722 -0.2405 0.50602 -0.24298 0.51203 C -0.24403 0.51458 -0.24651 0.51365 -0.24833 0.51435 C -0.25055 0.52662 -0.25512 0.57338 -0.25656 0.58518 " pathEditMode="relative" rAng="0" ptsTypes="ffffffffffffffffffffffffffffffffff">
                                      <p:cBhvr>
                                        <p:cTn id="5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8" y="2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4455E-7 -7.40741E-6 C -0.00183 0.00161 -0.00379 0.00254 -0.00535 0.00486 C -0.01331 0.01666 -0.00274 0.00902 -0.01214 0.01435 C -0.01305 0.01666 -0.01357 0.01944 -0.01475 0.02152 C -0.01592 0.02361 -0.01775 0.02407 -0.01879 0.02615 C -0.02388 0.03634 -0.02206 0.0405 -0.02819 0.04536 C -0.0308 0.04745 -0.03354 0.04837 -0.03628 0.04999 C -0.03759 0.05069 -0.04033 0.05231 -0.04033 0.05231 C -0.04594 0.06782 -0.04476 0.08425 -0.05233 0.09768 C -0.05572 0.11435 -0.05116 0.09467 -0.05768 0.11203 C -0.05847 0.11411 -0.05833 0.11689 -0.05912 0.11898 C -0.06055 0.12268 -0.06264 0.12546 -0.06447 0.1287 C -0.0676 0.14004 -0.0693 0.14467 -0.07517 0.15231 C -0.08365 0.1824 -0.0723 0.14606 -0.08195 0.16666 C -0.08326 0.16944 -0.08339 0.17337 -0.08456 0.17615 C -0.08561 0.17893 -0.08731 0.18101 -0.08861 0.18333 C -0.09109 0.19675 -0.0954 0.20902 -0.10205 0.21666 C -0.10518 0.23379 -0.11523 0.24467 -0.12084 0.25948 C -0.12267 0.26967 -0.12672 0.27291 -0.13154 0.2787 C -0.13963 0.29907 -0.12841 0.27268 -0.13833 0.2905 C -0.1429 0.29884 -0.13937 0.29583 -0.14224 0.30486 C -0.14564 0.3155 -0.14916 0.32453 -0.15569 0.3287 C -0.16795 0.34976 -0.15373 0.32314 -0.16104 0.34282 C -0.16391 0.35046 -0.16874 0.35694 -0.17187 0.36435 C -0.18022 0.38356 -0.17343 0.3743 -0.18126 0.38333 C -0.19066 0.40925 -0.17657 0.37222 -0.18792 0.39536 C -0.19001 0.39953 -0.19144 0.40486 -0.19327 0.40948 C -0.19418 0.4118 -0.19601 0.41666 -0.19601 0.41666 C -0.19914 0.43425 -0.19666 0.42754 -0.20266 0.43819 C -0.20606 0.45555 -0.20684 0.46759 -0.21741 0.47384 C -0.22015 0.47708 -0.22446 0.47777 -0.2255 0.48333 C -0.2272 0.49282 -0.2255 0.48981 -0.23085 0.49282 C -0.23529 0.50439 -0.24403 0.5081 -0.25108 0.51435 C -0.25251 0.52245 -0.25499 0.52708 -0.25499 0.53564 " pathEditMode="relative" ptsTypes="fffffffffffffffffffffffffffffffffA">
                                      <p:cBhvr>
                                        <p:cTn id="6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2904E-6 1.48148E-6 C -0.00417 0.00741 -0.00665 0.01597 -0.0107 0.02384 C -0.01448 0.03125 -0.0197 0.03657 -0.02283 0.04514 C -0.02584 0.05347 -0.02884 0.05879 -0.03354 0.06435 C -0.03654 0.07199 -0.04006 0.07778 -0.04293 0.08565 C -0.04332 0.08889 -0.04345 0.09213 -0.04424 0.09514 C -0.04489 0.09768 -0.04645 0.09954 -0.04698 0.10231 C -0.05011 0.12083 -0.04711 0.12153 -0.05507 0.13565 C -0.05676 0.14514 -0.05911 0.15 -0.06303 0.15717 C -0.06485 0.17176 -0.06394 0.17986 -0.07112 0.18796 C -0.07477 0.19745 -0.07973 0.20463 -0.08456 0.2118 C -0.086 0.21389 -0.08743 0.21643 -0.08861 0.21898 C -0.08965 0.22106 -0.09004 0.2243 -0.09122 0.22616 C -0.09369 0.22986 -0.09657 0.23241 -0.09931 0.23565 C -0.10061 0.23727 -0.10335 0.24051 -0.10335 0.24074 C -0.1057 0.25301 -0.10348 0.24629 -0.11275 0.25717 C -0.11405 0.25879 -0.11679 0.2618 -0.11679 0.26204 C -0.11914 0.27454 -0.12097 0.26944 -0.12749 0.27384 C -0.13271 0.27731 -0.13676 0.28102 -0.14224 0.28333 C -0.14498 0.28819 -0.14681 0.29236 -0.15033 0.29514 C -0.15294 0.29722 -0.15842 0.3 -0.15842 0.30023 C -0.16025 0.30231 -0.16168 0.30602 -0.16377 0.30717 C -0.16925 0.31042 -0.17617 0.31042 -0.18256 0.31435 C -0.18583 0.32292 -0.18987 0.32523 -0.19457 0.33102 C -0.19653 0.34028 -0.19874 0.34537 -0.20266 0.35231 C -0.20462 0.36319 -0.20671 0.38565 -0.20671 0.38588 C -0.20723 0.39537 -0.20684 0.40717 -0.20945 0.41667 C -0.21349 0.43125 -0.20814 0.44282 -0.21101 0.45833 " pathEditMode="relative" rAng="0" ptsTypes="ffffffffffffffffffffffffffff">
                                      <p:cBhvr>
                                        <p:cTn id="8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75" y="2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7200" kern="0">
                <a:solidFill>
                  <a:srgbClr val="002060"/>
                </a:solidFill>
                <a:latin typeface="Arial "/>
                <a:sym typeface="Arial"/>
              </a:rPr>
              <a:t>9 – 3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7200" kern="0">
                <a:solidFill>
                  <a:srgbClr val="002060"/>
                </a:solidFill>
                <a:latin typeface="Arial "/>
                <a:sym typeface="Arial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82653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7200" kern="0">
                <a:solidFill>
                  <a:srgbClr val="002060"/>
                </a:solidFill>
                <a:latin typeface="Arial "/>
                <a:sym typeface="Arial"/>
              </a:rPr>
              <a:t>6 – 5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7200" kern="0">
                <a:solidFill>
                  <a:srgbClr val="002060"/>
                </a:solidFill>
                <a:latin typeface="Arial "/>
                <a:sym typeface="Arial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352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7200" kern="0">
                <a:solidFill>
                  <a:srgbClr val="002060"/>
                </a:solidFill>
                <a:latin typeface="Arial "/>
                <a:sym typeface="Arial"/>
              </a:rPr>
              <a:t>10 – 2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7200" kern="0">
                <a:solidFill>
                  <a:srgbClr val="002060"/>
                </a:solidFill>
                <a:latin typeface="Arial "/>
                <a:sym typeface="Arial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562661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7200" kern="0">
                <a:solidFill>
                  <a:srgbClr val="002060"/>
                </a:solidFill>
                <a:latin typeface="Arial "/>
                <a:sym typeface="Arial"/>
              </a:rPr>
              <a:t>7 + 3 = ? 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7200" kern="0">
                <a:solidFill>
                  <a:srgbClr val="002060"/>
                </a:solidFill>
                <a:latin typeface="Arial "/>
                <a:sym typeface="Arial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63341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7200" kern="0">
                <a:solidFill>
                  <a:srgbClr val="002060"/>
                </a:solidFill>
                <a:latin typeface="Arial "/>
                <a:sym typeface="Arial"/>
              </a:rPr>
              <a:t>10 – 5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7200" kern="0">
                <a:solidFill>
                  <a:srgbClr val="002060"/>
                </a:solidFill>
                <a:latin typeface="Arial "/>
                <a:sym typeface="Arial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50315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2010146" y="1929855"/>
            <a:ext cx="83706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+mn-cs"/>
              </a:rPr>
              <a:t>TIẾT 4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Số</a:t>
            </a:r>
            <a:r>
              <a:rPr lang="en-US" sz="5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0 </a:t>
            </a:r>
            <a:r>
              <a:rPr lang="en-US" sz="5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trong</a:t>
            </a:r>
            <a:r>
              <a:rPr lang="en-US" sz="5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phép</a:t>
            </a:r>
            <a:r>
              <a:rPr lang="en-US" sz="5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trừ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</a:endParaRPr>
          </a:p>
        </p:txBody>
      </p:sp>
      <p:pic>
        <p:nvPicPr>
          <p:cNvPr id="3" name="Picture 2" descr="F:\AAA-LÀM ẢNH SLIDE\ROBO LT.png">
            <a:extLst>
              <a:ext uri="{FF2B5EF4-FFF2-40B4-BE49-F238E27FC236}">
                <a16:creationId xmlns:a16="http://schemas.microsoft.com/office/drawing/2014/main" id="{5CACE80E-2535-4358-A650-9A474AFB7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206" y="4160242"/>
            <a:ext cx="2646866" cy="26294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251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298</Words>
  <Application>Microsoft Macintosh PowerPoint</Application>
  <PresentationFormat>Widescreen</PresentationFormat>
  <Paragraphs>74</Paragraphs>
  <Slides>19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40" baseType="lpstr">
      <vt:lpstr>等线</vt:lpstr>
      <vt:lpstr>Arial</vt:lpstr>
      <vt:lpstr>Arial </vt:lpstr>
      <vt:lpstr>Arial-Rounded</vt:lpstr>
      <vt:lpstr>Bebas Neue</vt:lpstr>
      <vt:lpstr>Calibri</vt:lpstr>
      <vt:lpstr>Fredoka One</vt:lpstr>
      <vt:lpstr>Karla</vt:lpstr>
      <vt:lpstr>Karla Regular</vt:lpstr>
      <vt:lpstr>Lato</vt:lpstr>
      <vt:lpstr>Lato Heavy</vt:lpstr>
      <vt:lpstr>Luckiest Guy</vt:lpstr>
      <vt:lpstr>Neucha</vt:lpstr>
      <vt:lpstr>Raleway</vt:lpstr>
      <vt:lpstr>Times New Roman</vt:lpstr>
      <vt:lpstr>UTM Cookies</vt:lpstr>
      <vt:lpstr>自定义设计方案</vt:lpstr>
      <vt:lpstr>1_Office Theme</vt:lpstr>
      <vt:lpstr>Office 主题</vt:lpstr>
      <vt:lpstr>Building Siblings Relationships by Slidesgo</vt:lpstr>
      <vt:lpstr>2_Children's Day in Brazil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Nguyễn Thị Như</cp:lastModifiedBy>
  <cp:revision>43</cp:revision>
  <dcterms:created xsi:type="dcterms:W3CDTF">2021-07-24T01:07:49Z</dcterms:created>
  <dcterms:modified xsi:type="dcterms:W3CDTF">2024-11-26T07:34:30Z</dcterms:modified>
</cp:coreProperties>
</file>