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  <p:sldMasterId id="2147483700" r:id="rId3"/>
    <p:sldMasterId id="2147483713" r:id="rId4"/>
  </p:sldMasterIdLst>
  <p:notesMasterIdLst>
    <p:notesMasterId r:id="rId21"/>
  </p:notesMasterIdLst>
  <p:sldIdLst>
    <p:sldId id="361" r:id="rId5"/>
    <p:sldId id="257" r:id="rId6"/>
    <p:sldId id="358" r:id="rId7"/>
    <p:sldId id="282" r:id="rId8"/>
    <p:sldId id="306" r:id="rId9"/>
    <p:sldId id="289" r:id="rId10"/>
    <p:sldId id="278" r:id="rId11"/>
    <p:sldId id="295" r:id="rId12"/>
    <p:sldId id="359" r:id="rId13"/>
    <p:sldId id="310" r:id="rId14"/>
    <p:sldId id="299" r:id="rId15"/>
    <p:sldId id="297" r:id="rId16"/>
    <p:sldId id="307" r:id="rId17"/>
    <p:sldId id="298" r:id="rId18"/>
    <p:sldId id="309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BC533-9158-4BF4-85E5-E98C20832B68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7C8C-65E7-49C8-93DD-7DBE0966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DB8B2-9ECE-C40D-5E67-3E50C2556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71B2FB-0AF1-976C-4264-F87CDFBB7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8D2C47-33F9-1E4F-848D-82D938F4A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A80F5A-7859-D0D3-1A07-20861D6426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91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221C2EE-3263-4893-B34D-863C79C837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BC2459-36ED-4FE4-876F-5E70067550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58BDAC5-A91A-4A07-BD76-4A3DF131313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9D481E7-6024-4F21-A063-859E0F0444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9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2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6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4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26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CAC951-BA84-4005-A9D6-B76286959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06AA1-A1E9-4689-94AB-BE2DB3BA2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B7D90C-B787-409E-8213-69939C4B4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62F78-5CAD-4484-8055-5226B8F6198E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75EB97-351E-4530-9B41-F26E475D0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4AAD7A-C73B-43D0-ACC5-FE484C781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525D45-7895-47F6-A414-17BC830D5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F3C88-A64B-4B58-A422-689F8A7430F3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3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A24A6-3BC6-4505-BDE7-3483DDAE1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393B16-810B-4C8A-AA6F-A75E56A58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CB6281-B1FE-4006-8499-7F256886A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9A8BB-C9F5-4B02-A403-A506F2C24584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4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6851B-69BE-4764-8441-9B74075BC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DD0FE-9FDE-45E6-8504-C4D22E201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A356C-1506-420A-85EA-35E995171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FAAE6-175C-4188-95A8-14C001274081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0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57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DE8ADB-9C16-4A9C-AF92-FEDEE8571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81EB57-EDF5-4EEA-A251-D041BF38E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AB937A-EC91-4CAB-8453-3DEF892C6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6307F-00F6-43CB-883F-DDB2E436E365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68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CFEC48-BB14-4A8A-8F7B-A423859A3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56BC55-80C7-4837-A00D-2EAC747C8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595322-483F-4B07-BEE4-32453D8E3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32A0A-B436-4262-8B22-D990D3001DB8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6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55E86-193F-432D-ADAB-BC21D28A9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D0ED32-BAEB-4464-9830-E0C92C40A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D9F0F9-45DD-45DB-9C2B-09E9243A0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AEA45-86BD-49B0-B381-47F94DA4FDB5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2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986B8-AD82-48E7-8DE2-D531B6768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EB3F7-77A2-460C-9762-77DD4DA95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362AA-73A2-4F20-8ECA-F4793F674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A8C2E-8D1D-45E2-A5BF-B39A66F03B79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0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1DA82-B49B-4216-93D3-68BA7AB49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09FD7-1DA1-4860-9D93-DDBB219FD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DBBCA-CF74-4A93-8E99-FBAFA5CE7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C43B8-F8D7-456E-B5A5-F39B039E4E44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8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E80524-5791-4C61-990F-E8940C5D2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97FB66-08B3-46A6-B85C-2AA1D2BBA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28276-8CCE-4A49-A3A2-C07DDAC85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49B45-A281-40D9-8DEE-F86C3EAD2EAD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52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FBDBA7-B8FE-4E0E-BE4C-F904F0ECD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4F289-0090-4E71-98BD-03BA2425F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06636-FED3-46D5-99BA-4471B9857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E2BE7-C906-4E9C-8B1C-CEA469D35D43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7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146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3501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4766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830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65759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1365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1463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066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65351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96335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613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4049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6631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4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14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94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37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51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27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31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37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54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63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34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7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39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50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9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7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F89FA2-25F2-4FCD-B4FD-11009DF7A7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23613E-5653-4356-B819-4DC05DFEA4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0CF22A-F3E5-4093-BE24-35576E2950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99DD7E-8963-4CFB-AF97-074398F612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E58018-0CC4-4577-B99C-E0FE9A6CA7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EB255A74-7F13-4E37-853F-877A4DC13181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7384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68FEA-56CC-8900-5B7C-3FC724AF8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A29B2FCC-6244-77FA-A54A-1449D7B6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"/>
            <a:ext cx="12254523" cy="68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>
            <a:extLst>
              <a:ext uri="{FF2B5EF4-FFF2-40B4-BE49-F238E27FC236}">
                <a16:creationId xmlns:a16="http://schemas.microsoft.com/office/drawing/2014/main" id="{6CEF37E7-EEFC-5222-9CB7-DB4CEF97C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8" y="756920"/>
            <a:ext cx="9648825" cy="49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>
            <a:extLst>
              <a:ext uri="{FF2B5EF4-FFF2-40B4-BE49-F238E27FC236}">
                <a16:creationId xmlns:a16="http://schemas.microsoft.com/office/drawing/2014/main" id="{0320B74A-01E6-0B2A-F044-2A9A447D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0907"/>
            <a:ext cx="12317046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>
            <a:extLst>
              <a:ext uri="{FF2B5EF4-FFF2-40B4-BE49-F238E27FC236}">
                <a16:creationId xmlns:a16="http://schemas.microsoft.com/office/drawing/2014/main" id="{E1A61771-ED23-7C8A-847B-214B771A8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1" y="3207906"/>
            <a:ext cx="4617067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>
            <a:extLst>
              <a:ext uri="{FF2B5EF4-FFF2-40B4-BE49-F238E27FC236}">
                <a16:creationId xmlns:a16="http://schemas.microsoft.com/office/drawing/2014/main" id="{FC56D5A6-98C0-8A45-3315-E17838B61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3" y="595636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>
            <a:extLst>
              <a:ext uri="{FF2B5EF4-FFF2-40B4-BE49-F238E27FC236}">
                <a16:creationId xmlns:a16="http://schemas.microsoft.com/office/drawing/2014/main" id="{F27ED023-A922-6881-1DB7-C330855F9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3" cy="15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AD99B142-E667-FFE2-AB1D-E8132C566320}"/>
              </a:ext>
            </a:extLst>
          </p:cNvPr>
          <p:cNvSpPr>
            <a:spLocks noGrp="1"/>
          </p:cNvSpPr>
          <p:nvPr/>
        </p:nvSpPr>
        <p:spPr>
          <a:xfrm>
            <a:off x="1188086" y="3208020"/>
            <a:ext cx="9546591" cy="166497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2863BDB1-E42C-E1CA-9240-03E6BED1A48F}"/>
              </a:ext>
            </a:extLst>
          </p:cNvPr>
          <p:cNvSpPr/>
          <p:nvPr/>
        </p:nvSpPr>
        <p:spPr>
          <a:xfrm>
            <a:off x="2262874" y="2943599"/>
            <a:ext cx="7228953" cy="182474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385">
              <a:defRPr/>
            </a:pP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</a:p>
          <a:p>
            <a:pPr algn="ctr" defTabSz="1622385">
              <a:defRPr/>
            </a:pPr>
            <a:r>
              <a:rPr lang="en-US" altLang="zh-CN" sz="26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667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51: et </a:t>
            </a:r>
            <a:r>
              <a:rPr lang="en-US" altLang="zh-CN" sz="26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altLang="zh-CN" sz="2667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</a:p>
          <a:p>
            <a:pPr algn="ctr" defTabSz="1622385">
              <a:defRPr/>
            </a:pP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altLang="zh-CN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385">
              <a:defRPr/>
            </a:pP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3CC20E-0415-1F19-73F1-D007252CBA55}"/>
              </a:ext>
            </a:extLst>
          </p:cNvPr>
          <p:cNvSpPr txBox="1"/>
          <p:nvPr/>
        </p:nvSpPr>
        <p:spPr>
          <a:xfrm>
            <a:off x="4008466" y="595634"/>
            <a:ext cx="486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ỦY BAN NHÂN DÂN HUYỆN AN LÃO</a:t>
            </a:r>
          </a:p>
          <a:p>
            <a:r>
              <a:rPr lang="en-US" sz="2000" b="1" dirty="0"/>
              <a:t>TRƯỜNG TIỂU HỌC QUANG TRUNG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3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5C6D7E-6488-4493-9D08-9FC435FCC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057403"/>
            <a:ext cx="81391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D091F7-7A40-4219-8260-595E3401715C}"/>
              </a:ext>
            </a:extLst>
          </p:cNvPr>
          <p:cNvSpPr/>
          <p:nvPr/>
        </p:nvSpPr>
        <p:spPr>
          <a:xfrm>
            <a:off x="3086100" y="847728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b="1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5F2B27-942D-43E4-84FA-F20FF56F4217}"/>
              </a:ext>
            </a:extLst>
          </p:cNvPr>
          <p:cNvSpPr/>
          <p:nvPr/>
        </p:nvSpPr>
        <p:spPr>
          <a:xfrm>
            <a:off x="2590800" y="874716"/>
            <a:ext cx="685800" cy="6492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4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tu the ngoi">
            <a:extLst>
              <a:ext uri="{FF2B5EF4-FFF2-40B4-BE49-F238E27FC236}">
                <a16:creationId xmlns:a16="http://schemas.microsoft.com/office/drawing/2014/main" id="{57AA2449-B435-4B5A-8B99-5F84E12205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685800"/>
            <a:ext cx="4878388" cy="5334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D83E53-A3C6-4BA7-9BA2-AE48320E2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>
            <a:extLst>
              <a:ext uri="{FF2B5EF4-FFF2-40B4-BE49-F238E27FC236}">
                <a16:creationId xmlns:a16="http://schemas.microsoft.com/office/drawing/2014/main" id="{642955EB-E61E-4C90-B25F-6724753E7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Rectangle 6">
            <a:extLst>
              <a:ext uri="{FF2B5EF4-FFF2-40B4-BE49-F238E27FC236}">
                <a16:creationId xmlns:a16="http://schemas.microsoft.com/office/drawing/2014/main" id="{29190E92-030B-4F09-97F9-5C0ACA4F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20538C-53D0-4275-BC31-62B76E8E712C}"/>
              </a:ext>
            </a:extLst>
          </p:cNvPr>
          <p:cNvSpPr/>
          <p:nvPr/>
        </p:nvSpPr>
        <p:spPr>
          <a:xfrm>
            <a:off x="3086100" y="533403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  <a:endParaRPr lang="en-US" altLang="en-US" sz="400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3CA677-818A-4BA9-9E5A-08FDB3806FBD}"/>
              </a:ext>
            </a:extLst>
          </p:cNvPr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"/>
              </a:rPr>
              <a:t>3</a:t>
            </a:r>
            <a:endParaRPr lang="en-US" sz="4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07DE0-CA13-4886-AAC8-08C42189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73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18013-3744-4AF7-9553-D5A064B20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708FEF-608E-4E2A-BCC6-92A048DE659E}"/>
              </a:ext>
            </a:extLst>
          </p:cNvPr>
          <p:cNvSpPr txBox="1"/>
          <p:nvPr/>
        </p:nvSpPr>
        <p:spPr>
          <a:xfrm>
            <a:off x="1514177" y="4385147"/>
            <a:ext cx="9227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F5DCC5-594D-43EE-907C-45C17FDF6C65}"/>
              </a:ext>
            </a:extLst>
          </p:cNvPr>
          <p:cNvSpPr/>
          <p:nvPr/>
        </p:nvSpPr>
        <p:spPr>
          <a:xfrm>
            <a:off x="1792385" y="4370071"/>
            <a:ext cx="71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633C0-C820-423B-BEEC-9055DAF3B849}"/>
              </a:ext>
            </a:extLst>
          </p:cNvPr>
          <p:cNvSpPr/>
          <p:nvPr/>
        </p:nvSpPr>
        <p:spPr>
          <a:xfrm>
            <a:off x="5783385" y="4385147"/>
            <a:ext cx="71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sz="32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5AE5AA-C7F2-42EF-8C88-FD3D2532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82" y="349960"/>
            <a:ext cx="8640381" cy="402011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A7EF3DA-BF70-4E3F-8180-DECAB14B8B88}"/>
              </a:ext>
            </a:extLst>
          </p:cNvPr>
          <p:cNvSpPr/>
          <p:nvPr/>
        </p:nvSpPr>
        <p:spPr>
          <a:xfrm>
            <a:off x="3216296" y="4859162"/>
            <a:ext cx="461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6B5988-B28A-44EE-9241-211C29CE6F9C}"/>
              </a:ext>
            </a:extLst>
          </p:cNvPr>
          <p:cNvSpPr/>
          <p:nvPr/>
        </p:nvSpPr>
        <p:spPr>
          <a:xfrm>
            <a:off x="9120553" y="5351677"/>
            <a:ext cx="570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47F146-FB24-464C-96CB-412BD31A9C40}"/>
              </a:ext>
            </a:extLst>
          </p:cNvPr>
          <p:cNvCxnSpPr>
            <a:cxnSpLocks/>
          </p:cNvCxnSpPr>
          <p:nvPr/>
        </p:nvCxnSpPr>
        <p:spPr>
          <a:xfrm flipH="1">
            <a:off x="4739014" y="4446954"/>
            <a:ext cx="85046" cy="41220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754DE1-0369-4151-8498-0302BDBFCA40}"/>
              </a:ext>
            </a:extLst>
          </p:cNvPr>
          <p:cNvCxnSpPr>
            <a:cxnSpLocks/>
          </p:cNvCxnSpPr>
          <p:nvPr/>
        </p:nvCxnSpPr>
        <p:spPr>
          <a:xfrm flipH="1">
            <a:off x="7993190" y="4446954"/>
            <a:ext cx="181702" cy="41220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280AB-837A-4FF0-95FE-EEF7B6BDB6F8}"/>
              </a:ext>
            </a:extLst>
          </p:cNvPr>
          <p:cNvCxnSpPr>
            <a:cxnSpLocks/>
          </p:cNvCxnSpPr>
          <p:nvPr/>
        </p:nvCxnSpPr>
        <p:spPr>
          <a:xfrm flipH="1">
            <a:off x="5265521" y="4969922"/>
            <a:ext cx="85046" cy="38175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57696E-9C27-429A-B140-9D65F3520EBE}"/>
              </a:ext>
            </a:extLst>
          </p:cNvPr>
          <p:cNvCxnSpPr/>
          <p:nvPr/>
        </p:nvCxnSpPr>
        <p:spPr>
          <a:xfrm flipH="1">
            <a:off x="2207609" y="535167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1C125D-1A58-4D6E-94AB-F7FD71A9B9D3}"/>
              </a:ext>
            </a:extLst>
          </p:cNvPr>
          <p:cNvCxnSpPr/>
          <p:nvPr/>
        </p:nvCxnSpPr>
        <p:spPr>
          <a:xfrm flipH="1">
            <a:off x="7693286" y="5803120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FD66C4-0FBC-4A86-B7A2-34D9FA086309}"/>
              </a:ext>
            </a:extLst>
          </p:cNvPr>
          <p:cNvCxnSpPr/>
          <p:nvPr/>
        </p:nvCxnSpPr>
        <p:spPr>
          <a:xfrm flipH="1">
            <a:off x="7855441" y="578732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015113-6807-43BB-B7A9-1F5B0856785E}"/>
              </a:ext>
            </a:extLst>
          </p:cNvPr>
          <p:cNvSpPr/>
          <p:nvPr/>
        </p:nvSpPr>
        <p:spPr>
          <a:xfrm>
            <a:off x="6258757" y="244075"/>
            <a:ext cx="5734975" cy="6774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28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AN644">
            <a:extLst>
              <a:ext uri="{FF2B5EF4-FFF2-40B4-BE49-F238E27FC236}">
                <a16:creationId xmlns:a16="http://schemas.microsoft.com/office/drawing/2014/main" id="{82CC3100-D693-4D5B-B1E3-B2214704CD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3"/>
            <a:ext cx="4806950" cy="503872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E90C1-9CA9-4C9C-B250-CFA19D90B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9377EB-51F3-412F-B622-D4FB77945E2F}"/>
              </a:ext>
            </a:extLst>
          </p:cNvPr>
          <p:cNvSpPr/>
          <p:nvPr/>
        </p:nvSpPr>
        <p:spPr>
          <a:xfrm>
            <a:off x="3086100" y="533403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FFFFFF"/>
                </a:solidFill>
                <a:latin typeface=".VnAvant" panose="020B7200000000000000" pitchFamily="34" charset="0"/>
              </a:rPr>
              <a:t>Nãi</a:t>
            </a:r>
            <a:endParaRPr lang="en-US" sz="40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6ADD95-677E-4FCA-8448-8DAF5624304D}"/>
              </a:ext>
            </a:extLst>
          </p:cNvPr>
          <p:cNvSpPr/>
          <p:nvPr/>
        </p:nvSpPr>
        <p:spPr>
          <a:xfrm>
            <a:off x="2667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"/>
              </a:rPr>
              <a:t>4</a:t>
            </a:r>
            <a:endParaRPr lang="en-US" sz="4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EE904-5438-4069-9543-5A3D4164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6" y="2286003"/>
            <a:ext cx="705643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B846A-1431-45D7-8378-E7E5821AF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09678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64CBE-AB67-483E-955F-CE304FB33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191955" y="369573"/>
            <a:ext cx="97713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6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 CỐ BÀI HỌC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26743-8FFC-46C6-A4FD-C6804209618B}"/>
              </a:ext>
            </a:extLst>
          </p:cNvPr>
          <p:cNvSpPr/>
          <p:nvPr/>
        </p:nvSpPr>
        <p:spPr>
          <a:xfrm>
            <a:off x="671481" y="1996663"/>
            <a:ext cx="10638095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nay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12326-5B31-44EC-AE9E-C1742A3A3D91}"/>
              </a:ext>
            </a:extLst>
          </p:cNvPr>
          <p:cNvSpPr/>
          <p:nvPr/>
        </p:nvSpPr>
        <p:spPr>
          <a:xfrm>
            <a:off x="628619" y="2833234"/>
            <a:ext cx="107238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đã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kumimoji="0" lang="en-GB" sz="4000" b="1" i="0" u="none" strike="noStrike" kern="0" cap="none" spc="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7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0" y="604385"/>
            <a:ext cx="5529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  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it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4964C-B578-409A-BF44-743C9E10B050}"/>
              </a:ext>
            </a:extLst>
          </p:cNvPr>
          <p:cNvSpPr txBox="1"/>
          <p:nvPr/>
        </p:nvSpPr>
        <p:spPr>
          <a:xfrm>
            <a:off x="5022542" y="6488668"/>
            <a:ext cx="613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Design by: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2C12CC-B80D-4DA8-B8CB-19398ACFC2FC}"/>
              </a:ext>
            </a:extLst>
          </p:cNvPr>
          <p:cNvSpPr/>
          <p:nvPr/>
        </p:nvSpPr>
        <p:spPr>
          <a:xfrm>
            <a:off x="2971800" y="838203"/>
            <a:ext cx="28956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EEC5FE-EE1E-469E-AFF2-697CDB996D99}"/>
              </a:ext>
            </a:extLst>
          </p:cNvPr>
          <p:cNvSpPr/>
          <p:nvPr/>
        </p:nvSpPr>
        <p:spPr>
          <a:xfrm>
            <a:off x="2590800" y="944566"/>
            <a:ext cx="533400" cy="542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FE779-F7B9-417C-ACD5-392AA632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1534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919FAA-45A4-48AF-BA5D-197B19CC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vẹt ríu rít mãi không hết chuyện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5DEDB-5EBA-4CD1-B147-3274E4BC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705" y="4953000"/>
            <a:ext cx="1228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4807E-818B-4D60-A04A-0B86860B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469" y="4952260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6962C3-7E3B-4545-A521-9FDB06C0B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003" y="4933025"/>
            <a:ext cx="1511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vi-VN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B98962-1955-4C9F-8211-55AAB27AA6A2}"/>
              </a:ext>
            </a:extLst>
          </p:cNvPr>
          <p:cNvSpPr/>
          <p:nvPr/>
        </p:nvSpPr>
        <p:spPr>
          <a:xfrm>
            <a:off x="3086100" y="533403"/>
            <a:ext cx="16002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altLang="en-US" sz="40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611B26-738A-450B-B4C2-2E0A8243FB58}"/>
              </a:ext>
            </a:extLst>
          </p:cNvPr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4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29C9E-D99B-48BC-AE51-03B5BCEC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270" y="1295403"/>
            <a:ext cx="556223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    </a:t>
            </a:r>
            <a:r>
              <a:rPr lang="en-US" alt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D2BEA-8336-4ACC-8971-A7166914B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020" y="1319216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3268F-4AED-4939-8DE8-CC525AF1928E}"/>
              </a:ext>
            </a:extLst>
          </p:cNvPr>
          <p:cNvSpPr/>
          <p:nvPr/>
        </p:nvSpPr>
        <p:spPr>
          <a:xfrm>
            <a:off x="4514850" y="2286000"/>
            <a:ext cx="10287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416DF-9A29-4903-8B3C-94E5F9A394C8}"/>
              </a:ext>
            </a:extLst>
          </p:cNvPr>
          <p:cNvSpPr/>
          <p:nvPr/>
        </p:nvSpPr>
        <p:spPr>
          <a:xfrm>
            <a:off x="5524500" y="2286000"/>
            <a:ext cx="12192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8AB99E-BBB6-4F0A-B594-73124A68B6C2}"/>
              </a:ext>
            </a:extLst>
          </p:cNvPr>
          <p:cNvSpPr/>
          <p:nvPr/>
        </p:nvSpPr>
        <p:spPr>
          <a:xfrm>
            <a:off x="4495800" y="2895600"/>
            <a:ext cx="2247900" cy="6096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6CE406-4197-4E93-9161-83FC6AD2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2"/>
            <a:ext cx="6591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s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v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ẹt</a:t>
            </a:r>
            <a:endParaRPr lang="vi-VN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dệt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t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v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982D39-5BA0-40FF-8A8D-3EF37AE271A3}"/>
              </a:ext>
            </a:extLst>
          </p:cNvPr>
          <p:cNvCxnSpPr>
            <a:cxnSpLocks/>
          </p:cNvCxnSpPr>
          <p:nvPr/>
        </p:nvCxnSpPr>
        <p:spPr>
          <a:xfrm>
            <a:off x="3133725" y="4500978"/>
            <a:ext cx="6098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F8365D-8313-4C42-8A3F-C7CEEAFF40F4}"/>
              </a:ext>
            </a:extLst>
          </p:cNvPr>
          <p:cNvCxnSpPr>
            <a:cxnSpLocks/>
          </p:cNvCxnSpPr>
          <p:nvPr/>
        </p:nvCxnSpPr>
        <p:spPr>
          <a:xfrm>
            <a:off x="5041776" y="4500978"/>
            <a:ext cx="6790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033653-3121-4EBF-9D27-EBDD419ADA9F}"/>
              </a:ext>
            </a:extLst>
          </p:cNvPr>
          <p:cNvCxnSpPr>
            <a:cxnSpLocks/>
          </p:cNvCxnSpPr>
          <p:nvPr/>
        </p:nvCxnSpPr>
        <p:spPr>
          <a:xfrm>
            <a:off x="7494954" y="4545366"/>
            <a:ext cx="5314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8A314E-81F3-40C4-9408-0BECFAC0DCE5}"/>
              </a:ext>
            </a:extLst>
          </p:cNvPr>
          <p:cNvCxnSpPr>
            <a:cxnSpLocks/>
          </p:cNvCxnSpPr>
          <p:nvPr/>
        </p:nvCxnSpPr>
        <p:spPr>
          <a:xfrm>
            <a:off x="3238500" y="5250679"/>
            <a:ext cx="41022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4A2A1F-677A-45C6-B4C0-B3F02DAFD8AA}"/>
              </a:ext>
            </a:extLst>
          </p:cNvPr>
          <p:cNvCxnSpPr>
            <a:cxnSpLocks/>
          </p:cNvCxnSpPr>
          <p:nvPr/>
        </p:nvCxnSpPr>
        <p:spPr>
          <a:xfrm>
            <a:off x="5205046" y="5250679"/>
            <a:ext cx="41421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DE2A14-ED73-4BAD-87C0-1000DC8A9488}"/>
              </a:ext>
            </a:extLst>
          </p:cNvPr>
          <p:cNvCxnSpPr>
            <a:cxnSpLocks/>
          </p:cNvCxnSpPr>
          <p:nvPr/>
        </p:nvCxnSpPr>
        <p:spPr>
          <a:xfrm>
            <a:off x="7440246" y="5250679"/>
            <a:ext cx="58615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D43403-3EBB-494E-9E1A-7E71A8166BB7}"/>
              </a:ext>
            </a:extLst>
          </p:cNvPr>
          <p:cNvCxnSpPr>
            <a:cxnSpLocks/>
          </p:cNvCxnSpPr>
          <p:nvPr/>
        </p:nvCxnSpPr>
        <p:spPr>
          <a:xfrm>
            <a:off x="2996352" y="6019800"/>
            <a:ext cx="242148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A0CECC-8CD1-4A73-B649-7309DF54B1A6}"/>
              </a:ext>
            </a:extLst>
          </p:cNvPr>
          <p:cNvCxnSpPr>
            <a:cxnSpLocks/>
          </p:cNvCxnSpPr>
          <p:nvPr/>
        </p:nvCxnSpPr>
        <p:spPr>
          <a:xfrm>
            <a:off x="5408246" y="5957656"/>
            <a:ext cx="437662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DFA3C2-11AD-435C-BCD6-2936F3512A7A}"/>
              </a:ext>
            </a:extLst>
          </p:cNvPr>
          <p:cNvCxnSpPr>
            <a:cxnSpLocks/>
          </p:cNvCxnSpPr>
          <p:nvPr/>
        </p:nvCxnSpPr>
        <p:spPr>
          <a:xfrm>
            <a:off x="7752862" y="6019800"/>
            <a:ext cx="500184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20" grpId="0"/>
      <p:bldP spid="7" grpId="0" animBg="1"/>
      <p:bldP spid="10" grpId="0" animBg="1"/>
      <p:bldP spid="2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AN644">
            <a:extLst>
              <a:ext uri="{FF2B5EF4-FFF2-40B4-BE49-F238E27FC236}">
                <a16:creationId xmlns:a16="http://schemas.microsoft.com/office/drawing/2014/main" id="{8B3B1011-1A2C-4DFA-AB66-468F672455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3"/>
            <a:ext cx="4806950" cy="50387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>
            <a:extLst>
              <a:ext uri="{FF2B5EF4-FFF2-40B4-BE49-F238E27FC236}">
                <a16:creationId xmlns:a16="http://schemas.microsoft.com/office/drawing/2014/main" id="{232859ED-3CEB-43F9-ACBE-82FF7F64A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en-US" sz="6000" b="1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en-US" sz="6000" b="1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338" name="Text Box 19">
            <a:extLst>
              <a:ext uri="{FF2B5EF4-FFF2-40B4-BE49-F238E27FC236}">
                <a16:creationId xmlns:a16="http://schemas.microsoft.com/office/drawing/2014/main" id="{3EBFCB74-AD4F-43B9-841B-83409F13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72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EBEBC-983F-4D66-9645-32B135A7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92266"/>
            <a:ext cx="8001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760CEB-C5FD-458A-B577-19D9FA522718}"/>
              </a:ext>
            </a:extLst>
          </p:cNvPr>
          <p:cNvSpPr/>
          <p:nvPr/>
        </p:nvSpPr>
        <p:spPr>
          <a:xfrm>
            <a:off x="2514600" y="801688"/>
            <a:ext cx="2743200" cy="685800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7AE96-4F22-4F9D-9F04-F7221D02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47453-CE1C-4CE0-B08A-2915EDA7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657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95C128-2162-4CD0-9981-09B749C3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649666"/>
            <a:ext cx="265496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2E78B-F62D-483D-8628-1F7281BF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221" y="3649665"/>
            <a:ext cx="74595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F892C-2AC1-4558-AA93-9E296FEB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77242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6265CB-E0D5-4DEE-9A17-4DF029F17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1440" y="3649665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9" grpId="0"/>
      <p:bldP spid="20" grpId="0"/>
      <p:bldP spid="8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87B4C36-F8F0-447F-A9C1-2FAFC52B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00200"/>
            <a:ext cx="4800600" cy="381000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2ECC8871-BCC4-4826-BD47-195218AC2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4097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557E564D-6161-4E2D-AC95-BB2B6940EE89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8077200" y="9525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D5956F-3CF3-4C27-AF7B-18C2558A2746}:31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250</Words>
  <Application>Microsoft Macintosh PowerPoint</Application>
  <PresentationFormat>Widescreen</PresentationFormat>
  <Paragraphs>58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等线 Light</vt:lpstr>
      <vt:lpstr>.VnAvant</vt:lpstr>
      <vt:lpstr>Arial</vt:lpstr>
      <vt:lpstr>Arial-Rounded</vt:lpstr>
      <vt:lpstr>Calibri</vt:lpstr>
      <vt:lpstr>Lato</vt:lpstr>
      <vt:lpstr>Times New Roman</vt:lpstr>
      <vt:lpstr>Office 主题​​</vt:lpstr>
      <vt:lpstr>Default Design</vt:lpstr>
      <vt:lpstr>默认设计模板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tran thao</dc:creator>
  <cp:lastModifiedBy>Nguyễn Thị Như</cp:lastModifiedBy>
  <cp:revision>13</cp:revision>
  <dcterms:created xsi:type="dcterms:W3CDTF">2021-08-21T14:57:25Z</dcterms:created>
  <dcterms:modified xsi:type="dcterms:W3CDTF">2024-12-01T10:08:44Z</dcterms:modified>
</cp:coreProperties>
</file>