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12"/>
  </p:notesMasterIdLst>
  <p:sldIdLst>
    <p:sldId id="400" r:id="rId2"/>
    <p:sldId id="356" r:id="rId3"/>
    <p:sldId id="335" r:id="rId4"/>
    <p:sldId id="366" r:id="rId5"/>
    <p:sldId id="367" r:id="rId6"/>
    <p:sldId id="362" r:id="rId7"/>
    <p:sldId id="368" r:id="rId8"/>
    <p:sldId id="363" r:id="rId9"/>
    <p:sldId id="364" r:id="rId10"/>
    <p:sldId id="3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4BC5"/>
    <a:srgbClr val="FF99CC"/>
    <a:srgbClr val="FFCCFF"/>
    <a:srgbClr val="FF99FF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3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172BB-78AD-4807-8726-F908E5E7D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9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2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60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9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7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7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5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4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5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6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1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4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2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E544-CF4F-41DA-94B8-8C12CFFE3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C476D-635C-406D-BB2F-E6614B24EA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3EA3A-1C49-4959-9BB2-B2DA7A2FB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077" y="379019"/>
            <a:ext cx="9822426" cy="55251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8EAC11D-F9B6-4183-8162-FB51C27BA2E7}"/>
              </a:ext>
            </a:extLst>
          </p:cNvPr>
          <p:cNvGrpSpPr/>
          <p:nvPr/>
        </p:nvGrpSpPr>
        <p:grpSpPr>
          <a:xfrm>
            <a:off x="298552" y="1162051"/>
            <a:ext cx="8306347" cy="4340669"/>
            <a:chOff x="1809873" y="2312459"/>
            <a:chExt cx="8492576" cy="2919569"/>
          </a:xfrm>
          <a:pattFill prst="trellis">
            <a:fgClr>
              <a:srgbClr val="BCE6EB"/>
            </a:fgClr>
            <a:bgClr>
              <a:schemeClr val="bg1"/>
            </a:bgClr>
          </a:pattFill>
        </p:grpSpPr>
        <p:sp>
          <p:nvSpPr>
            <p:cNvPr id="6" name="Rectangle: Rounded Corners 1">
              <a:extLst>
                <a:ext uri="{FF2B5EF4-FFF2-40B4-BE49-F238E27FC236}">
                  <a16:creationId xmlns:a16="http://schemas.microsoft.com/office/drawing/2014/main" id="{B592C820-AF41-481D-80EA-B1C73F7A98DB}"/>
                </a:ext>
              </a:extLst>
            </p:cNvPr>
            <p:cNvSpPr/>
            <p:nvPr/>
          </p:nvSpPr>
          <p:spPr>
            <a:xfrm>
              <a:off x="1809873" y="2312459"/>
              <a:ext cx="8492016" cy="2919569"/>
            </a:xfrm>
            <a:prstGeom prst="roundRect">
              <a:avLst/>
            </a:prstGeom>
            <a:solidFill>
              <a:srgbClr val="FDCFDF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3881B6-0125-474F-B186-938D6C14175D}"/>
                </a:ext>
              </a:extLst>
            </p:cNvPr>
            <p:cNvSpPr txBox="1"/>
            <p:nvPr/>
          </p:nvSpPr>
          <p:spPr>
            <a:xfrm>
              <a:off x="1993374" y="2556323"/>
              <a:ext cx="7985956" cy="683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3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CHÀO MỪNG CÁC CÔ ĐẾN DỰ  GIỜ </a:t>
              </a:r>
            </a:p>
            <a:p>
              <a:pPr algn="ctr" defTabSz="685800">
                <a:defRPr/>
              </a:pPr>
              <a:r>
                <a:rPr lang="en-US" sz="3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TIẾT TOÁN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FA24FE-73EF-4785-AA5D-FE94737A959A}"/>
                </a:ext>
              </a:extLst>
            </p:cNvPr>
            <p:cNvSpPr txBox="1"/>
            <p:nvPr/>
          </p:nvSpPr>
          <p:spPr>
            <a:xfrm>
              <a:off x="1924936" y="3456620"/>
              <a:ext cx="8377513" cy="372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30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0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10 : </a:t>
              </a:r>
              <a:r>
                <a:rPr lang="en-US" sz="28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 CỘNG TRONG PHẠM VI 10 </a:t>
              </a:r>
              <a:r>
                <a:rPr lang="en-US" sz="2800" b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(T6)</a:t>
              </a:r>
              <a:endParaRPr lang="en-US" sz="28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9D89DAB-D94B-440B-AF03-A6E4BA152FB5}"/>
              </a:ext>
            </a:extLst>
          </p:cNvPr>
          <p:cNvSpPr txBox="1"/>
          <p:nvPr/>
        </p:nvSpPr>
        <p:spPr>
          <a:xfrm>
            <a:off x="1366428" y="4379646"/>
            <a:ext cx="62831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7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7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7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Kim Huế-Lớp1D </a:t>
            </a:r>
            <a:endParaRPr lang="en-US" sz="2700" i="1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224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66850" y="921544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Củng cố</a:t>
            </a:r>
          </a:p>
        </p:txBody>
      </p:sp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30"/>
          <p:cNvSpPr>
            <a:spLocks noChangeArrowheads="1" noChangeShapeType="1" noTextEdit="1"/>
          </p:cNvSpPr>
          <p:nvPr/>
        </p:nvSpPr>
        <p:spPr bwMode="auto">
          <a:xfrm>
            <a:off x="1162050" y="3451370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GV củng cố lại bài</a:t>
            </a:r>
          </a:p>
          <a:p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GV nhận xét tiết học</a:t>
            </a:r>
          </a:p>
          <a:p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Dặn dò</a:t>
            </a:r>
          </a:p>
        </p:txBody>
      </p:sp>
    </p:spTree>
    <p:extLst>
      <p:ext uri="{BB962C8B-B14F-4D97-AF65-F5344CB8AC3E}">
        <p14:creationId xmlns:p14="http://schemas.microsoft.com/office/powerpoint/2010/main" val="2536849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95474"/>
            <a:ext cx="5581649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80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16764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85725"/>
            <a:ext cx="30956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185988"/>
            <a:ext cx="7172325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" y="3733800"/>
            <a:ext cx="71723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644649"/>
              </p:ext>
            </p:extLst>
          </p:nvPr>
        </p:nvGraphicFramePr>
        <p:xfrm>
          <a:off x="3657600" y="3819525"/>
          <a:ext cx="857249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389583"/>
              </p:ext>
            </p:extLst>
          </p:nvPr>
        </p:nvGraphicFramePr>
        <p:xfrm>
          <a:off x="4867276" y="3819525"/>
          <a:ext cx="914400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806489"/>
              </p:ext>
            </p:extLst>
          </p:nvPr>
        </p:nvGraphicFramePr>
        <p:xfrm>
          <a:off x="5972175" y="3819525"/>
          <a:ext cx="9620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6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302823"/>
              </p:ext>
            </p:extLst>
          </p:nvPr>
        </p:nvGraphicFramePr>
        <p:xfrm>
          <a:off x="7200900" y="3819525"/>
          <a:ext cx="94297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08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2087"/>
            <a:ext cx="2328862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724150"/>
            <a:ext cx="1714499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4" y="3714749"/>
            <a:ext cx="1714499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2724150"/>
            <a:ext cx="1619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3714750"/>
            <a:ext cx="1619250" cy="55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24150"/>
            <a:ext cx="152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24274"/>
            <a:ext cx="152400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981075" y="2733672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+ 7 = 9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959642" y="3670189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+ 8 = 9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3933824" y="2724150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+ 8 = 10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3933825" y="3670188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 + 7 = 10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6700837" y="2694200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 + 5 = 8</a:t>
            </a: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6705600" y="3625633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+ 7 = 8</a:t>
            </a:r>
          </a:p>
        </p:txBody>
      </p:sp>
    </p:spTree>
    <p:extLst>
      <p:ext uri="{BB962C8B-B14F-4D97-AF65-F5344CB8AC3E}">
        <p14:creationId xmlns:p14="http://schemas.microsoft.com/office/powerpoint/2010/main" val="6102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051"/>
            <a:ext cx="1943100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" y="2881312"/>
            <a:ext cx="23764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4410074"/>
            <a:ext cx="2309812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881312"/>
            <a:ext cx="228600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10074"/>
            <a:ext cx="2286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238935"/>
              </p:ext>
            </p:extLst>
          </p:nvPr>
        </p:nvGraphicFramePr>
        <p:xfrm>
          <a:off x="1955006" y="2881312"/>
          <a:ext cx="711994" cy="8715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1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153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275039"/>
              </p:ext>
            </p:extLst>
          </p:nvPr>
        </p:nvGraphicFramePr>
        <p:xfrm>
          <a:off x="5791200" y="4410074"/>
          <a:ext cx="857249" cy="8286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928670"/>
              </p:ext>
            </p:extLst>
          </p:nvPr>
        </p:nvGraphicFramePr>
        <p:xfrm>
          <a:off x="4972050" y="2881313"/>
          <a:ext cx="857249" cy="8905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058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41314"/>
              </p:ext>
            </p:extLst>
          </p:nvPr>
        </p:nvGraphicFramePr>
        <p:xfrm>
          <a:off x="1119188" y="4410074"/>
          <a:ext cx="823912" cy="8286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71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213"/>
            <a:ext cx="866775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762250"/>
            <a:ext cx="27432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3419475"/>
            <a:ext cx="852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2783681"/>
            <a:ext cx="1276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6" y="2570559"/>
            <a:ext cx="2357438" cy="211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409949"/>
            <a:ext cx="852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5124450"/>
            <a:ext cx="22145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5229225"/>
            <a:ext cx="5143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98" y="4953000"/>
            <a:ext cx="10191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4" y="4953000"/>
            <a:ext cx="18573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3" y="5495925"/>
            <a:ext cx="18573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1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213"/>
            <a:ext cx="866775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4" y="1826419"/>
            <a:ext cx="1433515" cy="60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303653"/>
            <a:ext cx="225266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4" y="3303654"/>
            <a:ext cx="2314575" cy="64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3" y="3341753"/>
            <a:ext cx="2257425" cy="60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61925" y="3303653"/>
            <a:ext cx="2424113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+ 2 + 2 = 5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448050" y="3303653"/>
            <a:ext cx="26670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+ 3 + 5 = 10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669878" y="3323383"/>
            <a:ext cx="2424113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5 + 4 + 0 = 9</a:t>
            </a:r>
          </a:p>
        </p:txBody>
      </p:sp>
    </p:spTree>
    <p:extLst>
      <p:ext uri="{BB962C8B-B14F-4D97-AF65-F5344CB8AC3E}">
        <p14:creationId xmlns:p14="http://schemas.microsoft.com/office/powerpoint/2010/main" val="353302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104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674"/>
            <a:ext cx="914400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4980334" y="2176458"/>
            <a:ext cx="1534766" cy="151924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10</a:t>
            </a:r>
          </a:p>
        </p:txBody>
      </p:sp>
      <p:sp>
        <p:nvSpPr>
          <p:cNvPr id="12" name="Cloud 11"/>
          <p:cNvSpPr/>
          <p:nvPr/>
        </p:nvSpPr>
        <p:spPr>
          <a:xfrm>
            <a:off x="2628900" y="1477328"/>
            <a:ext cx="1743075" cy="1361122"/>
          </a:xfrm>
          <a:prstGeom prst="cloud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10</a:t>
            </a:r>
          </a:p>
        </p:txBody>
      </p:sp>
      <p:sp>
        <p:nvSpPr>
          <p:cNvPr id="5" name="Flowchart: Punched Tape 4"/>
          <p:cNvSpPr/>
          <p:nvPr/>
        </p:nvSpPr>
        <p:spPr>
          <a:xfrm rot="20746443">
            <a:off x="2592701" y="2911328"/>
            <a:ext cx="2007571" cy="110885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10</a:t>
            </a:r>
          </a:p>
        </p:txBody>
      </p:sp>
      <p:sp>
        <p:nvSpPr>
          <p:cNvPr id="16" name="Flowchart: Punched Tape 15"/>
          <p:cNvSpPr/>
          <p:nvPr/>
        </p:nvSpPr>
        <p:spPr>
          <a:xfrm rot="239178">
            <a:off x="5142713" y="876290"/>
            <a:ext cx="2589892" cy="1202076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6" name="Oval 5"/>
          <p:cNvSpPr/>
          <p:nvPr/>
        </p:nvSpPr>
        <p:spPr>
          <a:xfrm>
            <a:off x="1314450" y="2019300"/>
            <a:ext cx="1057275" cy="100012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9</a:t>
            </a:r>
          </a:p>
        </p:txBody>
      </p:sp>
      <p:sp>
        <p:nvSpPr>
          <p:cNvPr id="17" name="Oval 16"/>
          <p:cNvSpPr/>
          <p:nvPr/>
        </p:nvSpPr>
        <p:spPr>
          <a:xfrm>
            <a:off x="6724650" y="2019300"/>
            <a:ext cx="1238250" cy="1114783"/>
          </a:xfrm>
          <a:prstGeom prst="ellipse">
            <a:avLst/>
          </a:prstGeom>
          <a:solidFill>
            <a:srgbClr val="B44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6212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5" grpId="0" animBg="1"/>
      <p:bldP spid="16" grpId="0" animBg="1"/>
      <p:bldP spid="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17240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3057525"/>
            <a:ext cx="4757738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304925"/>
            <a:ext cx="44577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283744" y="4668678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795588" y="4234993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297907" y="3773328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552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FB562A-73DF-456F-8666-D3FF222AECC3}:4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</TotalTime>
  <Words>115</Words>
  <Application>Microsoft Office PowerPoint</Application>
  <PresentationFormat>On-screen Show (4:3)</PresentationFormat>
  <Paragraphs>35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Administrator</cp:lastModifiedBy>
  <cp:revision>234</cp:revision>
  <dcterms:created xsi:type="dcterms:W3CDTF">2020-08-07T01:41:03Z</dcterms:created>
  <dcterms:modified xsi:type="dcterms:W3CDTF">2024-11-26T13:19:40Z</dcterms:modified>
</cp:coreProperties>
</file>