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310" r:id="rId2"/>
    <p:sldId id="259" r:id="rId3"/>
    <p:sldId id="370" r:id="rId4"/>
    <p:sldId id="277" r:id="rId5"/>
    <p:sldId id="372" r:id="rId6"/>
    <p:sldId id="373" r:id="rId7"/>
    <p:sldId id="281" r:id="rId8"/>
    <p:sldId id="282" r:id="rId9"/>
    <p:sldId id="284" r:id="rId10"/>
    <p:sldId id="285" r:id="rId11"/>
    <p:sldId id="374" r:id="rId12"/>
    <p:sldId id="365" r:id="rId13"/>
    <p:sldId id="366" r:id="rId14"/>
    <p:sldId id="367" r:id="rId15"/>
    <p:sldId id="375" r:id="rId16"/>
    <p:sldId id="376" r:id="rId17"/>
    <p:sldId id="30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169" autoAdjust="0"/>
  </p:normalViewPr>
  <p:slideViewPr>
    <p:cSldViewPr snapToGrid="0">
      <p:cViewPr varScale="1">
        <p:scale>
          <a:sx n="71" d="100"/>
          <a:sy n="71" d="100"/>
        </p:scale>
        <p:origin x="8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8EA5A-BFC5-45FD-8F75-A26F9F7CB121}"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A4C64-C1C2-41D1-8AD3-8706741E7E3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872C4-072E-450B-5403-0FB005E1A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E4E58-4301-7854-035D-F8BD5F8B6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9CB33-8860-B703-D604-C38DAB34FC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B14576-4DA4-1BBE-5446-587528E2DE90}"/>
              </a:ext>
            </a:extLst>
          </p:cNvPr>
          <p:cNvSpPr>
            <a:spLocks noGrp="1"/>
          </p:cNvSpPr>
          <p:nvPr>
            <p:ph type="sldNum" sz="quarter" idx="5"/>
          </p:nvPr>
        </p:nvSpPr>
        <p:spPr/>
        <p:txBody>
          <a:bodyPr/>
          <a:lstStyle/>
          <a:p>
            <a:fld id="{F8C59C78-9B51-4E0C-9D0E-AF58CDBBDBB7}" type="slidenum">
              <a:rPr lang="en-US" smtClean="0"/>
              <a:t>1</a:t>
            </a:fld>
            <a:endParaRPr lang="en-US"/>
          </a:p>
        </p:txBody>
      </p:sp>
    </p:spTree>
    <p:extLst>
      <p:ext uri="{BB962C8B-B14F-4D97-AF65-F5344CB8AC3E}">
        <p14:creationId xmlns:p14="http://schemas.microsoft.com/office/powerpoint/2010/main" val="235821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32.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34ECB-4192-B6BE-8F2A-53E9B939F909}"/>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F98B0901-5035-D6B7-EF2A-152AEF6EE18E}"/>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4DF43377-B311-1E8A-9E58-15BC1C290881}"/>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5DA75A8-7B76-4DEE-3AF3-24C3B54F7DB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63E6FB58-C191-C92C-2C3F-EC0FA3990392}"/>
              </a:ext>
            </a:extLst>
          </p:cNvPr>
          <p:cNvSpPr/>
          <p:nvPr/>
        </p:nvSpPr>
        <p:spPr>
          <a:xfrm>
            <a:off x="871487" y="229113"/>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493885C-010E-D9CE-CFEC-86F463B5516F}"/>
              </a:ext>
            </a:extLst>
          </p:cNvPr>
          <p:cNvPicPr>
            <a:picLocks noChangeAspect="1"/>
          </p:cNvPicPr>
          <p:nvPr/>
        </p:nvPicPr>
        <p:blipFill>
          <a:blip r:embed="rId5"/>
          <a:stretch>
            <a:fillRect/>
          </a:stretch>
        </p:blipFill>
        <p:spPr>
          <a:xfrm>
            <a:off x="6364227" y="3978236"/>
            <a:ext cx="5591469" cy="2743355"/>
          </a:xfrm>
          <a:prstGeom prst="rect">
            <a:avLst/>
          </a:prstGeom>
        </p:spPr>
      </p:pic>
      <p:pic>
        <p:nvPicPr>
          <p:cNvPr id="10" name="Picture 9">
            <a:extLst>
              <a:ext uri="{FF2B5EF4-FFF2-40B4-BE49-F238E27FC236}">
                <a16:creationId xmlns:a16="http://schemas.microsoft.com/office/drawing/2014/main" id="{7E8946B8-5180-2D3C-AED8-FD096E4EA30E}"/>
              </a:ext>
            </a:extLst>
          </p:cNvPr>
          <p:cNvPicPr>
            <a:picLocks noChangeAspect="1"/>
          </p:cNvPicPr>
          <p:nvPr/>
        </p:nvPicPr>
        <p:blipFill>
          <a:blip r:embed="rId6"/>
          <a:stretch>
            <a:fillRect/>
          </a:stretch>
        </p:blipFill>
        <p:spPr>
          <a:xfrm>
            <a:off x="327227" y="4337302"/>
            <a:ext cx="4717231" cy="2380254"/>
          </a:xfrm>
          <a:prstGeom prst="rect">
            <a:avLst/>
          </a:prstGeom>
        </p:spPr>
      </p:pic>
      <p:pic>
        <p:nvPicPr>
          <p:cNvPr id="7" name="Picture 6">
            <a:extLst>
              <a:ext uri="{FF2B5EF4-FFF2-40B4-BE49-F238E27FC236}">
                <a16:creationId xmlns:a16="http://schemas.microsoft.com/office/drawing/2014/main" id="{541A77A2-331C-BD90-7788-D0D6F6E8A5EF}"/>
              </a:ext>
            </a:extLst>
          </p:cNvPr>
          <p:cNvPicPr>
            <a:picLocks noChangeAspect="1"/>
          </p:cNvPicPr>
          <p:nvPr/>
        </p:nvPicPr>
        <p:blipFill>
          <a:blip r:embed="rId7"/>
          <a:stretch>
            <a:fillRect/>
          </a:stretch>
        </p:blipFill>
        <p:spPr>
          <a:xfrm>
            <a:off x="2177017" y="136409"/>
            <a:ext cx="8169348" cy="1066892"/>
          </a:xfrm>
          <a:prstGeom prst="rect">
            <a:avLst/>
          </a:prstGeom>
        </p:spPr>
      </p:pic>
      <p:sp>
        <p:nvSpPr>
          <p:cNvPr id="8" name="TextBox 7">
            <a:extLst>
              <a:ext uri="{FF2B5EF4-FFF2-40B4-BE49-F238E27FC236}">
                <a16:creationId xmlns:a16="http://schemas.microsoft.com/office/drawing/2014/main" id="{B813DFDF-DDCF-9414-1B2C-03BE846FE3F4}"/>
              </a:ext>
            </a:extLst>
          </p:cNvPr>
          <p:cNvSpPr txBox="1"/>
          <p:nvPr/>
        </p:nvSpPr>
        <p:spPr>
          <a:xfrm>
            <a:off x="2842216" y="760778"/>
            <a:ext cx="683895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Sách</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nối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tri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thức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với</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cuộc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sống</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Lớp</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Năm</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học</a:t>
            </a: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2024-2025</a:t>
            </a:r>
          </a:p>
        </p:txBody>
      </p:sp>
      <p:sp>
        <p:nvSpPr>
          <p:cNvPr id="11" name="TextBox 10">
            <a:extLst>
              <a:ext uri="{FF2B5EF4-FFF2-40B4-BE49-F238E27FC236}">
                <a16:creationId xmlns:a16="http://schemas.microsoft.com/office/drawing/2014/main" id="{F306540A-1F72-8516-677A-2201CCD77C9B}"/>
              </a:ext>
            </a:extLst>
          </p:cNvPr>
          <p:cNvSpPr txBox="1"/>
          <p:nvPr/>
        </p:nvSpPr>
        <p:spPr>
          <a:xfrm>
            <a:off x="1258022" y="1921070"/>
            <a:ext cx="9824483" cy="2369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Times New Roman" panose="02020603050405020304" pitchFamily="18" charset="0"/>
                <a:cs typeface="Times New Roman" panose="02020603050405020304" pitchFamily="18" charset="0"/>
              </a:rPr>
              <a:t>MÔN:</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3</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Y</a:t>
            </a:r>
            <a:r>
              <a:rPr lang="en-US" sz="4000" b="1" dirty="0" err="1">
                <a:solidFill>
                  <a:srgbClr val="002060"/>
                </a:solidFill>
                <a:latin typeface="Times New Roman" panose="02020603050405020304" pitchFamily="18" charset="0"/>
                <a:cs typeface="Times New Roman" panose="02020603050405020304" pitchFamily="18" charset="0"/>
              </a:rPr>
              <a:t>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lao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4</a:t>
            </a:r>
            <a:r>
              <a:rPr lang="en-US" sz="4000" b="1" dirty="0">
                <a:solidFill>
                  <a:srgbClr val="00206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Giáo viên: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4402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p:cNvSpPr txBox="1"/>
          <p:nvPr/>
        </p:nvSpPr>
        <p:spPr>
          <a:xfrm>
            <a:off x="2743694" y="1436017"/>
            <a:ext cx="6647461" cy="4401205"/>
          </a:xfrm>
          <a:prstGeom prst="rect">
            <a:avLst/>
          </a:prstGeom>
          <a:noFill/>
        </p:spPr>
        <p:txBody>
          <a:bodyPr wrap="square" rtlCol="0">
            <a:spAutoFit/>
          </a:bodyPr>
          <a:lstStyle/>
          <a:p>
            <a:pPr lvl="0" algn="just"/>
            <a:r>
              <a:rPr lang="vi-VN" sz="4000" b="1" dirty="0">
                <a:solidFill>
                  <a:prstClr val="white"/>
                </a:solidFill>
                <a:latin typeface="Calibri" panose="020F0502020204030204"/>
              </a:rPr>
              <a:t>Tình huống 2: Em tiếp tục lau dọn nhà cửa sạch sẽ và nói với bạn để chờ mình làm xong thì cùng nhau chơi cầu lông. Vì chia sẻ việc nhà với các thành viên trong gia đình là nghĩa vụ của mỗi người.</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2514474" y="425530"/>
            <a:ext cx="2895851"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p:cNvSpPr txBox="1"/>
          <p:nvPr/>
        </p:nvSpPr>
        <p:spPr>
          <a:xfrm>
            <a:off x="2771775" y="1923473"/>
            <a:ext cx="6562725" cy="3785652"/>
          </a:xfrm>
          <a:prstGeom prst="rect">
            <a:avLst/>
          </a:prstGeom>
          <a:noFill/>
        </p:spPr>
        <p:txBody>
          <a:bodyPr wrap="square" rtlCol="0">
            <a:spAutoFit/>
          </a:bodyPr>
          <a:lstStyle/>
          <a:p>
            <a:pPr lvl="0" algn="just"/>
            <a:r>
              <a:rPr lang="vi-VN" sz="4000" b="1" dirty="0">
                <a:solidFill>
                  <a:prstClr val="white"/>
                </a:solidFill>
                <a:latin typeface="Calibri" panose="020F0502020204030204"/>
              </a:rPr>
              <a:t>Nếu là Ngọc em sẽ làm việc cùng ông, nhờ ông hướng dẫn những việc em có thể làm để công việc được hoàn thành sớm, ông sẽ có thời gian nghỉ ngơi.</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2222248" y="654130"/>
            <a:ext cx="2889754" cy="107298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00" marR="0" lvl="0" indent="-342900" algn="just" defTabSz="914400" rtl="0" eaLnBrk="1" fontAlgn="auto" latinLnBrk="0" hangingPunct="1">
              <a:lnSpc>
                <a:spcPct val="100000"/>
              </a:lnSpc>
              <a:spcBef>
                <a:spcPts val="0"/>
              </a:spcBef>
              <a:spcAft>
                <a:spcPts val="0"/>
              </a:spcAft>
              <a:buClrTx/>
              <a:buSzTx/>
              <a:buFontTx/>
              <a:buAutoNum type="arabicPeriod"/>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just" defTabSz="914400" rtl="0" eaLnBrk="1" fontAlgn="auto" latinLnBrk="0" hangingPunct="1">
              <a:lnSpc>
                <a:spcPct val="150000"/>
              </a:lnSpc>
              <a:spcBef>
                <a:spcPts val="0"/>
              </a:spcBef>
              <a:spcAft>
                <a:spcPts val="0"/>
              </a:spcAft>
              <a:buClrTx/>
              <a:buSzTx/>
              <a:buFontTx/>
              <a:buAutoNum type="arabicPeriod"/>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just" defTabSz="914400" rtl="0" eaLnBrk="1" fontAlgn="auto" latinLnBrk="0" hangingPunct="1">
              <a:lnSpc>
                <a:spcPct val="150000"/>
              </a:lnSpc>
              <a:spcBef>
                <a:spcPts val="0"/>
              </a:spcBef>
              <a:spcAft>
                <a:spcPts val="0"/>
              </a:spcAft>
              <a:buClrTx/>
              <a:buSzTx/>
              <a:buFontTx/>
              <a:buAutoNum type="arabicPeriod"/>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just" defTabSz="914400" rtl="0" eaLnBrk="1" fontAlgn="auto" latinLnBrk="0" hangingPunct="1">
              <a:lnSpc>
                <a:spcPct val="150000"/>
              </a:lnSpc>
              <a:spcBef>
                <a:spcPts val="0"/>
              </a:spcBef>
              <a:spcAft>
                <a:spcPts val="0"/>
              </a:spcAft>
              <a:buClrTx/>
              <a:buSzTx/>
              <a:buFontTx/>
              <a:buAutoNum type="arabicPeriod"/>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p:cNvPicPr>
            <a:picLocks noChangeAspect="1"/>
          </p:cNvPicPr>
          <p:nvPr/>
        </p:nvPicPr>
        <p:blipFill>
          <a:blip r:embed="rId4"/>
          <a:stretch>
            <a:fillRect/>
          </a:stretch>
        </p:blipFill>
        <p:spPr>
          <a:xfrm>
            <a:off x="0" y="628610"/>
            <a:ext cx="11632176" cy="9144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2144553" y="645403"/>
            <a:ext cx="7902894" cy="2367485"/>
            <a:chOff x="2144553" y="645403"/>
            <a:chExt cx="7902894" cy="2367485"/>
          </a:xfrm>
        </p:grpSpPr>
        <p:sp>
          <p:nvSpPr>
            <p:cNvPr id="5" name="Scroll: Horizontal 4"/>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1" fmla="*/ 147968 w 7902894"/>
                <a:gd name="connsiteY0-2" fmla="*/ 591871 h 2367485"/>
                <a:gd name="connsiteX1-3" fmla="*/ 295936 w 7902894"/>
                <a:gd name="connsiteY1-4" fmla="*/ 443903 h 2367485"/>
                <a:gd name="connsiteX2-5" fmla="*/ 221952 w 7902894"/>
                <a:gd name="connsiteY2-6" fmla="*/ 369919 h 2367485"/>
                <a:gd name="connsiteX3-7" fmla="*/ 147968 w 7902894"/>
                <a:gd name="connsiteY3-8" fmla="*/ 443903 h 2367485"/>
                <a:gd name="connsiteX4-9" fmla="*/ 147968 w 7902894"/>
                <a:gd name="connsiteY4-10" fmla="*/ 591871 h 2367485"/>
                <a:gd name="connsiteX5-11" fmla="*/ 7754926 w 7902894"/>
                <a:gd name="connsiteY5-12" fmla="*/ 295936 h 2367485"/>
                <a:gd name="connsiteX6-13" fmla="*/ 7902894 w 7902894"/>
                <a:gd name="connsiteY6-14" fmla="*/ 147968 h 2367485"/>
                <a:gd name="connsiteX7-15" fmla="*/ 7754926 w 7902894"/>
                <a:gd name="connsiteY7-16" fmla="*/ 0 h 2367485"/>
                <a:gd name="connsiteX8-17" fmla="*/ 7606958 w 7902894"/>
                <a:gd name="connsiteY8-18" fmla="*/ 147968 h 2367485"/>
                <a:gd name="connsiteX9-19" fmla="*/ 7680942 w 7902894"/>
                <a:gd name="connsiteY9-20" fmla="*/ 221952 h 2367485"/>
                <a:gd name="connsiteX10-21" fmla="*/ 7754926 w 7902894"/>
                <a:gd name="connsiteY10-22" fmla="*/ 147968 h 2367485"/>
                <a:gd name="connsiteX11-23" fmla="*/ 7754926 w 7902894"/>
                <a:gd name="connsiteY11-24" fmla="*/ 295936 h 2367485"/>
                <a:gd name="connsiteX0-25" fmla="*/ 0 w 7902894"/>
                <a:gd name="connsiteY0-26" fmla="*/ 443903 h 2367485"/>
                <a:gd name="connsiteX1-27" fmla="*/ 147968 w 7902894"/>
                <a:gd name="connsiteY1-28" fmla="*/ 295935 h 2367485"/>
                <a:gd name="connsiteX2-29" fmla="*/ 676878 w 7902894"/>
                <a:gd name="connsiteY2-30" fmla="*/ 295935 h 2367485"/>
                <a:gd name="connsiteX3-31" fmla="*/ 1504148 w 7902894"/>
                <a:gd name="connsiteY3-32" fmla="*/ 295935 h 2367485"/>
                <a:gd name="connsiteX4-33" fmla="*/ 2107648 w 7902894"/>
                <a:gd name="connsiteY4-34" fmla="*/ 295935 h 2367485"/>
                <a:gd name="connsiteX5-35" fmla="*/ 2860328 w 7902894"/>
                <a:gd name="connsiteY5-36" fmla="*/ 295935 h 2367485"/>
                <a:gd name="connsiteX6-37" fmla="*/ 3463828 w 7902894"/>
                <a:gd name="connsiteY6-38" fmla="*/ 295935 h 2367485"/>
                <a:gd name="connsiteX7-39" fmla="*/ 3918148 w 7902894"/>
                <a:gd name="connsiteY7-40" fmla="*/ 295936 h 2367485"/>
                <a:gd name="connsiteX8-41" fmla="*/ 4447059 w 7902894"/>
                <a:gd name="connsiteY8-42" fmla="*/ 295936 h 2367485"/>
                <a:gd name="connsiteX9-43" fmla="*/ 5274328 w 7902894"/>
                <a:gd name="connsiteY9-44" fmla="*/ 295936 h 2367485"/>
                <a:gd name="connsiteX10-45" fmla="*/ 5952418 w 7902894"/>
                <a:gd name="connsiteY10-46" fmla="*/ 295936 h 2367485"/>
                <a:gd name="connsiteX11-47" fmla="*/ 6779688 w 7902894"/>
                <a:gd name="connsiteY11-48" fmla="*/ 295936 h 2367485"/>
                <a:gd name="connsiteX12-49" fmla="*/ 7606958 w 7902894"/>
                <a:gd name="connsiteY12-50" fmla="*/ 295936 h 2367485"/>
                <a:gd name="connsiteX13-51" fmla="*/ 7606958 w 7902894"/>
                <a:gd name="connsiteY13-52" fmla="*/ 147968 h 2367485"/>
                <a:gd name="connsiteX14-53" fmla="*/ 7754926 w 7902894"/>
                <a:gd name="connsiteY14-54" fmla="*/ 0 h 2367485"/>
                <a:gd name="connsiteX15-55" fmla="*/ 7902894 w 7902894"/>
                <a:gd name="connsiteY15-56" fmla="*/ 147968 h 2367485"/>
                <a:gd name="connsiteX16-57" fmla="*/ 7902894 w 7902894"/>
                <a:gd name="connsiteY16-58" fmla="*/ 739839 h 2367485"/>
                <a:gd name="connsiteX17-59" fmla="*/ 7902894 w 7902894"/>
                <a:gd name="connsiteY17-60" fmla="*/ 1331711 h 2367485"/>
                <a:gd name="connsiteX18-61" fmla="*/ 7902894 w 7902894"/>
                <a:gd name="connsiteY18-62" fmla="*/ 1923582 h 2367485"/>
                <a:gd name="connsiteX19-63" fmla="*/ 7754926 w 7902894"/>
                <a:gd name="connsiteY19-64" fmla="*/ 2071550 h 2367485"/>
                <a:gd name="connsiteX20-65" fmla="*/ 7300606 w 7902894"/>
                <a:gd name="connsiteY20-66" fmla="*/ 2071550 h 2367485"/>
                <a:gd name="connsiteX21-67" fmla="*/ 6697106 w 7902894"/>
                <a:gd name="connsiteY21-68" fmla="*/ 2071550 h 2367485"/>
                <a:gd name="connsiteX22-69" fmla="*/ 5869836 w 7902894"/>
                <a:gd name="connsiteY22-70" fmla="*/ 2071550 h 2367485"/>
                <a:gd name="connsiteX23-71" fmla="*/ 5191746 w 7902894"/>
                <a:gd name="connsiteY23-72" fmla="*/ 2071550 h 2367485"/>
                <a:gd name="connsiteX24-73" fmla="*/ 4439066 w 7902894"/>
                <a:gd name="connsiteY24-74" fmla="*/ 2071550 h 2367485"/>
                <a:gd name="connsiteX25-75" fmla="*/ 3760976 w 7902894"/>
                <a:gd name="connsiteY25-76" fmla="*/ 2071549 h 2367485"/>
                <a:gd name="connsiteX26-77" fmla="*/ 3157476 w 7902894"/>
                <a:gd name="connsiteY26-78" fmla="*/ 2071549 h 2367485"/>
                <a:gd name="connsiteX27-79" fmla="*/ 2553976 w 7902894"/>
                <a:gd name="connsiteY27-80" fmla="*/ 2071549 h 2367485"/>
                <a:gd name="connsiteX28-81" fmla="*/ 2099655 w 7902894"/>
                <a:gd name="connsiteY28-82" fmla="*/ 2071549 h 2367485"/>
                <a:gd name="connsiteX29-83" fmla="*/ 1570745 w 7902894"/>
                <a:gd name="connsiteY29-84" fmla="*/ 2071549 h 2367485"/>
                <a:gd name="connsiteX30-85" fmla="*/ 892655 w 7902894"/>
                <a:gd name="connsiteY30-86" fmla="*/ 2071549 h 2367485"/>
                <a:gd name="connsiteX31-87" fmla="*/ 295936 w 7902894"/>
                <a:gd name="connsiteY31-88" fmla="*/ 2071549 h 2367485"/>
                <a:gd name="connsiteX32-89" fmla="*/ 295936 w 7902894"/>
                <a:gd name="connsiteY32-90" fmla="*/ 2219517 h 2367485"/>
                <a:gd name="connsiteX33-91" fmla="*/ 147968 w 7902894"/>
                <a:gd name="connsiteY33-92" fmla="*/ 2367485 h 2367485"/>
                <a:gd name="connsiteX34-93" fmla="*/ 0 w 7902894"/>
                <a:gd name="connsiteY34-94" fmla="*/ 2219517 h 2367485"/>
                <a:gd name="connsiteX35-95" fmla="*/ 0 w 7902894"/>
                <a:gd name="connsiteY35-96" fmla="*/ 1592133 h 2367485"/>
                <a:gd name="connsiteX36-97" fmla="*/ 0 w 7902894"/>
                <a:gd name="connsiteY36-98" fmla="*/ 1000262 h 2367485"/>
                <a:gd name="connsiteX37-99" fmla="*/ 0 w 7902894"/>
                <a:gd name="connsiteY37-100" fmla="*/ 443903 h 2367485"/>
                <a:gd name="connsiteX38-101" fmla="*/ 7606958 w 7902894"/>
                <a:gd name="connsiteY38-102" fmla="*/ 295936 h 2367485"/>
                <a:gd name="connsiteX39-103" fmla="*/ 7754926 w 7902894"/>
                <a:gd name="connsiteY39-104" fmla="*/ 295936 h 2367485"/>
                <a:gd name="connsiteX40-105" fmla="*/ 7902894 w 7902894"/>
                <a:gd name="connsiteY40-106" fmla="*/ 147968 h 2367485"/>
                <a:gd name="connsiteX41-107" fmla="*/ 7754926 w 7902894"/>
                <a:gd name="connsiteY41-108" fmla="*/ 295936 h 2367485"/>
                <a:gd name="connsiteX42-109" fmla="*/ 7754926 w 7902894"/>
                <a:gd name="connsiteY42-110" fmla="*/ 147968 h 2367485"/>
                <a:gd name="connsiteX43-111" fmla="*/ 7680942 w 7902894"/>
                <a:gd name="connsiteY43-112" fmla="*/ 221952 h 2367485"/>
                <a:gd name="connsiteX44-113" fmla="*/ 7606958 w 7902894"/>
                <a:gd name="connsiteY44-11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 ang="0">
                  <a:pos x="connsiteX13-51" y="connsiteY13-52"/>
                </a:cxn>
                <a:cxn ang="0">
                  <a:pos x="connsiteX14-53" y="connsiteY14-54"/>
                </a:cxn>
                <a:cxn ang="0">
                  <a:pos x="connsiteX15-55" y="connsiteY15-56"/>
                </a:cxn>
                <a:cxn ang="0">
                  <a:pos x="connsiteX16-57" y="connsiteY16-58"/>
                </a:cxn>
                <a:cxn ang="0">
                  <a:pos x="connsiteX17-59" y="connsiteY17-60"/>
                </a:cxn>
                <a:cxn ang="0">
                  <a:pos x="connsiteX18-61" y="connsiteY18-62"/>
                </a:cxn>
                <a:cxn ang="0">
                  <a:pos x="connsiteX19-63" y="connsiteY19-64"/>
                </a:cxn>
                <a:cxn ang="0">
                  <a:pos x="connsiteX20-65" y="connsiteY20-66"/>
                </a:cxn>
                <a:cxn ang="0">
                  <a:pos x="connsiteX21-67" y="connsiteY21-68"/>
                </a:cxn>
                <a:cxn ang="0">
                  <a:pos x="connsiteX22-69" y="connsiteY22-70"/>
                </a:cxn>
                <a:cxn ang="0">
                  <a:pos x="connsiteX23-71" y="connsiteY23-72"/>
                </a:cxn>
                <a:cxn ang="0">
                  <a:pos x="connsiteX24-73" y="connsiteY24-74"/>
                </a:cxn>
                <a:cxn ang="0">
                  <a:pos x="connsiteX25-75" y="connsiteY25-76"/>
                </a:cxn>
                <a:cxn ang="0">
                  <a:pos x="connsiteX26-77" y="connsiteY26-78"/>
                </a:cxn>
                <a:cxn ang="0">
                  <a:pos x="connsiteX27-79" y="connsiteY27-80"/>
                </a:cxn>
                <a:cxn ang="0">
                  <a:pos x="connsiteX28-81" y="connsiteY28-82"/>
                </a:cxn>
                <a:cxn ang="0">
                  <a:pos x="connsiteX29-83" y="connsiteY29-84"/>
                </a:cxn>
                <a:cxn ang="0">
                  <a:pos x="connsiteX30-85" y="connsiteY30-86"/>
                </a:cxn>
                <a:cxn ang="0">
                  <a:pos x="connsiteX31-87" y="connsiteY31-88"/>
                </a:cxn>
                <a:cxn ang="0">
                  <a:pos x="connsiteX32-89" y="connsiteY32-90"/>
                </a:cxn>
                <a:cxn ang="0">
                  <a:pos x="connsiteX33-91" y="connsiteY33-92"/>
                </a:cxn>
                <a:cxn ang="0">
                  <a:pos x="connsiteX34-93" y="connsiteY34-94"/>
                </a:cxn>
                <a:cxn ang="0">
                  <a:pos x="connsiteX35-95" y="connsiteY35-96"/>
                </a:cxn>
                <a:cxn ang="0">
                  <a:pos x="connsiteX36-97" y="connsiteY36-98"/>
                </a:cxn>
                <a:cxn ang="0">
                  <a:pos x="connsiteX37-99" y="connsiteY37-100"/>
                </a:cxn>
                <a:cxn ang="0">
                  <a:pos x="connsiteX38-101" y="connsiteY38-102"/>
                </a:cxn>
                <a:cxn ang="0">
                  <a:pos x="connsiteX39-103" y="connsiteY39-104"/>
                </a:cxn>
                <a:cxn ang="0">
                  <a:pos x="connsiteX40-105" y="connsiteY40-106"/>
                </a:cxn>
                <a:cxn ang="0">
                  <a:pos x="connsiteX41-107" y="connsiteY41-108"/>
                </a:cxn>
                <a:cxn ang="0">
                  <a:pos x="connsiteX42-109" y="connsiteY42-110"/>
                </a:cxn>
                <a:cxn ang="0">
                  <a:pos x="connsiteX43-111" y="connsiteY43-112"/>
                </a:cxn>
                <a:cxn ang="0">
                  <a:pos x="connsiteX44-113" y="connsiteY44-11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7584923" y="2836333"/>
            <a:ext cx="4844143" cy="4021667"/>
            <a:chOff x="9753600" y="1338625"/>
            <a:chExt cx="8637814" cy="67056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p:cNvGrpSpPr/>
          <p:nvPr/>
        </p:nvGrpSpPr>
        <p:grpSpPr>
          <a:xfrm>
            <a:off x="2234865" y="698651"/>
            <a:ext cx="7722269" cy="2210061"/>
            <a:chOff x="2579343" y="946922"/>
            <a:chExt cx="7722269" cy="2210061"/>
          </a:xfrm>
        </p:grpSpPr>
        <p:sp>
          <p:nvSpPr>
            <p:cNvPr id="9" name="Scroll: Horizontal 8"/>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1" fmla="*/ 138129 w 7033312"/>
                <a:gd name="connsiteY0-2" fmla="*/ 552515 h 2210061"/>
                <a:gd name="connsiteX1-3" fmla="*/ 276258 w 7033312"/>
                <a:gd name="connsiteY1-4" fmla="*/ 414386 h 2210061"/>
                <a:gd name="connsiteX2-5" fmla="*/ 207194 w 7033312"/>
                <a:gd name="connsiteY2-6" fmla="*/ 345322 h 2210061"/>
                <a:gd name="connsiteX3-7" fmla="*/ 138130 w 7033312"/>
                <a:gd name="connsiteY3-8" fmla="*/ 414386 h 2210061"/>
                <a:gd name="connsiteX4-9" fmla="*/ 138129 w 7033312"/>
                <a:gd name="connsiteY4-10" fmla="*/ 552515 h 2210061"/>
                <a:gd name="connsiteX5-11" fmla="*/ 6895183 w 7033312"/>
                <a:gd name="connsiteY5-12" fmla="*/ 276258 h 2210061"/>
                <a:gd name="connsiteX6-13" fmla="*/ 7033312 w 7033312"/>
                <a:gd name="connsiteY6-14" fmla="*/ 138129 h 2210061"/>
                <a:gd name="connsiteX7-15" fmla="*/ 6895183 w 7033312"/>
                <a:gd name="connsiteY7-16" fmla="*/ 0 h 2210061"/>
                <a:gd name="connsiteX8-17" fmla="*/ 6757054 w 7033312"/>
                <a:gd name="connsiteY8-18" fmla="*/ 138129 h 2210061"/>
                <a:gd name="connsiteX9-19" fmla="*/ 6826118 w 7033312"/>
                <a:gd name="connsiteY9-20" fmla="*/ 207193 h 2210061"/>
                <a:gd name="connsiteX10-21" fmla="*/ 6895182 w 7033312"/>
                <a:gd name="connsiteY10-22" fmla="*/ 138129 h 2210061"/>
                <a:gd name="connsiteX11-23" fmla="*/ 6895183 w 7033312"/>
                <a:gd name="connsiteY11-24" fmla="*/ 276258 h 2210061"/>
                <a:gd name="connsiteX0-25" fmla="*/ 0 w 7033312"/>
                <a:gd name="connsiteY0-26" fmla="*/ 414386 h 2210061"/>
                <a:gd name="connsiteX1-27" fmla="*/ 138129 w 7033312"/>
                <a:gd name="connsiteY1-28" fmla="*/ 276257 h 2210061"/>
                <a:gd name="connsiteX2-29" fmla="*/ 932400 w 7033312"/>
                <a:gd name="connsiteY2-30" fmla="*/ 276257 h 2210061"/>
                <a:gd name="connsiteX3-31" fmla="*/ 1594293 w 7033312"/>
                <a:gd name="connsiteY3-32" fmla="*/ 276257 h 2210061"/>
                <a:gd name="connsiteX4-33" fmla="*/ 2388564 w 7033312"/>
                <a:gd name="connsiteY4-34" fmla="*/ 276257 h 2210061"/>
                <a:gd name="connsiteX5-35" fmla="*/ 3182835 w 7033312"/>
                <a:gd name="connsiteY5-36" fmla="*/ 276257 h 2210061"/>
                <a:gd name="connsiteX6-37" fmla="*/ 3778538 w 7033312"/>
                <a:gd name="connsiteY6-38" fmla="*/ 276258 h 2210061"/>
                <a:gd name="connsiteX7-39" fmla="*/ 4241863 w 7033312"/>
                <a:gd name="connsiteY7-40" fmla="*/ 276258 h 2210061"/>
                <a:gd name="connsiteX8-41" fmla="*/ 4705187 w 7033312"/>
                <a:gd name="connsiteY8-42" fmla="*/ 276258 h 2210061"/>
                <a:gd name="connsiteX9-43" fmla="*/ 5433269 w 7033312"/>
                <a:gd name="connsiteY9-44" fmla="*/ 276258 h 2210061"/>
                <a:gd name="connsiteX10-45" fmla="*/ 5896594 w 7033312"/>
                <a:gd name="connsiteY10-46" fmla="*/ 276258 h 2210061"/>
                <a:gd name="connsiteX11-47" fmla="*/ 6757054 w 7033312"/>
                <a:gd name="connsiteY11-48" fmla="*/ 276258 h 2210061"/>
                <a:gd name="connsiteX12-49" fmla="*/ 6757054 w 7033312"/>
                <a:gd name="connsiteY12-50" fmla="*/ 138129 h 2210061"/>
                <a:gd name="connsiteX13-51" fmla="*/ 6895183 w 7033312"/>
                <a:gd name="connsiteY13-52" fmla="*/ 0 h 2210061"/>
                <a:gd name="connsiteX14-53" fmla="*/ 7033312 w 7033312"/>
                <a:gd name="connsiteY14-54" fmla="*/ 138129 h 2210061"/>
                <a:gd name="connsiteX15-55" fmla="*/ 7033312 w 7033312"/>
                <a:gd name="connsiteY15-56" fmla="*/ 707220 h 2210061"/>
                <a:gd name="connsiteX16-57" fmla="*/ 7033312 w 7033312"/>
                <a:gd name="connsiteY16-58" fmla="*/ 1243160 h 2210061"/>
                <a:gd name="connsiteX17-59" fmla="*/ 7033312 w 7033312"/>
                <a:gd name="connsiteY17-60" fmla="*/ 1795675 h 2210061"/>
                <a:gd name="connsiteX18-61" fmla="*/ 6895183 w 7033312"/>
                <a:gd name="connsiteY18-62" fmla="*/ 1933804 h 2210061"/>
                <a:gd name="connsiteX19-63" fmla="*/ 6431858 w 7033312"/>
                <a:gd name="connsiteY19-64" fmla="*/ 1933804 h 2210061"/>
                <a:gd name="connsiteX20-65" fmla="*/ 5836155 w 7033312"/>
                <a:gd name="connsiteY20-66" fmla="*/ 1933804 h 2210061"/>
                <a:gd name="connsiteX21-67" fmla="*/ 5240452 w 7033312"/>
                <a:gd name="connsiteY21-68" fmla="*/ 1933804 h 2210061"/>
                <a:gd name="connsiteX22-69" fmla="*/ 4512370 w 7033312"/>
                <a:gd name="connsiteY22-70" fmla="*/ 1933804 h 2210061"/>
                <a:gd name="connsiteX23-71" fmla="*/ 4049045 w 7033312"/>
                <a:gd name="connsiteY23-72" fmla="*/ 1933804 h 2210061"/>
                <a:gd name="connsiteX24-73" fmla="*/ 3585721 w 7033312"/>
                <a:gd name="connsiteY24-74" fmla="*/ 1933804 h 2210061"/>
                <a:gd name="connsiteX25-75" fmla="*/ 2990017 w 7033312"/>
                <a:gd name="connsiteY25-76" fmla="*/ 1933803 h 2210061"/>
                <a:gd name="connsiteX26-77" fmla="*/ 2526693 w 7033312"/>
                <a:gd name="connsiteY26-78" fmla="*/ 1933803 h 2210061"/>
                <a:gd name="connsiteX27-79" fmla="*/ 1798611 w 7033312"/>
                <a:gd name="connsiteY27-80" fmla="*/ 1933803 h 2210061"/>
                <a:gd name="connsiteX28-81" fmla="*/ 1202908 w 7033312"/>
                <a:gd name="connsiteY28-82" fmla="*/ 1933803 h 2210061"/>
                <a:gd name="connsiteX29-83" fmla="*/ 276258 w 7033312"/>
                <a:gd name="connsiteY29-84" fmla="*/ 1933803 h 2210061"/>
                <a:gd name="connsiteX30-85" fmla="*/ 276258 w 7033312"/>
                <a:gd name="connsiteY30-86" fmla="*/ 2071932 h 2210061"/>
                <a:gd name="connsiteX31-87" fmla="*/ 138129 w 7033312"/>
                <a:gd name="connsiteY31-88" fmla="*/ 2210061 h 2210061"/>
                <a:gd name="connsiteX32-89" fmla="*/ 0 w 7033312"/>
                <a:gd name="connsiteY32-90" fmla="*/ 2071932 h 2210061"/>
                <a:gd name="connsiteX33-91" fmla="*/ 0 w 7033312"/>
                <a:gd name="connsiteY33-92" fmla="*/ 1535992 h 2210061"/>
                <a:gd name="connsiteX34-93" fmla="*/ 0 w 7033312"/>
                <a:gd name="connsiteY34-94" fmla="*/ 966901 h 2210061"/>
                <a:gd name="connsiteX35-95" fmla="*/ 0 w 7033312"/>
                <a:gd name="connsiteY35-96" fmla="*/ 414386 h 2210061"/>
                <a:gd name="connsiteX36-97" fmla="*/ 6757054 w 7033312"/>
                <a:gd name="connsiteY36-98" fmla="*/ 276258 h 2210061"/>
                <a:gd name="connsiteX37-99" fmla="*/ 6895183 w 7033312"/>
                <a:gd name="connsiteY37-100" fmla="*/ 276258 h 2210061"/>
                <a:gd name="connsiteX38-101" fmla="*/ 7033312 w 7033312"/>
                <a:gd name="connsiteY38-102" fmla="*/ 138129 h 2210061"/>
                <a:gd name="connsiteX39-103" fmla="*/ 6895183 w 7033312"/>
                <a:gd name="connsiteY39-104" fmla="*/ 276258 h 2210061"/>
                <a:gd name="connsiteX40-105" fmla="*/ 6895183 w 7033312"/>
                <a:gd name="connsiteY40-106"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 ang="0">
                  <a:pos x="connsiteX13-51" y="connsiteY13-52"/>
                </a:cxn>
                <a:cxn ang="0">
                  <a:pos x="connsiteX14-53" y="connsiteY14-54"/>
                </a:cxn>
                <a:cxn ang="0">
                  <a:pos x="connsiteX15-55" y="connsiteY15-56"/>
                </a:cxn>
                <a:cxn ang="0">
                  <a:pos x="connsiteX16-57" y="connsiteY16-58"/>
                </a:cxn>
                <a:cxn ang="0">
                  <a:pos x="connsiteX17-59" y="connsiteY17-60"/>
                </a:cxn>
                <a:cxn ang="0">
                  <a:pos x="connsiteX18-61" y="connsiteY18-62"/>
                </a:cxn>
                <a:cxn ang="0">
                  <a:pos x="connsiteX19-63" y="connsiteY19-64"/>
                </a:cxn>
                <a:cxn ang="0">
                  <a:pos x="connsiteX20-65" y="connsiteY20-66"/>
                </a:cxn>
                <a:cxn ang="0">
                  <a:pos x="connsiteX21-67" y="connsiteY21-68"/>
                </a:cxn>
                <a:cxn ang="0">
                  <a:pos x="connsiteX22-69" y="connsiteY22-70"/>
                </a:cxn>
                <a:cxn ang="0">
                  <a:pos x="connsiteX23-71" y="connsiteY23-72"/>
                </a:cxn>
                <a:cxn ang="0">
                  <a:pos x="connsiteX24-73" y="connsiteY24-74"/>
                </a:cxn>
                <a:cxn ang="0">
                  <a:pos x="connsiteX25-75" y="connsiteY25-76"/>
                </a:cxn>
                <a:cxn ang="0">
                  <a:pos x="connsiteX26-77" y="connsiteY26-78"/>
                </a:cxn>
                <a:cxn ang="0">
                  <a:pos x="connsiteX27-79" y="connsiteY27-80"/>
                </a:cxn>
                <a:cxn ang="0">
                  <a:pos x="connsiteX28-81" y="connsiteY28-82"/>
                </a:cxn>
                <a:cxn ang="0">
                  <a:pos x="connsiteX29-83" y="connsiteY29-84"/>
                </a:cxn>
                <a:cxn ang="0">
                  <a:pos x="connsiteX30-85" y="connsiteY30-86"/>
                </a:cxn>
                <a:cxn ang="0">
                  <a:pos x="connsiteX31-87" y="connsiteY31-88"/>
                </a:cxn>
                <a:cxn ang="0">
                  <a:pos x="connsiteX32-89" y="connsiteY32-90"/>
                </a:cxn>
                <a:cxn ang="0">
                  <a:pos x="connsiteX33-91" y="connsiteY33-92"/>
                </a:cxn>
                <a:cxn ang="0">
                  <a:pos x="connsiteX34-93" y="connsiteY34-94"/>
                </a:cxn>
                <a:cxn ang="0">
                  <a:pos x="connsiteX35-95" y="connsiteY35-96"/>
                </a:cxn>
                <a:cxn ang="0">
                  <a:pos x="connsiteX36-97" y="connsiteY36-98"/>
                </a:cxn>
                <a:cxn ang="0">
                  <a:pos x="connsiteX37-99" y="connsiteY37-100"/>
                </a:cxn>
                <a:cxn ang="0">
                  <a:pos x="connsiteX38-101" y="connsiteY38-102"/>
                </a:cxn>
                <a:cxn ang="0">
                  <a:pos x="connsiteX39-103" y="connsiteY39-104"/>
                </a:cxn>
                <a:cxn ang="0">
                  <a:pos x="connsiteX40-105" y="connsiteY40-106"/>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1085850" y="273925"/>
            <a:ext cx="10220325" cy="115482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err="1">
                <a:solidFill>
                  <a:prstClr val="black"/>
                </a:solidFill>
              </a:rPr>
              <a:t>Điền</a:t>
            </a:r>
            <a:r>
              <a:rPr lang="en-US" sz="3600" b="1" dirty="0">
                <a:solidFill>
                  <a:prstClr val="black"/>
                </a:solidFill>
              </a:rPr>
              <a:t> </a:t>
            </a:r>
            <a:r>
              <a:rPr lang="en-US" sz="3600" b="1" dirty="0" err="1">
                <a:solidFill>
                  <a:prstClr val="black"/>
                </a:solidFill>
              </a:rPr>
              <a:t>các</a:t>
            </a:r>
            <a:r>
              <a:rPr lang="en-US" sz="3600" b="1" dirty="0">
                <a:solidFill>
                  <a:prstClr val="black"/>
                </a:solidFill>
              </a:rPr>
              <a:t> </a:t>
            </a:r>
            <a:r>
              <a:rPr lang="en-US" sz="3600" b="1" dirty="0" err="1">
                <a:solidFill>
                  <a:prstClr val="black"/>
                </a:solidFill>
              </a:rPr>
              <a:t>từ</a:t>
            </a:r>
            <a:r>
              <a:rPr lang="en-US" sz="3600" b="1" dirty="0">
                <a:solidFill>
                  <a:prstClr val="black"/>
                </a:solidFill>
              </a:rPr>
              <a:t> </a:t>
            </a:r>
            <a:r>
              <a:rPr lang="en-US" sz="3600" b="1" dirty="0" err="1">
                <a:solidFill>
                  <a:prstClr val="black"/>
                </a:solidFill>
              </a:rPr>
              <a:t>ngữ</a:t>
            </a:r>
            <a:r>
              <a:rPr lang="en-US" sz="3600" b="1" dirty="0">
                <a:solidFill>
                  <a:prstClr val="black"/>
                </a:solidFill>
              </a:rPr>
              <a:t> (</a:t>
            </a:r>
            <a:r>
              <a:rPr lang="en-US" sz="3600" b="1" dirty="0" err="1">
                <a:solidFill>
                  <a:prstClr val="black"/>
                </a:solidFill>
              </a:rPr>
              <a:t>lao</a:t>
            </a:r>
            <a:r>
              <a:rPr lang="en-US" sz="3600" b="1" dirty="0">
                <a:solidFill>
                  <a:prstClr val="black"/>
                </a:solidFill>
              </a:rPr>
              <a:t> </a:t>
            </a:r>
            <a:r>
              <a:rPr lang="en-US" sz="3600" b="1" dirty="0" err="1">
                <a:solidFill>
                  <a:prstClr val="black"/>
                </a:solidFill>
              </a:rPr>
              <a:t>động</a:t>
            </a:r>
            <a:r>
              <a:rPr lang="en-US" sz="3600" b="1" dirty="0">
                <a:solidFill>
                  <a:prstClr val="black"/>
                </a:solidFill>
              </a:rPr>
              <a:t>, </a:t>
            </a:r>
            <a:r>
              <a:rPr lang="en-US" sz="3600" b="1" dirty="0" err="1">
                <a:solidFill>
                  <a:prstClr val="black"/>
                </a:solidFill>
              </a:rPr>
              <a:t>hạnh</a:t>
            </a:r>
            <a:r>
              <a:rPr lang="en-US" sz="3600" b="1" dirty="0">
                <a:solidFill>
                  <a:prstClr val="black"/>
                </a:solidFill>
              </a:rPr>
              <a:t> </a:t>
            </a:r>
            <a:r>
              <a:rPr lang="en-US" sz="3600" b="1" dirty="0" err="1">
                <a:solidFill>
                  <a:prstClr val="black"/>
                </a:solidFill>
              </a:rPr>
              <a:t>phúc</a:t>
            </a:r>
            <a:r>
              <a:rPr lang="en-US" sz="3600" b="1" dirty="0">
                <a:solidFill>
                  <a:prstClr val="black"/>
                </a:solidFill>
              </a:rPr>
              <a:t>, </a:t>
            </a:r>
            <a:r>
              <a:rPr lang="en-US" sz="3600" b="1" dirty="0" err="1">
                <a:solidFill>
                  <a:prstClr val="black"/>
                </a:solidFill>
              </a:rPr>
              <a:t>nghĩa</a:t>
            </a:r>
            <a:r>
              <a:rPr lang="en-US" sz="3600" b="1" dirty="0">
                <a:solidFill>
                  <a:prstClr val="black"/>
                </a:solidFill>
              </a:rPr>
              <a:t> </a:t>
            </a:r>
            <a:r>
              <a:rPr lang="en-US" sz="3600" b="1" dirty="0" err="1">
                <a:solidFill>
                  <a:prstClr val="black"/>
                </a:solidFill>
              </a:rPr>
              <a:t>vụ</a:t>
            </a:r>
            <a:r>
              <a:rPr lang="en-US" sz="3600" b="1" dirty="0">
                <a:solidFill>
                  <a:prstClr val="black"/>
                </a:solidFill>
              </a:rPr>
              <a:t>) </a:t>
            </a:r>
            <a:r>
              <a:rPr lang="en-US" sz="3600" b="1" dirty="0" err="1">
                <a:solidFill>
                  <a:prstClr val="black"/>
                </a:solidFill>
              </a:rPr>
              <a:t>vào</a:t>
            </a:r>
            <a:r>
              <a:rPr lang="en-US" sz="3600" b="1" dirty="0">
                <a:solidFill>
                  <a:prstClr val="black"/>
                </a:solidFill>
              </a:rPr>
              <a:t> </a:t>
            </a:r>
            <a:r>
              <a:rPr lang="en-US" sz="3600" b="1" dirty="0" err="1">
                <a:solidFill>
                  <a:prstClr val="black"/>
                </a:solidFill>
              </a:rPr>
              <a:t>bông</a:t>
            </a:r>
            <a:r>
              <a:rPr lang="en-US" sz="3600" b="1" dirty="0">
                <a:solidFill>
                  <a:prstClr val="black"/>
                </a:solidFill>
              </a:rPr>
              <a:t> </a:t>
            </a:r>
            <a:r>
              <a:rPr lang="en-US" sz="3600" b="1" dirty="0" err="1">
                <a:solidFill>
                  <a:prstClr val="black"/>
                </a:solidFill>
              </a:rPr>
              <a:t>hoa</a:t>
            </a:r>
            <a:r>
              <a:rPr lang="en-US" sz="3600" b="1" dirty="0">
                <a:solidFill>
                  <a:prstClr val="black"/>
                </a:solidFill>
              </a:rPr>
              <a:t> </a:t>
            </a:r>
            <a:r>
              <a:rPr lang="en-US" sz="3600" b="1" dirty="0" err="1">
                <a:solidFill>
                  <a:prstClr val="black"/>
                </a:solidFill>
              </a:rPr>
              <a:t>trong</a:t>
            </a:r>
            <a:r>
              <a:rPr lang="en-US" sz="3600" b="1" dirty="0">
                <a:solidFill>
                  <a:prstClr val="black"/>
                </a:solidFill>
              </a:rPr>
              <a:t> </a:t>
            </a:r>
            <a:r>
              <a:rPr lang="en-US" sz="3600" b="1" dirty="0" err="1">
                <a:solidFill>
                  <a:prstClr val="black"/>
                </a:solidFill>
              </a:rPr>
              <a:t>các</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sau</a:t>
            </a:r>
            <a:r>
              <a:rPr lang="en-US" sz="3600" b="1" dirty="0">
                <a:solidFill>
                  <a:prstClr val="black"/>
                </a:solidFill>
              </a:rPr>
              <a:t> </a:t>
            </a:r>
            <a:r>
              <a:rPr lang="en-US" sz="3600" b="1" dirty="0" err="1">
                <a:solidFill>
                  <a:prstClr val="black"/>
                </a:solidFill>
              </a:rPr>
              <a:t>cho</a:t>
            </a:r>
            <a:r>
              <a:rPr lang="en-US" sz="3600" b="1" dirty="0">
                <a:solidFill>
                  <a:prstClr val="black"/>
                </a:solidFill>
              </a:rPr>
              <a:t> </a:t>
            </a:r>
            <a:r>
              <a:rPr lang="en-US" sz="3600" b="1" dirty="0" err="1">
                <a:solidFill>
                  <a:prstClr val="black"/>
                </a:solidFill>
              </a:rPr>
              <a:t>phù</a:t>
            </a:r>
            <a:r>
              <a:rPr lang="en-US" sz="3600" b="1" dirty="0">
                <a:solidFill>
                  <a:prstClr val="black"/>
                </a:solidFill>
              </a:rPr>
              <a:t> </a:t>
            </a:r>
            <a:r>
              <a:rPr lang="en-US" sz="3600" b="1" dirty="0" err="1">
                <a:solidFill>
                  <a:prstClr val="black"/>
                </a:solidFill>
              </a:rPr>
              <a:t>hợp</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143000" y="2057400"/>
            <a:ext cx="9772650" cy="2800767"/>
          </a:xfrm>
          <a:prstGeom prst="rect">
            <a:avLst/>
          </a:prstGeom>
          <a:noFill/>
        </p:spPr>
        <p:txBody>
          <a:bodyPr wrap="square" rtlCol="0">
            <a:spAutoFit/>
          </a:bodyPr>
          <a:lstStyle/>
          <a:p>
            <a:pPr algn="just"/>
            <a:r>
              <a:rPr lang="en-US" sz="4400" b="1" dirty="0">
                <a:effectLst/>
                <a:latin typeface="Cambria" panose="02040503050406030204" pitchFamily="18" charset="0"/>
                <a:ea typeface="Cambria" panose="02040503050406030204" pitchFamily="18" charset="0"/>
              </a:rPr>
              <a:t>Lao </a:t>
            </a:r>
            <a:r>
              <a:rPr lang="en-US" sz="4400" b="1" dirty="0" err="1">
                <a:effectLst/>
                <a:latin typeface="Cambria" panose="02040503050406030204" pitchFamily="18" charset="0"/>
                <a:ea typeface="Cambria" panose="02040503050406030204" pitchFamily="18" charset="0"/>
              </a:rPr>
              <a:t>động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lại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cuộc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sống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ấm</a:t>
            </a:r>
            <a:r>
              <a:rPr lang="en-US" sz="4400" dirty="0">
                <a:effectLst/>
                <a:latin typeface="Cambria" panose="02040503050406030204" pitchFamily="18" charset="0"/>
                <a:ea typeface="Cambria" panose="02040503050406030204" pitchFamily="18" charset="0"/>
              </a:rPr>
              <a:t> no, </a:t>
            </a:r>
            <a:r>
              <a:rPr lang="en-US" sz="4400" b="1" dirty="0" err="1">
                <a:effectLst/>
                <a:latin typeface="Cambria" panose="02040503050406030204" pitchFamily="18" charset="0"/>
                <a:ea typeface="Cambria" panose="02040503050406030204" pitchFamily="18" charset="0"/>
              </a:rPr>
              <a:t>hạnh</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phúc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cho</a:t>
            </a:r>
            <a:r>
              <a:rPr lang="en-US" sz="4400" dirty="0">
                <a:effectLst/>
                <a:latin typeface="Cambria" panose="02040503050406030204" pitchFamily="18" charset="0"/>
                <a:ea typeface="Cambria" panose="02040503050406030204" pitchFamily="18" charset="0"/>
              </a:rPr>
              <a:t> con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Mọi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đều</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có</a:t>
            </a:r>
            <a:r>
              <a:rPr lang="en-US" sz="4400"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nghĩa</a:t>
            </a:r>
            <a:r>
              <a:rPr lang="en-US" sz="4400" b="1" dirty="0">
                <a:effectLst/>
                <a:latin typeface="Cambria" panose="02040503050406030204" pitchFamily="18" charset="0"/>
                <a:ea typeface="Cambria" panose="02040503050406030204" pitchFamily="18" charset="0"/>
              </a:rPr>
              <a:t> </a:t>
            </a:r>
            <a:r>
              <a:rPr lang="en-US" sz="4400" b="1" dirty="0" err="1">
                <a:effectLst/>
                <a:latin typeface="Cambria" panose="02040503050406030204" pitchFamily="18" charset="0"/>
                <a:ea typeface="Cambria" panose="02040503050406030204" pitchFamily="18" charset="0"/>
              </a:rPr>
              <a:t>vụ</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tham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lao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động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phù</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hợp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năng</a:t>
            </a:r>
            <a:r>
              <a:rPr lang="en-US" sz="4400" dirty="0">
                <a:effectLst/>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3"/>
          <a:stretch>
            <a:fillRect/>
          </a:stretch>
        </p:blipFill>
        <p:spPr>
          <a:xfrm>
            <a:off x="1050536" y="1858711"/>
            <a:ext cx="2921389" cy="1054080"/>
          </a:xfrm>
          <a:prstGeom prst="rect">
            <a:avLst/>
          </a:prstGeom>
        </p:spPr>
      </p:pic>
      <p:pic>
        <p:nvPicPr>
          <p:cNvPr id="6" name="Picture 5"/>
          <p:cNvPicPr>
            <a:picLocks noChangeAspect="1"/>
          </p:cNvPicPr>
          <p:nvPr/>
        </p:nvPicPr>
        <p:blipFill>
          <a:blip r:embed="rId3"/>
          <a:stretch>
            <a:fillRect/>
          </a:stretch>
        </p:blipFill>
        <p:spPr>
          <a:xfrm>
            <a:off x="2219325" y="2706436"/>
            <a:ext cx="3190875" cy="1054080"/>
          </a:xfrm>
          <a:prstGeom prst="rect">
            <a:avLst/>
          </a:prstGeom>
        </p:spPr>
      </p:pic>
      <p:pic>
        <p:nvPicPr>
          <p:cNvPr id="7" name="Picture 6"/>
          <p:cNvPicPr>
            <a:picLocks noChangeAspect="1"/>
          </p:cNvPicPr>
          <p:nvPr/>
        </p:nvPicPr>
        <p:blipFill>
          <a:blip r:embed="rId3"/>
          <a:stretch>
            <a:fillRect/>
          </a:stretch>
        </p:blipFill>
        <p:spPr>
          <a:xfrm>
            <a:off x="4698611" y="3258886"/>
            <a:ext cx="2921389" cy="10540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nodeType="clickEffect">
                                  <p:stCondLst>
                                    <p:cond delay="0"/>
                                  </p:stCondLst>
                                  <p:childTnLst>
                                    <p:animEffect transition="out" filter="randombar(horizont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p:cNvPicPr>
            <a:picLocks noChangeAspect="1"/>
          </p:cNvPicPr>
          <p:nvPr/>
        </p:nvPicPr>
        <p:blipFill>
          <a:blip r:embed="rId4"/>
          <a:stretch>
            <a:fillRect/>
          </a:stretch>
        </p:blipFill>
        <p:spPr>
          <a:xfrm>
            <a:off x="3186008" y="2586551"/>
            <a:ext cx="6791533" cy="132294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a:fillRect/>
          </a:stretch>
        </p:blipFill>
        <p:spPr>
          <a:xfrm>
            <a:off x="-132080" y="0"/>
            <a:ext cx="12425680" cy="6858000"/>
          </a:xfrm>
          <a:prstGeom prst="rect">
            <a:avLst/>
          </a:prstGeom>
        </p:spPr>
      </p:pic>
      <p:pic>
        <p:nvPicPr>
          <p:cNvPr id="11" name="Graphic 10"/>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stretch>
            <a:fillRect/>
          </a:stretch>
        </p:blipFill>
        <p:spPr>
          <a:xfrm>
            <a:off x="3121152" y="679578"/>
            <a:ext cx="6754368" cy="13595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1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nodeType="withEffect">
                                  <p:stCondLst>
                                    <p:cond delay="10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p:cNvPicPr>
            <a:picLocks noChangeAspect="1"/>
          </p:cNvPicPr>
          <p:nvPr/>
        </p:nvPicPr>
        <p:blipFill>
          <a:blip r:embed="rId4"/>
          <a:stretch>
            <a:fillRect/>
          </a:stretch>
        </p:blipFill>
        <p:spPr>
          <a:xfrm>
            <a:off x="3243158" y="2165808"/>
            <a:ext cx="6791533" cy="1329043"/>
          </a:xfrm>
          <a:prstGeom prst="rect">
            <a:avLst/>
          </a:prstGeom>
        </p:spPr>
      </p:pic>
      <p:sp>
        <p:nvSpPr>
          <p:cNvPr id="5" name="TextBox 4">
            <a:extLst>
              <a:ext uri="{FF2B5EF4-FFF2-40B4-BE49-F238E27FC236}">
                <a16:creationId xmlns:a16="http://schemas.microsoft.com/office/drawing/2014/main" id="{1DA974C9-660C-F536-9620-A2F7B5631C7F}"/>
              </a:ext>
            </a:extLst>
          </p:cNvPr>
          <p:cNvSpPr txBox="1"/>
          <p:nvPr/>
        </p:nvSpPr>
        <p:spPr>
          <a:xfrm>
            <a:off x="4291713" y="3991094"/>
            <a:ext cx="6096000" cy="369332"/>
          </a:xfrm>
          <a:prstGeom prst="rect">
            <a:avLst/>
          </a:prstGeom>
          <a:noFill/>
        </p:spPr>
        <p:txBody>
          <a:bodyPr wrap="square">
            <a:spAutoFit/>
          </a:bodyPr>
          <a:lstStyle/>
          <a:p>
            <a:r>
              <a:rPr lang="en-US" dirty="0"/>
              <a:t>https://www.youtube.com/watch?v=sRObhP-Fsjc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5" name="Picture 4"/>
          <p:cNvPicPr>
            <a:picLocks noChangeAspect="1"/>
          </p:cNvPicPr>
          <p:nvPr/>
        </p:nvPicPr>
        <p:blipFill>
          <a:blip r:embed="rId4"/>
          <a:stretch>
            <a:fillRect/>
          </a:stretch>
        </p:blipFill>
        <p:spPr>
          <a:xfrm>
            <a:off x="3138383" y="2596076"/>
            <a:ext cx="6791533" cy="132294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1085850" y="273925"/>
            <a:ext cx="10220325" cy="115482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dirty="0">
                <a:solidFill>
                  <a:prstClr val="black"/>
                </a:solidFill>
                <a:latin typeface="Calibri" panose="020F0502020204030204"/>
              </a:rPr>
              <a:t>1. M</a:t>
            </a:r>
            <a:r>
              <a:rPr lang="vi-VN" sz="3600" b="1" dirty="0">
                <a:solidFill>
                  <a:prstClr val="black"/>
                </a:solidFill>
                <a:latin typeface="Calibri" panose="020F0502020204030204"/>
              </a:rPr>
              <a:t>ỗi nhóm lựa chọn tình huống trong SGK để đóng vai đưa ra cách xử lý đúng.</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2" name="TextBox 1"/>
          <p:cNvSpPr txBox="1"/>
          <p:nvPr/>
        </p:nvSpPr>
        <p:spPr>
          <a:xfrm>
            <a:off x="1095374" y="1609725"/>
            <a:ext cx="9934575" cy="1938992"/>
          </a:xfrm>
          <a:prstGeom prst="rect">
            <a:avLst/>
          </a:prstGeom>
          <a:noFill/>
        </p:spPr>
        <p:txBody>
          <a:bodyPr wrap="square" rtlCol="0">
            <a:spAutoFit/>
          </a:bodyPr>
          <a:lstStyle/>
          <a:p>
            <a:pPr algn="just"/>
            <a:r>
              <a:rPr lang="vi-VN" sz="2400" b="0" i="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Nếu là thành viên trong tổ của Lan, em sẽ chọn ai? Vì sao?</a:t>
            </a:r>
            <a:endParaRPr lang="en-US" sz="2400" i="1" dirty="0">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3400425" y="3606941"/>
            <a:ext cx="5462587" cy="24842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1171575"/>
            <a:ext cx="9934575" cy="1323439"/>
          </a:xfrm>
          <a:prstGeom prst="rect">
            <a:avLst/>
          </a:prstGeom>
          <a:noFill/>
        </p:spPr>
        <p:txBody>
          <a:bodyPr wrap="square" rtlCol="0">
            <a:spAutoFit/>
          </a:bodyPr>
          <a:lstStyle/>
          <a:p>
            <a:pPr lvl="0" algn="just"/>
            <a:r>
              <a:rPr lang="vi-VN" sz="4000" i="1" dirty="0">
                <a:solidFill>
                  <a:srgbClr val="000000"/>
                </a:solidFill>
                <a:latin typeface="Calibri" panose="020F0502020204030204" pitchFamily="34" charset="0"/>
                <a:ea typeface="Cambria" panose="02040503050406030204" pitchFamily="18" charset="0"/>
                <a:cs typeface="Calibri" panose="020F0502020204030204" pitchFamily="34" charset="0"/>
              </a:rPr>
              <a:t>b. Em chưa lau dọn xong nhà cửa thì bạn hàng xóm sang rủ chơi cầu lông. Em sẽ làm gì?</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2943224" y="2538412"/>
            <a:ext cx="5314059" cy="33956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66799" y="1171575"/>
            <a:ext cx="9934575" cy="1323439"/>
          </a:xfrm>
          <a:prstGeom prst="rect">
            <a:avLst/>
          </a:prstGeom>
          <a:noFill/>
        </p:spPr>
        <p:txBody>
          <a:bodyPr wrap="square" rtlCol="0">
            <a:spAutoFit/>
          </a:bodyPr>
          <a:lstStyle/>
          <a:p>
            <a:pPr lvl="0" algn="just"/>
            <a:r>
              <a:rPr lang="vi-VN" sz="4000" i="1" dirty="0">
                <a:solidFill>
                  <a:srgbClr val="000000"/>
                </a:solidFill>
                <a:latin typeface="Calibri" panose="020F0502020204030204" pitchFamily="34" charset="0"/>
                <a:ea typeface="Cambria" panose="02040503050406030204" pitchFamily="18" charset="0"/>
                <a:cs typeface="Calibri" panose="020F0502020204030204" pitchFamily="34" charset="0"/>
              </a:rPr>
              <a:t>c. Ngọc đang chơi thì thấy ông nội chăm sóc cây trong vườn. Nếu là Ngọc, em sẽ làm gì?</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3019424" y="2781299"/>
            <a:ext cx="5610225" cy="32126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p:cNvPicPr>
            <a:picLocks noChangeAspect="1"/>
          </p:cNvPicPr>
          <p:nvPr/>
        </p:nvPicPr>
        <p:blipFill>
          <a:blip r:embed="rId5"/>
          <a:stretch>
            <a:fillRect/>
          </a:stretch>
        </p:blipFill>
        <p:spPr>
          <a:xfrm>
            <a:off x="2641563" y="1253792"/>
            <a:ext cx="6718374" cy="18167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p:cNvSpPr txBox="1"/>
          <p:nvPr/>
        </p:nvSpPr>
        <p:spPr>
          <a:xfrm>
            <a:off x="2943225" y="1923473"/>
            <a:ext cx="6429375" cy="3785652"/>
          </a:xfrm>
          <a:prstGeom prst="rect">
            <a:avLst/>
          </a:prstGeom>
          <a:noFill/>
        </p:spPr>
        <p:txBody>
          <a:bodyPr wrap="square" rtlCol="0">
            <a:spAutoFit/>
          </a:bodyPr>
          <a:lstStyle/>
          <a:p>
            <a:pPr lvl="0" algn="just"/>
            <a:r>
              <a:rPr lang="en-US" sz="4000" b="1" dirty="0" err="1">
                <a:solidFill>
                  <a:prstClr val="white"/>
                </a:solidFill>
              </a:rPr>
              <a:t>Nếu</a:t>
            </a:r>
            <a:r>
              <a:rPr lang="en-US" sz="4000" b="1" dirty="0">
                <a:solidFill>
                  <a:prstClr val="white"/>
                </a:solidFill>
              </a:rPr>
              <a:t> </a:t>
            </a:r>
            <a:r>
              <a:rPr lang="en-US" sz="4000" b="1" dirty="0" err="1">
                <a:solidFill>
                  <a:prstClr val="white"/>
                </a:solidFill>
              </a:rPr>
              <a:t>là</a:t>
            </a:r>
            <a:r>
              <a:rPr lang="en-US" sz="4000" b="1" dirty="0">
                <a:solidFill>
                  <a:prstClr val="white"/>
                </a:solidFill>
              </a:rPr>
              <a:t> </a:t>
            </a:r>
            <a:r>
              <a:rPr lang="en-US" sz="4000" b="1" dirty="0" err="1">
                <a:solidFill>
                  <a:prstClr val="white"/>
                </a:solidFill>
              </a:rPr>
              <a:t>thành</a:t>
            </a:r>
            <a:r>
              <a:rPr lang="en-US" sz="4000" b="1" dirty="0">
                <a:solidFill>
                  <a:prstClr val="white"/>
                </a:solidFill>
              </a:rPr>
              <a:t> </a:t>
            </a:r>
            <a:r>
              <a:rPr lang="en-US" sz="4000" b="1" dirty="0" err="1">
                <a:solidFill>
                  <a:prstClr val="white"/>
                </a:solidFill>
              </a:rPr>
              <a:t>viên</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tổ</a:t>
            </a:r>
            <a:r>
              <a:rPr lang="en-US" sz="4000" b="1" dirty="0">
                <a:solidFill>
                  <a:prstClr val="white"/>
                </a:solidFill>
              </a:rPr>
              <a:t> </a:t>
            </a:r>
            <a:r>
              <a:rPr lang="en-US" sz="4000" b="1" dirty="0" err="1">
                <a:solidFill>
                  <a:prstClr val="white"/>
                </a:solidFill>
              </a:rPr>
              <a:t>của</a:t>
            </a:r>
            <a:r>
              <a:rPr lang="en-US" sz="4000" b="1" dirty="0">
                <a:solidFill>
                  <a:prstClr val="white"/>
                </a:solidFill>
              </a:rPr>
              <a:t> Lan, </a:t>
            </a:r>
            <a:r>
              <a:rPr lang="en-US" sz="4000" b="1" dirty="0" err="1">
                <a:solidFill>
                  <a:prstClr val="white"/>
                </a:solidFill>
              </a:rPr>
              <a:t>em</a:t>
            </a:r>
            <a:r>
              <a:rPr lang="en-US" sz="4000" b="1" dirty="0">
                <a:solidFill>
                  <a:prstClr val="white"/>
                </a:solidFill>
              </a:rPr>
              <a:t> </a:t>
            </a:r>
            <a:r>
              <a:rPr lang="en-US" sz="4000" b="1" dirty="0" err="1">
                <a:solidFill>
                  <a:prstClr val="white"/>
                </a:solidFill>
              </a:rPr>
              <a:t>nên</a:t>
            </a:r>
            <a:r>
              <a:rPr lang="en-US" sz="4000" b="1" dirty="0">
                <a:solidFill>
                  <a:prstClr val="white"/>
                </a:solidFill>
              </a:rPr>
              <a:t> </a:t>
            </a:r>
            <a:r>
              <a:rPr lang="en-US" sz="4000" b="1" dirty="0" err="1">
                <a:solidFill>
                  <a:prstClr val="white"/>
                </a:solidFill>
              </a:rPr>
              <a:t>bầu</a:t>
            </a:r>
            <a:r>
              <a:rPr lang="en-US" sz="4000" b="1" dirty="0">
                <a:solidFill>
                  <a:prstClr val="white"/>
                </a:solidFill>
              </a:rPr>
              <a:t> </a:t>
            </a:r>
            <a:r>
              <a:rPr lang="en-US" sz="4000" b="1" dirty="0" err="1">
                <a:solidFill>
                  <a:prstClr val="white"/>
                </a:solidFill>
              </a:rPr>
              <a:t>bạn</a:t>
            </a:r>
            <a:r>
              <a:rPr lang="en-US" sz="4000" b="1" dirty="0">
                <a:solidFill>
                  <a:prstClr val="white"/>
                </a:solidFill>
              </a:rPr>
              <a:t> </a:t>
            </a:r>
            <a:r>
              <a:rPr lang="en-US" sz="4000" b="1" dirty="0" err="1">
                <a:solidFill>
                  <a:prstClr val="white"/>
                </a:solidFill>
              </a:rPr>
              <a:t>Kiên</a:t>
            </a:r>
            <a:r>
              <a:rPr lang="en-US" sz="4000" b="1" dirty="0">
                <a:solidFill>
                  <a:prstClr val="white"/>
                </a:solidFill>
              </a:rPr>
              <a:t> </a:t>
            </a:r>
            <a:r>
              <a:rPr lang="en-US" sz="4000" b="1" dirty="0" err="1">
                <a:solidFill>
                  <a:prstClr val="white"/>
                </a:solidFill>
              </a:rPr>
              <a:t>vì</a:t>
            </a:r>
            <a:r>
              <a:rPr lang="en-US" sz="4000" b="1" dirty="0">
                <a:solidFill>
                  <a:prstClr val="white"/>
                </a:solidFill>
              </a:rPr>
              <a:t> HS </a:t>
            </a:r>
            <a:r>
              <a:rPr lang="en-US" sz="4000" b="1" dirty="0" err="1">
                <a:solidFill>
                  <a:prstClr val="white"/>
                </a:solidFill>
              </a:rPr>
              <a:t>ngoài</a:t>
            </a:r>
            <a:r>
              <a:rPr lang="en-US" sz="4000" b="1" dirty="0">
                <a:solidFill>
                  <a:prstClr val="white"/>
                </a:solidFill>
              </a:rPr>
              <a:t> </a:t>
            </a:r>
            <a:r>
              <a:rPr lang="en-US" sz="4000" b="1" dirty="0" err="1">
                <a:solidFill>
                  <a:prstClr val="white"/>
                </a:solidFill>
              </a:rPr>
              <a:t>việc</a:t>
            </a:r>
            <a:r>
              <a:rPr lang="en-US" sz="4000" b="1" dirty="0">
                <a:solidFill>
                  <a:prstClr val="white"/>
                </a:solidFill>
              </a:rPr>
              <a:t> </a:t>
            </a:r>
            <a:r>
              <a:rPr lang="en-US" sz="4000" b="1" dirty="0" err="1">
                <a:solidFill>
                  <a:prstClr val="white"/>
                </a:solidFill>
              </a:rPr>
              <a:t>học</a:t>
            </a:r>
            <a:r>
              <a:rPr lang="en-US" sz="4000" b="1" dirty="0">
                <a:solidFill>
                  <a:prstClr val="white"/>
                </a:solidFill>
              </a:rPr>
              <a:t> </a:t>
            </a:r>
            <a:r>
              <a:rPr lang="en-US" sz="4000" b="1" dirty="0" err="1">
                <a:solidFill>
                  <a:prstClr val="white"/>
                </a:solidFill>
              </a:rPr>
              <a:t>tốt</a:t>
            </a:r>
            <a:r>
              <a:rPr lang="en-US" sz="4000" b="1" dirty="0">
                <a:solidFill>
                  <a:prstClr val="white"/>
                </a:solidFill>
              </a:rPr>
              <a:t> </a:t>
            </a:r>
            <a:r>
              <a:rPr lang="en-US" sz="4000" b="1" dirty="0" err="1">
                <a:solidFill>
                  <a:prstClr val="white"/>
                </a:solidFill>
              </a:rPr>
              <a:t>thì</a:t>
            </a:r>
            <a:r>
              <a:rPr lang="en-US" sz="4000" b="1" dirty="0">
                <a:solidFill>
                  <a:prstClr val="white"/>
                </a:solidFill>
              </a:rPr>
              <a:t> </a:t>
            </a:r>
            <a:r>
              <a:rPr lang="en-US" sz="4000" b="1" dirty="0" err="1">
                <a:solidFill>
                  <a:prstClr val="white"/>
                </a:solidFill>
              </a:rPr>
              <a:t>cần</a:t>
            </a:r>
            <a:r>
              <a:rPr lang="en-US" sz="4000" b="1" dirty="0">
                <a:solidFill>
                  <a:prstClr val="white"/>
                </a:solidFill>
              </a:rPr>
              <a:t> </a:t>
            </a:r>
            <a:r>
              <a:rPr lang="en-US" sz="4000" b="1" dirty="0" err="1">
                <a:solidFill>
                  <a:prstClr val="white"/>
                </a:solidFill>
              </a:rPr>
              <a:t>tích</a:t>
            </a:r>
            <a:r>
              <a:rPr lang="en-US" sz="4000" b="1" dirty="0">
                <a:solidFill>
                  <a:prstClr val="white"/>
                </a:solidFill>
              </a:rPr>
              <a:t> </a:t>
            </a:r>
            <a:r>
              <a:rPr lang="en-US" sz="4000" b="1" dirty="0" err="1">
                <a:solidFill>
                  <a:prstClr val="white"/>
                </a:solidFill>
              </a:rPr>
              <a:t>cực</a:t>
            </a:r>
            <a:r>
              <a:rPr lang="en-US" sz="4000" b="1" dirty="0">
                <a:solidFill>
                  <a:prstClr val="white"/>
                </a:solidFill>
              </a:rPr>
              <a:t> </a:t>
            </a:r>
            <a:r>
              <a:rPr lang="en-US" sz="4000" b="1" dirty="0" err="1">
                <a:solidFill>
                  <a:prstClr val="white"/>
                </a:solidFill>
              </a:rPr>
              <a:t>tham</a:t>
            </a:r>
            <a:r>
              <a:rPr lang="en-US" sz="4000" b="1" dirty="0">
                <a:solidFill>
                  <a:prstClr val="white"/>
                </a:solidFill>
              </a:rPr>
              <a:t> </a:t>
            </a:r>
            <a:r>
              <a:rPr lang="en-US" sz="4000" b="1" dirty="0" err="1">
                <a:solidFill>
                  <a:prstClr val="white"/>
                </a:solidFill>
              </a:rPr>
              <a:t>gia</a:t>
            </a:r>
            <a:r>
              <a:rPr lang="en-US" sz="4000" b="1" dirty="0">
                <a:solidFill>
                  <a:prstClr val="white"/>
                </a:solidFill>
              </a:rPr>
              <a:t> </a:t>
            </a:r>
            <a:r>
              <a:rPr lang="en-US" sz="4000" b="1" dirty="0" err="1">
                <a:solidFill>
                  <a:prstClr val="white"/>
                </a:solidFill>
              </a:rPr>
              <a:t>các</a:t>
            </a:r>
            <a:r>
              <a:rPr lang="en-US" sz="4000" b="1" dirty="0">
                <a:solidFill>
                  <a:prstClr val="white"/>
                </a:solidFill>
              </a:rPr>
              <a:t> </a:t>
            </a:r>
            <a:r>
              <a:rPr lang="en-US" sz="4000" b="1" dirty="0" err="1">
                <a:solidFill>
                  <a:prstClr val="white"/>
                </a:solidFill>
              </a:rPr>
              <a:t>hoạt</a:t>
            </a:r>
            <a:r>
              <a:rPr lang="en-US" sz="4000" b="1" dirty="0">
                <a:solidFill>
                  <a:prstClr val="white"/>
                </a:solidFill>
              </a:rPr>
              <a:t> </a:t>
            </a:r>
            <a:r>
              <a:rPr lang="en-US" sz="4000" b="1" dirty="0" err="1">
                <a:solidFill>
                  <a:prstClr val="white"/>
                </a:solidFill>
              </a:rPr>
              <a:t>động</a:t>
            </a:r>
            <a:r>
              <a:rPr lang="en-US" sz="4000" b="1" dirty="0">
                <a:solidFill>
                  <a:prstClr val="white"/>
                </a:solidFill>
              </a:rPr>
              <a:t> </a:t>
            </a:r>
            <a:r>
              <a:rPr lang="en-US" sz="4000" b="1" dirty="0" err="1">
                <a:solidFill>
                  <a:prstClr val="white"/>
                </a:solidFill>
              </a:rPr>
              <a:t>tập</a:t>
            </a:r>
            <a:r>
              <a:rPr lang="en-US" sz="4000" b="1" dirty="0">
                <a:solidFill>
                  <a:prstClr val="white"/>
                </a:solidFill>
              </a:rPr>
              <a:t> </a:t>
            </a:r>
            <a:r>
              <a:rPr lang="en-US" sz="4000" b="1" dirty="0" err="1">
                <a:solidFill>
                  <a:prstClr val="white"/>
                </a:solidFill>
              </a:rPr>
              <a:t>thể</a:t>
            </a:r>
            <a:r>
              <a:rPr lang="en-US" sz="4000" b="1" dirty="0">
                <a:solidFill>
                  <a:prstClr val="white"/>
                </a:solidFill>
              </a:rPr>
              <a:t>, </a:t>
            </a:r>
            <a:r>
              <a:rPr lang="en-US" sz="4000" b="1" dirty="0" err="1">
                <a:solidFill>
                  <a:prstClr val="white"/>
                </a:solidFill>
              </a:rPr>
              <a:t>trong</a:t>
            </a:r>
            <a:r>
              <a:rPr lang="en-US" sz="4000" b="1" dirty="0">
                <a:solidFill>
                  <a:prstClr val="white"/>
                </a:solidFill>
              </a:rPr>
              <a:t> </a:t>
            </a:r>
            <a:r>
              <a:rPr lang="en-US" sz="4000" b="1" dirty="0" err="1">
                <a:solidFill>
                  <a:prstClr val="white"/>
                </a:solidFill>
              </a:rPr>
              <a:t>đó</a:t>
            </a:r>
            <a:r>
              <a:rPr lang="en-US" sz="4000" b="1" dirty="0">
                <a:solidFill>
                  <a:prstClr val="white"/>
                </a:solidFill>
              </a:rPr>
              <a:t> </a:t>
            </a:r>
            <a:r>
              <a:rPr lang="en-US" sz="4000" b="1" dirty="0" err="1">
                <a:solidFill>
                  <a:prstClr val="white"/>
                </a:solidFill>
              </a:rPr>
              <a:t>có</a:t>
            </a:r>
            <a:r>
              <a:rPr lang="en-US" sz="4000" b="1" dirty="0">
                <a:solidFill>
                  <a:prstClr val="white"/>
                </a:solidFill>
              </a:rPr>
              <a:t> </a:t>
            </a:r>
            <a:r>
              <a:rPr lang="en-US" sz="4000" b="1" dirty="0" err="1">
                <a:solidFill>
                  <a:prstClr val="white"/>
                </a:solidFill>
              </a:rPr>
              <a:t>hoạt</a:t>
            </a:r>
            <a:r>
              <a:rPr lang="en-US" sz="4000" b="1" dirty="0">
                <a:solidFill>
                  <a:prstClr val="white"/>
                </a:solidFill>
              </a:rPr>
              <a:t> </a:t>
            </a:r>
            <a:r>
              <a:rPr lang="en-US" sz="4000" b="1" dirty="0" err="1">
                <a:solidFill>
                  <a:prstClr val="white"/>
                </a:solidFill>
              </a:rPr>
              <a:t>động</a:t>
            </a:r>
            <a:r>
              <a:rPr lang="en-US" sz="4000" b="1" dirty="0">
                <a:solidFill>
                  <a:prstClr val="white"/>
                </a:solidFill>
              </a:rPr>
              <a:t> </a:t>
            </a:r>
            <a:r>
              <a:rPr lang="en-US" sz="4000" b="1" dirty="0" err="1">
                <a:solidFill>
                  <a:prstClr val="white"/>
                </a:solidFill>
              </a:rPr>
              <a:t>lao</a:t>
            </a:r>
            <a:r>
              <a:rPr lang="en-US" sz="4000" b="1" dirty="0">
                <a:solidFill>
                  <a:prstClr val="white"/>
                </a:solidFill>
              </a:rPr>
              <a:t> </a:t>
            </a:r>
            <a:r>
              <a:rPr lang="en-US" sz="4000" b="1" dirty="0" err="1">
                <a:solidFill>
                  <a:prstClr val="white"/>
                </a:solidFill>
              </a:rPr>
              <a:t>động</a:t>
            </a:r>
            <a:r>
              <a:rPr lang="en-US" sz="4000" b="1" dirty="0">
                <a:solidFill>
                  <a:prstClr val="white"/>
                </a:solidFill>
              </a:rPr>
              <a:t>.</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stretch>
            <a:fillRect/>
          </a:stretch>
        </p:blipFill>
        <p:spPr>
          <a:xfrm>
            <a:off x="2409319" y="673180"/>
            <a:ext cx="2877561" cy="1072989"/>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TotalTime>
  <Words>457</Words>
  <Application>Microsoft Office PowerPoint</Application>
  <PresentationFormat>Widescreen</PresentationFormat>
  <Paragraphs>32</Paragraphs>
  <Slides>17</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#9Slide05 SVNClementine</vt:lpstr>
      <vt:lpstr>Arial</vt:lpstr>
      <vt:lpstr>Calibri</vt:lpstr>
      <vt:lpstr>Calibri Light</vt:lpstr>
      <vt:lpstr>Cambria</vt:lpstr>
      <vt:lpstr>等线</vt:lpstr>
      <vt:lpstr>Times New Roman</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STD_DELL</cp:lastModifiedBy>
  <cp:revision>34</cp:revision>
  <dcterms:created xsi:type="dcterms:W3CDTF">2023-09-06T11:07:00Z</dcterms:created>
  <dcterms:modified xsi:type="dcterms:W3CDTF">2024-12-01T10:04:07Z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985190DC5E0D47EA9B2020C37C347D98_12</vt:lpwstr>
  </property>
  <property fmtid="{D5CDD505-2E9C-101B-9397-08002B2CF9AE}" pid="3" name="KSOProductBuildVer">
    <vt:lpwstr>1033-12.2.0.13431</vt:lpwstr>
  </property>
</Properties>
</file>