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sldIdLst>
    <p:sldId id="276" r:id="rId4"/>
    <p:sldId id="290" r:id="rId5"/>
    <p:sldId id="310" r:id="rId6"/>
    <p:sldId id="309" r:id="rId7"/>
    <p:sldId id="311" r:id="rId8"/>
    <p:sldId id="312" r:id="rId9"/>
    <p:sldId id="282" r:id="rId10"/>
    <p:sldId id="315" r:id="rId11"/>
    <p:sldId id="314" r:id="rId12"/>
    <p:sldId id="313" r:id="rId13"/>
    <p:sldId id="316" r:id="rId14"/>
    <p:sldId id="317" r:id="rId15"/>
    <p:sldId id="318" r:id="rId16"/>
    <p:sldId id="319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8ACD-FB05-438D-8361-E37E8E395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B0A2F-05E4-4106-A879-621700059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227CB-186D-4951-937D-FB8FAE53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EB76-B45E-4794-BED4-6EA7DD23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D297A-C9DC-4F19-B0F5-179B4FF4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7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E4294-95DC-467A-85C6-30377593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07232-5E69-45F0-B85F-712FB95E5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D43D-17B4-4790-812C-C664D5EF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ACC0E-43D0-446F-B0FB-E131ADC5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C2536-2990-43D1-AAC3-C6723533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6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83CC3-D8C9-4D71-9864-5F4F48DF4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EE564-71CD-4E94-9AC6-25EEF19C4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55B50-80C1-4982-8892-6F408683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D08F9-4D1E-4529-9A6E-037BFDD6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DA198-B1EA-41EB-9430-B909FAE7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08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786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467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957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793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406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612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F2CDB26-EB25-4232-A590-E22581D8AC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C134B56-85D4-480B-A4AA-3A6DE5E82E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36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020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A0E9-8740-4E12-BDE5-A36B46A3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86125-31DD-4D29-9560-4717FBF6B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5291C-47FA-4F5E-8BB4-882A0F8C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36A72-5CFA-4433-B0B4-9FDBCDAD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8D00D-D744-47CE-AB8C-39268C84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22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947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232BD296-78F3-4F63-85A4-A951BA136F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496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id="{8B8AFB10-1090-401B-8483-DC89894C01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889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6" name="그림 개체 틀 4">
            <a:extLst>
              <a:ext uri="{FF2B5EF4-FFF2-40B4-BE49-F238E27FC236}">
                <a16:creationId xmlns:a16="http://schemas.microsoft.com/office/drawing/2014/main" id="{9488146F-FA44-4C83-92C1-EC7176FF8A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103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568A935-EB19-4AAC-AB37-AB6FBF732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7583EB-138D-4D21-B4BE-65E74436E2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23846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1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7">
            <a:extLst>
              <a:ext uri="{FF2B5EF4-FFF2-40B4-BE49-F238E27FC236}">
                <a16:creationId xmlns:a16="http://schemas.microsoft.com/office/drawing/2014/main" id="{D0ABD3FB-F2C7-4C13-A836-417362077A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936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7">
            <a:extLst>
              <a:ext uri="{FF2B5EF4-FFF2-40B4-BE49-F238E27FC236}">
                <a16:creationId xmlns:a16="http://schemas.microsoft.com/office/drawing/2014/main" id="{BDF5C411-F25E-4CCC-B6CA-76B8372D6A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12793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ED96FAE-8BF7-47AC-B709-C6E6756C5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6AD2DF5-C850-4C4D-842B-861D4770CE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2391A207-1C33-4252-9014-CA77CBACC1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id="{4F8B3256-7FA7-4379-BE43-97F11EA162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6481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50AF8147-2737-4A95-A9C2-4A9F0DB8B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54299A84-950B-4FAC-8073-A990E61A4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2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17">
            <a:extLst>
              <a:ext uri="{FF2B5EF4-FFF2-40B4-BE49-F238E27FC236}">
                <a16:creationId xmlns:a16="http://schemas.microsoft.com/office/drawing/2014/main" id="{FC24E0E7-5ABB-4022-AB49-63A1CDB0D4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7946" y="773513"/>
            <a:ext cx="10291554" cy="2480688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77FB4A0E-323B-41FC-9F7C-75520B10E6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780"/>
            <a:ext cx="1748583" cy="24292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EF95FE8D-D841-4B77-84BA-0D3C7126E1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E0B10CFE-2CF3-494D-8DA7-66756CE23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06339" y="1081213"/>
            <a:ext cx="2211845" cy="4839816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B97CC89-3304-4B06-A7E1-79B2BC530D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80523"/>
            <a:ext cx="3424098" cy="297747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0D0619D-9104-4FF4-BA40-2EA18825B8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19" y="3880523"/>
            <a:ext cx="30654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27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621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8">
            <a:extLst>
              <a:ext uri="{FF2B5EF4-FFF2-40B4-BE49-F238E27FC236}">
                <a16:creationId xmlns:a16="http://schemas.microsoft.com/office/drawing/2014/main" id="{A98FCF67-E8D2-44DB-9E0F-C313E152E8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92931" y="838318"/>
            <a:ext cx="6746582" cy="4597400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E7D5D369-0DB9-4969-814F-F7D7499A50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83" y="3880523"/>
            <a:ext cx="3286117" cy="2977477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F9F15C34-F009-4AD7-982D-42FC3E6EE5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0523"/>
            <a:ext cx="39621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75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A950862-118D-4E39-A706-24EC5469C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77" y="4824919"/>
            <a:ext cx="2002023" cy="20330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88708E3-6B66-4FBC-8A08-AFCC740B4E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03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3CF945B3-7817-4C65-A027-E82D7CC15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4CDFF4E-E07C-4EC7-94E6-96ED3F8B6E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4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FA78-1C4C-4E17-AB8E-68CA2EEA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3F7B4-D153-437E-ADB8-A67FE6D1E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50BDC-A9BC-451F-9F41-7F0DBBD2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8432D-97E0-4256-9869-BBD8027E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F61D-826B-484B-B42D-D2757315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14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7EA8B0F6-F128-4539-9546-542C5D38AA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4919"/>
            <a:ext cx="2705457" cy="203308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AC9FBF11-E4FD-4894-A764-6C324BD38D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0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B8924D0-1C33-4D1E-9345-EF214DE7B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A0E5584-1D53-45E3-B3D1-0223162F5F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824919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21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D69BD88-A539-47B4-864A-974C9FF956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5169315-715A-4246-B8B3-87002A5D04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8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2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8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7178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203187" y="2126252"/>
            <a:ext cx="12649187" cy="4871449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 rot="8549447">
            <a:off x="1091822" y="52712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 rot="-7207332">
            <a:off x="10927925" y="780723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-3647476">
            <a:off x="10140486" y="6037211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2195570">
            <a:off x="9938596" y="6263435"/>
            <a:ext cx="211281" cy="19993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6096000" y="2448000"/>
            <a:ext cx="5135600" cy="10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2147133" y="2556000"/>
            <a:ext cx="2766800" cy="17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6096000" y="3540000"/>
            <a:ext cx="50420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12" y="-306790"/>
            <a:ext cx="12296443" cy="2277265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6889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959400" y="1557400"/>
            <a:ext cx="8273200" cy="3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-36625" y="-1837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9"/>
          <p:cNvSpPr/>
          <p:nvPr/>
        </p:nvSpPr>
        <p:spPr>
          <a:xfrm flipH="1">
            <a:off x="9523459" y="476805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9"/>
          <p:cNvSpPr/>
          <p:nvPr/>
        </p:nvSpPr>
        <p:spPr>
          <a:xfrm rot="1382476">
            <a:off x="214866" y="6298633"/>
            <a:ext cx="293348" cy="27759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1685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83200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0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4AD4-5880-4D6B-9867-96F6AC11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2ABBF-BBDA-40FE-B97B-A5E989AD1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169F0-C4C0-4F25-90FE-88B1CDC44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EAE4F-028F-478C-9D67-45A21F3A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48785-EF08-42DD-918E-8058AF4C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B6ED4-1B3A-4106-8AE9-AB2CE2B9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687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00395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subTitle" idx="1"/>
          </p:nvPr>
        </p:nvSpPr>
        <p:spPr>
          <a:xfrm>
            <a:off x="965200" y="1410699"/>
            <a:ext cx="10266800" cy="4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AutoNum type="arabicPeriod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89536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879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46" y="4724401"/>
            <a:ext cx="575324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4356102" y="16"/>
            <a:ext cx="783579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7790109" y="1783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2583109" y="48056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501584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1110767"/>
            <a:ext cx="12191931" cy="7968736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452809" y="2799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10772143" y="13385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812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9959-A7DE-4324-8786-4D3809A1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A9B2-2986-4436-A879-7D1E03C5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831FF-DF84-461D-8D50-3ACDF72F0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CB92D-2139-4630-8346-26AB6AD38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E2AB9-7231-4470-B7B8-9BE2704AC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56A326-0894-4530-8D13-9176D14E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25CE8-32C8-485C-8B17-2FA45521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EBB17B-BAE4-4CA3-9EE8-637904A8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1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8F79-1D58-4F32-B920-26C91E99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76D9B-C975-459E-B9BF-0FAFAEE2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6E10E-EABB-4D10-BB2C-63BC3299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B2CA7-1C14-4E5F-B4FF-EF7D613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8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096BF-6B40-430F-B9EC-BD5F2DFF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BCBF5A-38A3-42E9-B3CB-CCBD8AC8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8823A-3728-4D24-8FED-A9E1EB7E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2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791B-B43A-47DC-AE2D-556DCD5E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A83A-42AA-4B73-B163-E58E1AC73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60230-4D53-4710-9784-3730A06D7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5C3F8-179D-4566-AC9C-9DB3C8DED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614DE-1A17-4680-83B3-94BB30A7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BC1F5-6E38-4AA6-B48E-F5DABDF4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D7A86-CD2B-4E48-8260-265A0DE0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FDE15-D93A-49AE-AD7C-1F0464271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F075F-296E-400A-A28A-D752B82DE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BACB7-0F18-4459-B57F-4D62B48A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123A0-87E8-4E80-8F31-306EFDFE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EBFE5-3DDA-4171-BFFC-E7B7D5D0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9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63D82-B891-42AD-9F04-47F73647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4752C-1664-4F37-8FB6-012B40742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6756E-319B-40D5-871F-613838623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294C-EEDD-472D-B81A-CBC63882C55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4DC5E-1DBA-4816-81F9-BD2317DB3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03F5E-D23C-4BEE-98A3-CC04F82E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0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3404FF7-B75E-B742-31F7-DAE91F70ECD1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211" y="314325"/>
            <a:ext cx="1323975" cy="1323975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3FBED7A-D385-3847-E3DB-41A1FFA2CAEC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69" y="8255167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3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3411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png"/><Relationship Id="rId5" Type="http://schemas.openxmlformats.org/officeDocument/2006/relationships/slide" Target="slide5.xml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54877" y="630867"/>
            <a:ext cx="982657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UBND HUYỆN AN LÃO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QUANG TRUNG</a:t>
            </a:r>
          </a:p>
          <a:p>
            <a:pPr algn="ctr">
              <a:defRPr/>
            </a:pP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348965" y="2486640"/>
            <a:ext cx="982657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578577" y="5395431"/>
            <a:ext cx="548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Giáo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viên: </a:t>
            </a:r>
            <a:r>
              <a:rPr lang="en-US" sz="3200" b="1" i="1" dirty="0" err="1" smtClean="0">
                <a:solidFill>
                  <a:srgbClr val="3333CC"/>
                </a:solidFill>
                <a:latin typeface="Times New Roman" pitchFamily="18" charset="0"/>
              </a:rPr>
              <a:t>Lê</a:t>
            </a:r>
            <a:r>
              <a:rPr lang="en-US" sz="3200" b="1" i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3333CC"/>
                </a:solidFill>
                <a:latin typeface="Times New Roman" pitchFamily="18" charset="0"/>
              </a:rPr>
              <a:t>Thị</a:t>
            </a:r>
            <a:r>
              <a:rPr lang="en-US" sz="3200" b="1" i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3333CC"/>
                </a:solidFill>
                <a:latin typeface="Times New Roman" pitchFamily="18" charset="0"/>
              </a:rPr>
              <a:t>Hường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6"/>
            <a:ext cx="12192000" cy="8195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</a:rPr>
              <a:t>2. Cho </a:t>
            </a:r>
            <a:r>
              <a:rPr lang="en-US" sz="3200" b="1" dirty="0" err="1">
                <a:solidFill>
                  <a:srgbClr val="002060"/>
                </a:solidFill>
              </a:rPr>
              <a:t>hình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tứ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giác</a:t>
            </a:r>
            <a:r>
              <a:rPr lang="en-US" sz="3200" b="1" dirty="0">
                <a:solidFill>
                  <a:srgbClr val="002060"/>
                </a:solidFill>
              </a:rPr>
              <a:t> ABCD </a:t>
            </a:r>
            <a:r>
              <a:rPr lang="en-US" sz="3200" b="1" dirty="0" err="1">
                <a:solidFill>
                  <a:srgbClr val="002060"/>
                </a:solidFill>
              </a:rPr>
              <a:t>có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đỉnh</a:t>
            </a:r>
            <a:r>
              <a:rPr lang="en-US" sz="3200" b="1" dirty="0">
                <a:solidFill>
                  <a:srgbClr val="002060"/>
                </a:solidFill>
              </a:rPr>
              <a:t> A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đỉnh</a:t>
            </a:r>
            <a:r>
              <a:rPr lang="en-US" sz="3200" b="1" dirty="0">
                <a:solidFill>
                  <a:srgbClr val="002060"/>
                </a:solidFill>
              </a:rPr>
              <a:t> D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vuông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181F05-53C6-7A33-FAF2-3F402C3CC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1819274"/>
            <a:ext cx="4028162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0E7D00-7CAD-119B-3B36-EEB2ED1D1B0E}"/>
              </a:ext>
            </a:extLst>
          </p:cNvPr>
          <p:cNvSpPr txBox="1"/>
          <p:nvPr/>
        </p:nvSpPr>
        <p:spPr>
          <a:xfrm>
            <a:off x="4743450" y="1752600"/>
            <a:ext cx="704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06BFF814-2BC8-8E9B-51A4-6421383722D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99" y="2265452"/>
            <a:ext cx="1725304" cy="172611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8186EBF-0807-079F-1DF7-6D6E84D07EE2}"/>
              </a:ext>
            </a:extLst>
          </p:cNvPr>
          <p:cNvSpPr/>
          <p:nvPr/>
        </p:nvSpPr>
        <p:spPr>
          <a:xfrm>
            <a:off x="5452367" y="3139291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2B8E787E-D993-1129-94DC-A788CAC9873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8874" y="1836826"/>
            <a:ext cx="1725304" cy="172611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4ED0EC5-277A-EC32-806B-FAD0917772B6}"/>
              </a:ext>
            </a:extLst>
          </p:cNvPr>
          <p:cNvSpPr/>
          <p:nvPr/>
        </p:nvSpPr>
        <p:spPr>
          <a:xfrm>
            <a:off x="5509517" y="4320391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83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6"/>
            <a:ext cx="12192000" cy="8195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Cho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ABCD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181F05-53C6-7A33-FAF2-3F402C3CC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1819274"/>
            <a:ext cx="4028162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0E7D00-7CAD-119B-3B36-EEB2ED1D1B0E}"/>
              </a:ext>
            </a:extLst>
          </p:cNvPr>
          <p:cNvSpPr txBox="1"/>
          <p:nvPr/>
        </p:nvSpPr>
        <p:spPr>
          <a:xfrm>
            <a:off x="4505325" y="1752600"/>
            <a:ext cx="7286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A26E3-E0D5-92F8-40B7-6492DE402BDC}"/>
              </a:ext>
            </a:extLst>
          </p:cNvPr>
          <p:cNvSpPr/>
          <p:nvPr/>
        </p:nvSpPr>
        <p:spPr>
          <a:xfrm>
            <a:off x="4966592" y="3186916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85630C-AC6D-6969-1E42-9B9176B128F4}"/>
              </a:ext>
            </a:extLst>
          </p:cNvPr>
          <p:cNvSpPr/>
          <p:nvPr/>
        </p:nvSpPr>
        <p:spPr>
          <a:xfrm>
            <a:off x="4995167" y="4406116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CD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0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5"/>
            <a:ext cx="12192000" cy="15244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3.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Có ba ống nước M, N, P. Việt cần nối ba ống nước này với nhau: ống M vuông góc với ống N, ống N vuông góc với ống P. Trong những phương án A, B, C, em hãy giúp Việt chọn những phương án nối phù hợp.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D5BAFA-C0BC-4326-91D5-220388527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637" y="2476499"/>
            <a:ext cx="9797230" cy="20669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275B14-9506-25AA-CA22-95EFD8533D20}"/>
              </a:ext>
            </a:extLst>
          </p:cNvPr>
          <p:cNvSpPr txBox="1"/>
          <p:nvPr/>
        </p:nvSpPr>
        <p:spPr>
          <a:xfrm>
            <a:off x="3257550" y="247650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59FF6E-CFE4-E00F-91F0-EED117F0E611}"/>
              </a:ext>
            </a:extLst>
          </p:cNvPr>
          <p:cNvSpPr txBox="1"/>
          <p:nvPr/>
        </p:nvSpPr>
        <p:spPr>
          <a:xfrm>
            <a:off x="4419600" y="327660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6CFDCB-9E4F-FF50-BCCE-B12F0B349E06}"/>
              </a:ext>
            </a:extLst>
          </p:cNvPr>
          <p:cNvSpPr txBox="1"/>
          <p:nvPr/>
        </p:nvSpPr>
        <p:spPr>
          <a:xfrm>
            <a:off x="4819650" y="417195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0DD40D-6145-8C67-CBC9-B06ECB152CCA}"/>
              </a:ext>
            </a:extLst>
          </p:cNvPr>
          <p:cNvSpPr txBox="1"/>
          <p:nvPr/>
        </p:nvSpPr>
        <p:spPr>
          <a:xfrm>
            <a:off x="6591300" y="241935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CF45E7-B0BF-576B-2880-3C2393AB6F05}"/>
              </a:ext>
            </a:extLst>
          </p:cNvPr>
          <p:cNvSpPr txBox="1"/>
          <p:nvPr/>
        </p:nvSpPr>
        <p:spPr>
          <a:xfrm>
            <a:off x="7610475" y="313372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A57FA3-662B-66CD-4CED-85C14CCAA6F0}"/>
              </a:ext>
            </a:extLst>
          </p:cNvPr>
          <p:cNvSpPr txBox="1"/>
          <p:nvPr/>
        </p:nvSpPr>
        <p:spPr>
          <a:xfrm>
            <a:off x="6819900" y="421957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A81894-937A-0F55-E6ED-C6E678707AFC}"/>
              </a:ext>
            </a:extLst>
          </p:cNvPr>
          <p:cNvSpPr txBox="1"/>
          <p:nvPr/>
        </p:nvSpPr>
        <p:spPr>
          <a:xfrm>
            <a:off x="8582025" y="357187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C84B62-6A29-15F8-B574-08FC4FBC288E}"/>
              </a:ext>
            </a:extLst>
          </p:cNvPr>
          <p:cNvSpPr txBox="1"/>
          <p:nvPr/>
        </p:nvSpPr>
        <p:spPr>
          <a:xfrm>
            <a:off x="9896475" y="358140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60CC8A-1443-1115-BFCC-2A3EADB0095F}"/>
              </a:ext>
            </a:extLst>
          </p:cNvPr>
          <p:cNvSpPr txBox="1"/>
          <p:nvPr/>
        </p:nvSpPr>
        <p:spPr>
          <a:xfrm>
            <a:off x="10944225" y="309562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836D75-7C42-807E-48F7-C9E395FC3B0D}"/>
              </a:ext>
            </a:extLst>
          </p:cNvPr>
          <p:cNvSpPr/>
          <p:nvPr/>
        </p:nvSpPr>
        <p:spPr>
          <a:xfrm>
            <a:off x="2752725" y="2171701"/>
            <a:ext cx="3041788" cy="2667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D111F3C-DFD3-A6D8-6C0A-CF5374AE2891}"/>
              </a:ext>
            </a:extLst>
          </p:cNvPr>
          <p:cNvSpPr/>
          <p:nvPr/>
        </p:nvSpPr>
        <p:spPr>
          <a:xfrm>
            <a:off x="5923308" y="2191579"/>
            <a:ext cx="2177083" cy="2667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7619EF-EBD4-0CF0-7941-03BE7F174F78}"/>
              </a:ext>
            </a:extLst>
          </p:cNvPr>
          <p:cNvCxnSpPr/>
          <p:nvPr/>
        </p:nvCxnSpPr>
        <p:spPr>
          <a:xfrm>
            <a:off x="10088217" y="775253"/>
            <a:ext cx="19878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04BBA2-11E1-20A2-D94E-E5A5988ED3B5}"/>
              </a:ext>
            </a:extLst>
          </p:cNvPr>
          <p:cNvCxnSpPr>
            <a:cxnSpLocks/>
          </p:cNvCxnSpPr>
          <p:nvPr/>
        </p:nvCxnSpPr>
        <p:spPr>
          <a:xfrm>
            <a:off x="218660" y="1182758"/>
            <a:ext cx="62715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21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5"/>
            <a:ext cx="12192000" cy="11910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4.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Không dùng ê ke, ta làm như thế nào để tìm được đường thẳng vuông góc với đường thẳng AB trên một tờ giấy?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831A00-944C-C861-766B-A284B0CBE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812" y="1752599"/>
            <a:ext cx="2900363" cy="2611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041A5B-8EF0-D3F8-027F-A673E2D6E953}"/>
              </a:ext>
            </a:extLst>
          </p:cNvPr>
          <p:cNvSpPr txBox="1"/>
          <p:nvPr/>
        </p:nvSpPr>
        <p:spPr>
          <a:xfrm>
            <a:off x="619125" y="1914525"/>
            <a:ext cx="6943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Gấp đôi tờ giấy sao cho hai mép giấy trùng nhau, kẻ một đường thẳng theo nếp gấp đó ta được đường thẳng vuông góc với đường thẳng AB.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C085DC-7CD1-E4D1-54C1-4D7D26EDE50F}"/>
              </a:ext>
            </a:extLst>
          </p:cNvPr>
          <p:cNvCxnSpPr/>
          <p:nvPr/>
        </p:nvCxnSpPr>
        <p:spPr>
          <a:xfrm>
            <a:off x="8391525" y="3086100"/>
            <a:ext cx="2952750" cy="0"/>
          </a:xfrm>
          <a:prstGeom prst="line">
            <a:avLst/>
          </a:prstGeom>
          <a:ln w="571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21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6"/>
            <a:ext cx="12192000" cy="19530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002060"/>
                </a:solidFill>
              </a:rPr>
              <a:t>5. Nam </a:t>
            </a:r>
            <a:r>
              <a:rPr lang="en-US" sz="2800" b="1" dirty="0" err="1">
                <a:solidFill>
                  <a:srgbClr val="002060"/>
                </a:solidFill>
              </a:rPr>
              <a:t>làm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chiếc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đu</a:t>
            </a:r>
            <a:r>
              <a:rPr lang="en-US" sz="2800" b="1" dirty="0">
                <a:solidFill>
                  <a:srgbClr val="002060"/>
                </a:solidFill>
              </a:rPr>
              <a:t> quay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giấy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đồ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dùng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tập</a:t>
            </a:r>
            <a:r>
              <a:rPr lang="en-US" sz="2800" b="1" dirty="0">
                <a:solidFill>
                  <a:srgbClr val="002060"/>
                </a:solidFill>
              </a:rPr>
              <a:t>. Nam </a:t>
            </a:r>
            <a:r>
              <a:rPr lang="en-US" sz="2800" b="1" dirty="0" err="1">
                <a:solidFill>
                  <a:srgbClr val="002060"/>
                </a:solidFill>
              </a:rPr>
              <a:t>đặt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cục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tẩy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vào</a:t>
            </a:r>
            <a:r>
              <a:rPr lang="en-US" sz="2800" b="1" dirty="0">
                <a:solidFill>
                  <a:srgbClr val="002060"/>
                </a:solidFill>
              </a:rPr>
              <a:t> ca-bin </a:t>
            </a:r>
            <a:r>
              <a:rPr lang="en-US" sz="2800" b="1" dirty="0" err="1">
                <a:solidFill>
                  <a:srgbClr val="002060"/>
                </a:solidFill>
              </a:rPr>
              <a:t>màu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vàng</a:t>
            </a:r>
            <a:r>
              <a:rPr lang="en-US" sz="2800" b="1" dirty="0">
                <a:solidFill>
                  <a:srgbClr val="002060"/>
                </a:solidFill>
              </a:rPr>
              <a:t>. </a:t>
            </a:r>
            <a:r>
              <a:rPr lang="en-US" sz="2800" b="1" dirty="0" err="1">
                <a:solidFill>
                  <a:srgbClr val="002060"/>
                </a:solidFill>
              </a:rPr>
              <a:t>Biết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thanh</a:t>
            </a:r>
            <a:r>
              <a:rPr lang="en-US" sz="2800" b="1" dirty="0">
                <a:solidFill>
                  <a:srgbClr val="002060"/>
                </a:solidFill>
              </a:rPr>
              <a:t> nan </a:t>
            </a:r>
            <a:r>
              <a:rPr lang="en-US" sz="2800" b="1" dirty="0" err="1">
                <a:solidFill>
                  <a:srgbClr val="002060"/>
                </a:solidFill>
              </a:rPr>
              <a:t>hoa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nối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ca-bin </a:t>
            </a:r>
            <a:r>
              <a:rPr lang="en-US" sz="2800" b="1" dirty="0" err="1">
                <a:solidFill>
                  <a:srgbClr val="002060"/>
                </a:solidFill>
              </a:rPr>
              <a:t>đựng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tẩy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vuông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góc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thanh</a:t>
            </a:r>
            <a:r>
              <a:rPr lang="en-US" sz="2800" b="1" dirty="0">
                <a:solidFill>
                  <a:srgbClr val="002060"/>
                </a:solidFill>
              </a:rPr>
              <a:t> nan </a:t>
            </a:r>
            <a:r>
              <a:rPr lang="en-US" sz="2800" b="1" dirty="0" err="1">
                <a:solidFill>
                  <a:srgbClr val="002060"/>
                </a:solidFill>
              </a:rPr>
              <a:t>hoa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nối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ca-bin </a:t>
            </a:r>
            <a:r>
              <a:rPr lang="en-US" sz="2800" b="1" dirty="0" err="1">
                <a:solidFill>
                  <a:srgbClr val="002060"/>
                </a:solidFill>
              </a:rPr>
              <a:t>đựng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gọt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bút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chì</a:t>
            </a:r>
            <a:r>
              <a:rPr lang="en-US" sz="2800" b="1" dirty="0">
                <a:solidFill>
                  <a:srgbClr val="002060"/>
                </a:solidFill>
              </a:rPr>
              <a:t>. </a:t>
            </a:r>
            <a:r>
              <a:rPr lang="en-US" sz="2800" b="1" dirty="0" err="1">
                <a:solidFill>
                  <a:srgbClr val="002060"/>
                </a:solidFill>
              </a:rPr>
              <a:t>Hỏi</a:t>
            </a:r>
            <a:r>
              <a:rPr lang="en-US" sz="2800" b="1" dirty="0">
                <a:solidFill>
                  <a:srgbClr val="002060"/>
                </a:solidFill>
              </a:rPr>
              <a:t> Nam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đặt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gọt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bút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chì</a:t>
            </a:r>
            <a:r>
              <a:rPr lang="en-US" sz="2800" b="1" dirty="0">
                <a:solidFill>
                  <a:srgbClr val="002060"/>
                </a:solidFill>
              </a:rPr>
              <a:t> ở ca-bin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FF433D-DEEC-2A19-228F-E132CF010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011" y="2495549"/>
            <a:ext cx="5594526" cy="31718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2A4971-C66F-FC06-26BF-F41DB15EB14D}"/>
              </a:ext>
            </a:extLst>
          </p:cNvPr>
          <p:cNvCxnSpPr/>
          <p:nvPr/>
        </p:nvCxnSpPr>
        <p:spPr>
          <a:xfrm>
            <a:off x="8010525" y="3648075"/>
            <a:ext cx="847725" cy="3429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FAC363-8977-84D1-3FEA-C35A3C9453AB}"/>
              </a:ext>
            </a:extLst>
          </p:cNvPr>
          <p:cNvCxnSpPr>
            <a:cxnSpLocks/>
          </p:cNvCxnSpPr>
          <p:nvPr/>
        </p:nvCxnSpPr>
        <p:spPr>
          <a:xfrm flipV="1">
            <a:off x="8858250" y="3048000"/>
            <a:ext cx="409575" cy="9239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5439D87-47C5-51E7-59DC-6158576D0AB7}"/>
              </a:ext>
            </a:extLst>
          </p:cNvPr>
          <p:cNvCxnSpPr/>
          <p:nvPr/>
        </p:nvCxnSpPr>
        <p:spPr>
          <a:xfrm>
            <a:off x="8020050" y="3657600"/>
            <a:ext cx="847725" cy="342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3230FF-DAA6-0594-4B42-739D9D475D7B}"/>
              </a:ext>
            </a:extLst>
          </p:cNvPr>
          <p:cNvCxnSpPr>
            <a:cxnSpLocks/>
          </p:cNvCxnSpPr>
          <p:nvPr/>
        </p:nvCxnSpPr>
        <p:spPr>
          <a:xfrm flipV="1">
            <a:off x="8448675" y="3981450"/>
            <a:ext cx="409575" cy="9239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7A722D8-9A2E-F62B-90A8-94AC72B4381C}"/>
              </a:ext>
            </a:extLst>
          </p:cNvPr>
          <p:cNvSpPr txBox="1"/>
          <p:nvPr/>
        </p:nvSpPr>
        <p:spPr>
          <a:xfrm>
            <a:off x="342900" y="2924175"/>
            <a:ext cx="57816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Thanh nan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ca-bin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tẩy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ca-bin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chì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ca-bin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6.</a:t>
            </a:r>
          </a:p>
        </p:txBody>
      </p:sp>
    </p:spTree>
    <p:extLst>
      <p:ext uri="{BB962C8B-B14F-4D97-AF65-F5344CB8AC3E}">
        <p14:creationId xmlns:p14="http://schemas.microsoft.com/office/powerpoint/2010/main" val="114393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8E182086-F9D0-4560-91E7-D311394A9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71" y="1729164"/>
            <a:ext cx="7141029" cy="2894773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75D1AB31-18FF-45ED-9317-98F4C0868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id="{DE49BCCF-5ECD-4D06-9C05-EBAFCDD965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91" y="1434105"/>
            <a:ext cx="2232236" cy="39207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858526-B0AC-4F9A-8077-C40BB698A842}"/>
              </a:ext>
            </a:extLst>
          </p:cNvPr>
          <p:cNvSpPr/>
          <p:nvPr/>
        </p:nvSpPr>
        <p:spPr>
          <a:xfrm>
            <a:off x="4581525" y="2214390"/>
            <a:ext cx="669259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lại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các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075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371"/>
            <a:ext cx="12479594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5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Notched Right 34">
            <a:hlinkClick r:id="rId2" action="ppaction://hlinksldjump"/>
            <a:extLst>
              <a:ext uri="{FF2B5EF4-FFF2-40B4-BE49-F238E27FC236}">
                <a16:creationId xmlns:a16="http://schemas.microsoft.com/office/drawing/2014/main" id="{6FAB6386-CDBA-44D4-A6A1-3E524039CF92}"/>
              </a:ext>
            </a:extLst>
          </p:cNvPr>
          <p:cNvSpPr/>
          <p:nvPr/>
        </p:nvSpPr>
        <p:spPr>
          <a:xfrm>
            <a:off x="11115748" y="6074369"/>
            <a:ext cx="1003965" cy="697227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4" name="Picture 43">
            <a:hlinkClick r:id="rId3" action="ppaction://hlinksldjump"/>
            <a:extLst>
              <a:ext uri="{FF2B5EF4-FFF2-40B4-BE49-F238E27FC236}">
                <a16:creationId xmlns:a16="http://schemas.microsoft.com/office/drawing/2014/main" id="{2BFB7A59-13FC-4173-9814-E48912568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279" y="1535289"/>
            <a:ext cx="2997499" cy="3565960"/>
          </a:xfrm>
          <a:prstGeom prst="rect">
            <a:avLst/>
          </a:prstGeom>
        </p:spPr>
      </p:pic>
      <p:pic>
        <p:nvPicPr>
          <p:cNvPr id="45" name="Picture 44">
            <a:hlinkClick r:id="rId5" action="ppaction://hlinksldjump"/>
            <a:extLst>
              <a:ext uri="{FF2B5EF4-FFF2-40B4-BE49-F238E27FC236}">
                <a16:creationId xmlns:a16="http://schemas.microsoft.com/office/drawing/2014/main" id="{6A4F4CF8-6F91-4AA9-B00E-D7F1EBB59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262" y="2857056"/>
            <a:ext cx="3107607" cy="3877392"/>
          </a:xfrm>
          <a:prstGeom prst="rect">
            <a:avLst/>
          </a:prstGeom>
        </p:spPr>
      </p:pic>
      <p:pic>
        <p:nvPicPr>
          <p:cNvPr id="46" name="Picture 45">
            <a:hlinkClick r:id="rId7" action="ppaction://hlinksldjump"/>
            <a:extLst>
              <a:ext uri="{FF2B5EF4-FFF2-40B4-BE49-F238E27FC236}">
                <a16:creationId xmlns:a16="http://schemas.microsoft.com/office/drawing/2014/main" id="{CADB0A73-C1FD-4EF9-84B8-6A656B4917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4275" y="1535290"/>
            <a:ext cx="2997263" cy="3673956"/>
          </a:xfrm>
          <a:prstGeom prst="rect">
            <a:avLst/>
          </a:prstGeom>
        </p:spPr>
      </p:pic>
      <p:grpSp>
        <p:nvGrpSpPr>
          <p:cNvPr id="9" name="Google Shape;430;p33">
            <a:extLst>
              <a:ext uri="{FF2B5EF4-FFF2-40B4-BE49-F238E27FC236}">
                <a16:creationId xmlns:a16="http://schemas.microsoft.com/office/drawing/2014/main" id="{CB241B2E-A297-BAB4-E3AE-4EA66F2A1F81}"/>
              </a:ext>
            </a:extLst>
          </p:cNvPr>
          <p:cNvGrpSpPr/>
          <p:nvPr/>
        </p:nvGrpSpPr>
        <p:grpSpPr>
          <a:xfrm flipH="1">
            <a:off x="-8162" y="1643701"/>
            <a:ext cx="3770753" cy="5214300"/>
            <a:chOff x="6727039" y="1229170"/>
            <a:chExt cx="2581060" cy="3910725"/>
          </a:xfrm>
        </p:grpSpPr>
        <p:sp>
          <p:nvSpPr>
            <p:cNvPr id="10" name="Google Shape;431;p33">
              <a:extLst>
                <a:ext uri="{FF2B5EF4-FFF2-40B4-BE49-F238E27FC236}">
                  <a16:creationId xmlns:a16="http://schemas.microsoft.com/office/drawing/2014/main" id="{EFF8342A-2083-6FC8-4984-939F877D28E9}"/>
                </a:ext>
              </a:extLst>
            </p:cNvPr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432;p33">
              <a:extLst>
                <a:ext uri="{FF2B5EF4-FFF2-40B4-BE49-F238E27FC236}">
                  <a16:creationId xmlns:a16="http://schemas.microsoft.com/office/drawing/2014/main" id="{07579D02-DE10-996A-4CA6-19D25783A7E3}"/>
                </a:ext>
              </a:extLst>
            </p:cNvPr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433;p33">
              <a:extLst>
                <a:ext uri="{FF2B5EF4-FFF2-40B4-BE49-F238E27FC236}">
                  <a16:creationId xmlns:a16="http://schemas.microsoft.com/office/drawing/2014/main" id="{385766FC-A6A8-01E2-D998-1DD48C65CDEA}"/>
                </a:ext>
              </a:extLst>
            </p:cNvPr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434;p33">
              <a:extLst>
                <a:ext uri="{FF2B5EF4-FFF2-40B4-BE49-F238E27FC236}">
                  <a16:creationId xmlns:a16="http://schemas.microsoft.com/office/drawing/2014/main" id="{456772A5-B899-DCB3-2B22-176D83132095}"/>
                </a:ext>
              </a:extLst>
            </p:cNvPr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435;p33">
              <a:extLst>
                <a:ext uri="{FF2B5EF4-FFF2-40B4-BE49-F238E27FC236}">
                  <a16:creationId xmlns:a16="http://schemas.microsoft.com/office/drawing/2014/main" id="{3C46E694-DBD8-45CF-995B-A460F22F6CAC}"/>
                </a:ext>
              </a:extLst>
            </p:cNvPr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436;p33">
              <a:extLst>
                <a:ext uri="{FF2B5EF4-FFF2-40B4-BE49-F238E27FC236}">
                  <a16:creationId xmlns:a16="http://schemas.microsoft.com/office/drawing/2014/main" id="{89425D45-822F-E4BE-802D-EBABF24335BB}"/>
                </a:ext>
              </a:extLst>
            </p:cNvPr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437;p33">
              <a:extLst>
                <a:ext uri="{FF2B5EF4-FFF2-40B4-BE49-F238E27FC236}">
                  <a16:creationId xmlns:a16="http://schemas.microsoft.com/office/drawing/2014/main" id="{1C3BB19B-CE8A-A7F8-0DD2-4DEC451E32ED}"/>
                </a:ext>
              </a:extLst>
            </p:cNvPr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438;p33">
              <a:extLst>
                <a:ext uri="{FF2B5EF4-FFF2-40B4-BE49-F238E27FC236}">
                  <a16:creationId xmlns:a16="http://schemas.microsoft.com/office/drawing/2014/main" id="{98A4E929-2D75-EF4B-737A-0D34DD1B8708}"/>
                </a:ext>
              </a:extLst>
            </p:cNvPr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439;p33">
              <a:extLst>
                <a:ext uri="{FF2B5EF4-FFF2-40B4-BE49-F238E27FC236}">
                  <a16:creationId xmlns:a16="http://schemas.microsoft.com/office/drawing/2014/main" id="{3FD6BF79-37A8-4D1A-3A54-1281E984743D}"/>
                </a:ext>
              </a:extLst>
            </p:cNvPr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440;p33">
              <a:extLst>
                <a:ext uri="{FF2B5EF4-FFF2-40B4-BE49-F238E27FC236}">
                  <a16:creationId xmlns:a16="http://schemas.microsoft.com/office/drawing/2014/main" id="{1322806D-51C1-68CF-8330-F4FD48047854}"/>
                </a:ext>
              </a:extLst>
            </p:cNvPr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441;p33">
              <a:extLst>
                <a:ext uri="{FF2B5EF4-FFF2-40B4-BE49-F238E27FC236}">
                  <a16:creationId xmlns:a16="http://schemas.microsoft.com/office/drawing/2014/main" id="{70E312EE-5ED9-0551-6EE6-4289909778C8}"/>
                </a:ext>
              </a:extLst>
            </p:cNvPr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442;p33">
              <a:extLst>
                <a:ext uri="{FF2B5EF4-FFF2-40B4-BE49-F238E27FC236}">
                  <a16:creationId xmlns:a16="http://schemas.microsoft.com/office/drawing/2014/main" id="{2DAEB8B6-6D2F-9875-18B5-98EB55BA5DF3}"/>
                </a:ext>
              </a:extLst>
            </p:cNvPr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443;p33">
              <a:extLst>
                <a:ext uri="{FF2B5EF4-FFF2-40B4-BE49-F238E27FC236}">
                  <a16:creationId xmlns:a16="http://schemas.microsoft.com/office/drawing/2014/main" id="{71A263C9-B448-E066-78A5-3B6EBA61078D}"/>
                </a:ext>
              </a:extLst>
            </p:cNvPr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444;p33">
              <a:extLst>
                <a:ext uri="{FF2B5EF4-FFF2-40B4-BE49-F238E27FC236}">
                  <a16:creationId xmlns:a16="http://schemas.microsoft.com/office/drawing/2014/main" id="{334B0A7A-8E8E-D879-9F18-BA33F3E55670}"/>
                </a:ext>
              </a:extLst>
            </p:cNvPr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445;p33">
              <a:extLst>
                <a:ext uri="{FF2B5EF4-FFF2-40B4-BE49-F238E27FC236}">
                  <a16:creationId xmlns:a16="http://schemas.microsoft.com/office/drawing/2014/main" id="{FEA1E44D-72E3-5324-6381-5C44880AE5BE}"/>
                </a:ext>
              </a:extLst>
            </p:cNvPr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446;p33">
              <a:extLst>
                <a:ext uri="{FF2B5EF4-FFF2-40B4-BE49-F238E27FC236}">
                  <a16:creationId xmlns:a16="http://schemas.microsoft.com/office/drawing/2014/main" id="{FFCE9F90-A11E-6F70-DD55-EB9AAD5F79FA}"/>
                </a:ext>
              </a:extLst>
            </p:cNvPr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447;p33">
              <a:extLst>
                <a:ext uri="{FF2B5EF4-FFF2-40B4-BE49-F238E27FC236}">
                  <a16:creationId xmlns:a16="http://schemas.microsoft.com/office/drawing/2014/main" id="{77FAB057-CDB4-690B-81DC-A8D2317ADAD1}"/>
                </a:ext>
              </a:extLst>
            </p:cNvPr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448;p33">
              <a:extLst>
                <a:ext uri="{FF2B5EF4-FFF2-40B4-BE49-F238E27FC236}">
                  <a16:creationId xmlns:a16="http://schemas.microsoft.com/office/drawing/2014/main" id="{27BB9150-2872-8764-3027-8180C28EEF95}"/>
                </a:ext>
              </a:extLst>
            </p:cNvPr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449;p33">
              <a:extLst>
                <a:ext uri="{FF2B5EF4-FFF2-40B4-BE49-F238E27FC236}">
                  <a16:creationId xmlns:a16="http://schemas.microsoft.com/office/drawing/2014/main" id="{5501A856-1B82-67CE-5E0C-4E25B3DC9B7B}"/>
                </a:ext>
              </a:extLst>
            </p:cNvPr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450;p33">
              <a:extLst>
                <a:ext uri="{FF2B5EF4-FFF2-40B4-BE49-F238E27FC236}">
                  <a16:creationId xmlns:a16="http://schemas.microsoft.com/office/drawing/2014/main" id="{AF0C46F8-D103-364F-9C27-0CBDAAB73367}"/>
                </a:ext>
              </a:extLst>
            </p:cNvPr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451;p33">
              <a:extLst>
                <a:ext uri="{FF2B5EF4-FFF2-40B4-BE49-F238E27FC236}">
                  <a16:creationId xmlns:a16="http://schemas.microsoft.com/office/drawing/2014/main" id="{1C5D8FF7-66B6-9019-9FA7-7116A9DB3286}"/>
                </a:ext>
              </a:extLst>
            </p:cNvPr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452;p33">
              <a:extLst>
                <a:ext uri="{FF2B5EF4-FFF2-40B4-BE49-F238E27FC236}">
                  <a16:creationId xmlns:a16="http://schemas.microsoft.com/office/drawing/2014/main" id="{EFFCD31A-24DE-65AE-2ECB-2950AC4BB161}"/>
                </a:ext>
              </a:extLst>
            </p:cNvPr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453;p33">
              <a:extLst>
                <a:ext uri="{FF2B5EF4-FFF2-40B4-BE49-F238E27FC236}">
                  <a16:creationId xmlns:a16="http://schemas.microsoft.com/office/drawing/2014/main" id="{A8331D25-0EA9-C796-0167-1FF0C3CC99A2}"/>
                </a:ext>
              </a:extLst>
            </p:cNvPr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454;p33">
              <a:extLst>
                <a:ext uri="{FF2B5EF4-FFF2-40B4-BE49-F238E27FC236}">
                  <a16:creationId xmlns:a16="http://schemas.microsoft.com/office/drawing/2014/main" id="{4A86A2F8-9E03-A080-2208-958680EE34C6}"/>
                </a:ext>
              </a:extLst>
            </p:cNvPr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455;p33">
              <a:extLst>
                <a:ext uri="{FF2B5EF4-FFF2-40B4-BE49-F238E27FC236}">
                  <a16:creationId xmlns:a16="http://schemas.microsoft.com/office/drawing/2014/main" id="{81FA2C38-F9BF-7494-0B87-7D450454693A}"/>
                </a:ext>
              </a:extLst>
            </p:cNvPr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456;p33">
              <a:extLst>
                <a:ext uri="{FF2B5EF4-FFF2-40B4-BE49-F238E27FC236}">
                  <a16:creationId xmlns:a16="http://schemas.microsoft.com/office/drawing/2014/main" id="{B575AF53-A504-7B5B-92A6-84BB3B0E0974}"/>
                </a:ext>
              </a:extLst>
            </p:cNvPr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457;p33">
              <a:extLst>
                <a:ext uri="{FF2B5EF4-FFF2-40B4-BE49-F238E27FC236}">
                  <a16:creationId xmlns:a16="http://schemas.microsoft.com/office/drawing/2014/main" id="{EDF58407-32C8-3C96-8D1C-C7E87E04AD68}"/>
                </a:ext>
              </a:extLst>
            </p:cNvPr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458;p33">
              <a:extLst>
                <a:ext uri="{FF2B5EF4-FFF2-40B4-BE49-F238E27FC236}">
                  <a16:creationId xmlns:a16="http://schemas.microsoft.com/office/drawing/2014/main" id="{38DCBEAD-0104-EB21-46E1-4C5613E2CA62}"/>
                </a:ext>
              </a:extLst>
            </p:cNvPr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59;p33">
              <a:extLst>
                <a:ext uri="{FF2B5EF4-FFF2-40B4-BE49-F238E27FC236}">
                  <a16:creationId xmlns:a16="http://schemas.microsoft.com/office/drawing/2014/main" id="{43805CDC-0613-CD30-7320-41B38D88A188}"/>
                </a:ext>
              </a:extLst>
            </p:cNvPr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60;p33">
              <a:extLst>
                <a:ext uri="{FF2B5EF4-FFF2-40B4-BE49-F238E27FC236}">
                  <a16:creationId xmlns:a16="http://schemas.microsoft.com/office/drawing/2014/main" id="{D51C593B-8357-DBE6-1D5C-F94BC1773126}"/>
                </a:ext>
              </a:extLst>
            </p:cNvPr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61;p33">
              <a:extLst>
                <a:ext uri="{FF2B5EF4-FFF2-40B4-BE49-F238E27FC236}">
                  <a16:creationId xmlns:a16="http://schemas.microsoft.com/office/drawing/2014/main" id="{61FE3824-67BD-2E4C-3E71-A0F34479C1F7}"/>
                </a:ext>
              </a:extLst>
            </p:cNvPr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62;p33">
              <a:extLst>
                <a:ext uri="{FF2B5EF4-FFF2-40B4-BE49-F238E27FC236}">
                  <a16:creationId xmlns:a16="http://schemas.microsoft.com/office/drawing/2014/main" id="{1208A71C-C092-D885-263F-A2506CD316F7}"/>
                </a:ext>
              </a:extLst>
            </p:cNvPr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63;p33">
              <a:extLst>
                <a:ext uri="{FF2B5EF4-FFF2-40B4-BE49-F238E27FC236}">
                  <a16:creationId xmlns:a16="http://schemas.microsoft.com/office/drawing/2014/main" id="{CBED97AD-72C8-B188-2888-352195CFC381}"/>
                </a:ext>
              </a:extLst>
            </p:cNvPr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64;p33">
              <a:extLst>
                <a:ext uri="{FF2B5EF4-FFF2-40B4-BE49-F238E27FC236}">
                  <a16:creationId xmlns:a16="http://schemas.microsoft.com/office/drawing/2014/main" id="{3858029F-953D-1A2A-CA8D-A5AD07151DF2}"/>
                </a:ext>
              </a:extLst>
            </p:cNvPr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9DB4F82-F766-47AE-A605-B892DD9472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8765" y="345748"/>
            <a:ext cx="10364099" cy="24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82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782" y="564086"/>
            <a:ext cx="87931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1.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Để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kiểm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tra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góc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vuông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ta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phải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dùng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dụng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cụ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gì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 </a:t>
            </a: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862642" y="2371120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Compa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B872A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3712168" y="4215252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Thước</a:t>
            </a: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kẻ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EE452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6199518" y="2390472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Ê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ke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36A289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29" name="Arrow: Notched Right 28">
            <a:hlinkClick r:id="rId2" action="ppaction://hlinksldjump"/>
            <a:extLst>
              <a:ext uri="{FF2B5EF4-FFF2-40B4-BE49-F238E27FC236}">
                <a16:creationId xmlns:a16="http://schemas.microsoft.com/office/drawing/2014/main" id="{41B03BEA-99F3-4A8A-9D15-8A5A60790791}"/>
              </a:ext>
            </a:extLst>
          </p:cNvPr>
          <p:cNvSpPr/>
          <p:nvPr/>
        </p:nvSpPr>
        <p:spPr>
          <a:xfrm>
            <a:off x="10929091" y="567032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6C91F4-D2EF-4951-8C73-7A9D89320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112" y="4006388"/>
            <a:ext cx="3058661" cy="3058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CEC8A0-2F9A-410E-B08B-884B46DC1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79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252" y="273595"/>
            <a:ext cx="909537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2. </a:t>
            </a:r>
            <a:r>
              <a:rPr kumimoji="0" lang="vi-V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Hai đường thẳng vuông góc với nhau tạo thành mấy góc vuông?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758175" y="2276775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3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873195" y="4542239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4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5569070" y="3420679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2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:a16="http://schemas.microsoft.com/office/drawing/2014/main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5569070" y="5704591"/>
            <a:ext cx="5130791" cy="960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FFC71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D. 1</a:t>
            </a:r>
          </a:p>
        </p:txBody>
      </p:sp>
      <p:sp>
        <p:nvSpPr>
          <p:cNvPr id="32" name="Arrow: Notched Right 31">
            <a:hlinkClick r:id="rId2" action="ppaction://hlinksldjump"/>
            <a:extLst>
              <a:ext uri="{FF2B5EF4-FFF2-40B4-BE49-F238E27FC236}">
                <a16:creationId xmlns:a16="http://schemas.microsoft.com/office/drawing/2014/main" id="{E4F910BD-3729-496A-B39D-4A7E553DDA2D}"/>
              </a:ext>
            </a:extLst>
          </p:cNvPr>
          <p:cNvSpPr/>
          <p:nvPr/>
        </p:nvSpPr>
        <p:spPr>
          <a:xfrm>
            <a:off x="10906087" y="586377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967AA4-24C1-4886-8906-2E8891AE3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112" y="4006388"/>
            <a:ext cx="3058661" cy="3058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D1295E-9B80-4605-8EB4-A464CA972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557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90552"/>
            <a:ext cx="71663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3.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Hình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sau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có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mấy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cặp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đường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thẳng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vuông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góc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nhau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758175" y="2276775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1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873195" y="4542239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2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5569070" y="3420679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3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:a16="http://schemas.microsoft.com/office/drawing/2014/main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5569070" y="5704591"/>
            <a:ext cx="5130791" cy="960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FFC71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D. 4</a:t>
            </a:r>
          </a:p>
        </p:txBody>
      </p:sp>
      <p:sp>
        <p:nvSpPr>
          <p:cNvPr id="27" name="Arrow: Notched Right 26">
            <a:hlinkClick r:id="rId2" action="ppaction://hlinksldjump"/>
            <a:extLst>
              <a:ext uri="{FF2B5EF4-FFF2-40B4-BE49-F238E27FC236}">
                <a16:creationId xmlns:a16="http://schemas.microsoft.com/office/drawing/2014/main" id="{CBCB631D-7AAB-4FB6-933B-883A646DDEEC}"/>
              </a:ext>
            </a:extLst>
          </p:cNvPr>
          <p:cNvSpPr/>
          <p:nvPr/>
        </p:nvSpPr>
        <p:spPr>
          <a:xfrm>
            <a:off x="10964236" y="0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C86B5B-0937-4735-9DFE-C59A1A619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888" y="3829578"/>
            <a:ext cx="3058661" cy="3058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F4D002-695D-4D78-9B71-C195B3DFF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CF726A-7324-A08C-5250-0263D1DC8B12}"/>
              </a:ext>
            </a:extLst>
          </p:cNvPr>
          <p:cNvSpPr/>
          <p:nvPr/>
        </p:nvSpPr>
        <p:spPr>
          <a:xfrm>
            <a:off x="8271483" y="733647"/>
            <a:ext cx="3116911" cy="218050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3C4593-D05E-0D73-5EA4-C3751B4F0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429" y="630372"/>
            <a:ext cx="2905931" cy="233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231D5323-055D-1DB2-7E5F-51EC43350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416" y="1627434"/>
            <a:ext cx="10425064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2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758687" y="571085"/>
            <a:ext cx="11277599" cy="9429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 một số hình ảnh về hai đường thẳng vuông góc ở xung quanh em.</a:t>
            </a:r>
          </a:p>
        </p:txBody>
      </p:sp>
      <p:pic>
        <p:nvPicPr>
          <p:cNvPr id="7" name="Picture 2" descr="Đường thẳng vuông góc với mặt phẳng - Toán học 8 - Trương Hoàng Anh -  Website của Nguyễn Anh Tuấn">
            <a:extLst>
              <a:ext uri="{FF2B5EF4-FFF2-40B4-BE49-F238E27FC236}">
                <a16:creationId xmlns:a16="http://schemas.microsoft.com/office/drawing/2014/main" id="{A7A99C0B-F3FF-F64D-4654-30E6A6306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9" y="2236304"/>
            <a:ext cx="5028578" cy="393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gã Tư Trống Rỗng Và Đường Vuông Góc Với Máy Bay Không Người Lái Từ Trên  Không Hình ảnh Sẵn có - Tải xuống Hình ảnh Ngay bây giờ - iStock">
            <a:extLst>
              <a:ext uri="{FF2B5EF4-FFF2-40B4-BE49-F238E27FC236}">
                <a16:creationId xmlns:a16="http://schemas.microsoft.com/office/drawing/2014/main" id="{1E015322-66DA-C570-9AFC-462185634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193" y="2256183"/>
            <a:ext cx="5829300" cy="38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57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6E0896A-CB0B-2976-C443-236C38D96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25" y="2428875"/>
            <a:ext cx="3486150" cy="2705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094CDA-9F2F-407B-6971-3285654C1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700" y="2187081"/>
            <a:ext cx="6005512" cy="314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3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C077A"/>
        </a:solidFill>
        <a:ln w="76200" cap="flat">
          <a:noFill/>
          <a:prstDash val="solid"/>
          <a:miter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456</Words>
  <Application>Microsoft Office PowerPoint</Application>
  <PresentationFormat>Widescreen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#9Slide05 Bodega Script</vt:lpstr>
      <vt:lpstr>#9Slide07 HoneyCream</vt:lpstr>
      <vt:lpstr>Arial</vt:lpstr>
      <vt:lpstr>Arial Unicode MS</vt:lpstr>
      <vt:lpstr>Calibri</vt:lpstr>
      <vt:lpstr>Calibri Light</vt:lpstr>
      <vt:lpstr>Cambria</vt:lpstr>
      <vt:lpstr>Comfortaa</vt:lpstr>
      <vt:lpstr>Fredoka One</vt:lpstr>
      <vt:lpstr>Nunito Black</vt:lpstr>
      <vt:lpstr>Poppins Light</vt:lpstr>
      <vt:lpstr>SVN-Newton</vt:lpstr>
      <vt:lpstr>Times New Roman</vt:lpstr>
      <vt:lpstr>UTM Aquarelle</vt:lpstr>
      <vt:lpstr>UTM Avo</vt:lpstr>
      <vt:lpstr>1_Office Theme</vt:lpstr>
      <vt:lpstr>PPTMON theme</vt:lpstr>
      <vt:lpstr>Math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26</cp:revision>
  <dcterms:created xsi:type="dcterms:W3CDTF">2023-10-04T13:03:35Z</dcterms:created>
  <dcterms:modified xsi:type="dcterms:W3CDTF">2024-11-26T08:15:07Z</dcterms:modified>
</cp:coreProperties>
</file>