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1461" r:id="rId2"/>
    <p:sldId id="11447" r:id="rId3"/>
    <p:sldId id="11448" r:id="rId4"/>
    <p:sldId id="11451" r:id="rId5"/>
    <p:sldId id="259" r:id="rId6"/>
    <p:sldId id="11419" r:id="rId7"/>
    <p:sldId id="11458" r:id="rId8"/>
    <p:sldId id="11459" r:id="rId9"/>
    <p:sldId id="11456" r:id="rId10"/>
    <p:sldId id="284" r:id="rId11"/>
    <p:sldId id="11460" r:id="rId12"/>
    <p:sldId id="11445" r:id="rId13"/>
    <p:sldId id="11446" r:id="rId14"/>
    <p:sldId id="114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9C519-F82E-4F7B-A702-0D03EBE360A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895A-89C7-4BB9-80E6-970DA4F61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3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21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8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0895A-89C7-4BB9-80E6-970DA4F61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3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EE2D31-5815-47E3-983F-B1D6932A98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8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5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3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727FA89-7316-20E9-84CA-8C14F27D5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/>
          <a:stretch/>
        </p:blipFill>
        <p:spPr>
          <a:xfrm>
            <a:off x="0" y="0"/>
            <a:ext cx="12260826" cy="68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1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4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9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8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FBF3850-39B6-7BD6-FD6F-A4F59469BF1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650" y="161925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3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svg"/><Relationship Id="rId5" Type="http://schemas.openxmlformats.org/officeDocument/2006/relationships/image" Target="../media/image27.png"/><Relationship Id="rId4" Type="http://schemas.openxmlformats.org/officeDocument/2006/relationships/image" Target="../media/image35.sv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7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altLang="vi-VN" sz="3591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87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2024 - 2025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9233209" cy="61524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27: Hai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424290" y="13843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66BD4-C760-C1D2-DF47-08F76BB4A87A}"/>
              </a:ext>
            </a:extLst>
          </p:cNvPr>
          <p:cNvSpPr txBox="1"/>
          <p:nvPr/>
        </p:nvSpPr>
        <p:spPr>
          <a:xfrm>
            <a:off x="1191802" y="503434"/>
            <a:ext cx="10037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 ê ke để kiểm tra hai đường thẳng có vuông góc với nhau hay không?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01484-FB00-65DE-01E5-A122F9C3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46" y="2376326"/>
            <a:ext cx="9028261" cy="2195673"/>
          </a:xfrm>
          <a:prstGeom prst="rect">
            <a:avLst/>
          </a:prstGeom>
        </p:spPr>
      </p:pic>
      <p:pic>
        <p:nvPicPr>
          <p:cNvPr id="6" name="Picture 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20B90832-D76D-780F-60CF-AEE71EEDAD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719">
            <a:off x="3174714" y="3708942"/>
            <a:ext cx="1725304" cy="17261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20F63-9DE6-E8D3-082F-1F0C82CD749E}"/>
              </a:ext>
            </a:extLst>
          </p:cNvPr>
          <p:cNvSpPr/>
          <p:nvPr/>
        </p:nvSpPr>
        <p:spPr>
          <a:xfrm>
            <a:off x="1130158" y="5320301"/>
            <a:ext cx="4263776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 thẳng CH và AH không vuông góc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735E1BDC-83A6-ECAA-57F2-EEF3E2C8EC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42" y="3647327"/>
            <a:ext cx="1725304" cy="172611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1A90D1-022A-BB3A-9699-E344685BBDA7}"/>
              </a:ext>
            </a:extLst>
          </p:cNvPr>
          <p:cNvSpPr/>
          <p:nvPr/>
        </p:nvSpPr>
        <p:spPr>
          <a:xfrm>
            <a:off x="7325475" y="5424755"/>
            <a:ext cx="4263776" cy="107878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thẳng NM và NP vuông góc với nhau.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7BCFF6-657B-0AB6-4F3A-74A3BA0DE18A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9ABF6-1D55-46DD-E679-E09117B62D4A}"/>
              </a:ext>
            </a:extLst>
          </p:cNvPr>
          <p:cNvSpPr txBox="1"/>
          <p:nvPr/>
        </p:nvSpPr>
        <p:spPr>
          <a:xfrm>
            <a:off x="1191802" y="503434"/>
            <a:ext cx="1003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 ê-ke để kiểm tra góc vuông rồi nêu từng cặp đoạn thẳng vuông góc với nhau.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B6E36-13B1-119B-76B6-34F96D749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761" y="1870859"/>
            <a:ext cx="5211669" cy="2444287"/>
          </a:xfrm>
          <a:prstGeom prst="rect">
            <a:avLst/>
          </a:prstGeom>
        </p:spPr>
      </p:pic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9DF09E75-A9D8-DD28-FE71-0A71482D27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965">
            <a:off x="3863081" y="2157575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2497EA-7DBE-0861-EA15-7A4CA8F4FE71}"/>
              </a:ext>
            </a:extLst>
          </p:cNvPr>
          <p:cNvSpPr/>
          <p:nvPr/>
        </p:nvSpPr>
        <p:spPr>
          <a:xfrm>
            <a:off x="2712376" y="4323708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 thẳng AB vuông góc với đoạn thẳng AE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1B3666DB-1DDD-23E1-C112-BF73DD33A2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8210" y="2512385"/>
            <a:ext cx="1725304" cy="154898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DB681F1-6131-38C5-32AA-9C78EF1DA552}"/>
              </a:ext>
            </a:extLst>
          </p:cNvPr>
          <p:cNvSpPr/>
          <p:nvPr/>
        </p:nvSpPr>
        <p:spPr>
          <a:xfrm>
            <a:off x="2712376" y="5083996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 thẳng CB vuông góc với đoạn thẳng CD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989EFA8-2262-3C98-A672-66C6E5B91B0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47323" y="2003460"/>
            <a:ext cx="1725304" cy="15822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9809E74-F1A5-20B2-05CD-A2BC67B4587C}"/>
              </a:ext>
            </a:extLst>
          </p:cNvPr>
          <p:cNvSpPr/>
          <p:nvPr/>
        </p:nvSpPr>
        <p:spPr>
          <a:xfrm>
            <a:off x="2743198" y="5844283"/>
            <a:ext cx="7294651" cy="6695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 thẳng DC vuông góc với đoạn thẳng DE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04677B-0E00-09F9-E108-F59183AF0027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D710B-7229-4515-E6AD-8113FEC64774}"/>
              </a:ext>
            </a:extLst>
          </p:cNvPr>
          <p:cNvSpPr txBox="1"/>
          <p:nvPr/>
        </p:nvSpPr>
        <p:spPr>
          <a:xfrm>
            <a:off x="914400" y="503434"/>
            <a:ext cx="10315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vừa vẽ bức tranh dưới đây. Hãy quan sát và tìm hình ảnh về hai đường thẳng vuông góc có trong bức tranh đó.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43A613-8DDB-495C-B1F3-0A3A7F1DE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9" y="2436259"/>
            <a:ext cx="6761306" cy="333258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4B06DD-9A7C-4239-E7C8-DB6C383EE2EC}"/>
              </a:ext>
            </a:extLst>
          </p:cNvPr>
          <p:cNvCxnSpPr>
            <a:cxnSpLocks/>
          </p:cNvCxnSpPr>
          <p:nvPr/>
        </p:nvCxnSpPr>
        <p:spPr>
          <a:xfrm flipH="1">
            <a:off x="3094629" y="2676619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7E371-C087-9D43-9645-ED7545F3617E}"/>
              </a:ext>
            </a:extLst>
          </p:cNvPr>
          <p:cNvCxnSpPr>
            <a:cxnSpLocks/>
          </p:cNvCxnSpPr>
          <p:nvPr/>
        </p:nvCxnSpPr>
        <p:spPr>
          <a:xfrm flipV="1">
            <a:off x="3115178" y="2656071"/>
            <a:ext cx="0" cy="22857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72857-B8B6-5DC9-8639-15C9B3164A99}"/>
              </a:ext>
            </a:extLst>
          </p:cNvPr>
          <p:cNvCxnSpPr>
            <a:cxnSpLocks/>
          </p:cNvCxnSpPr>
          <p:nvPr/>
        </p:nvCxnSpPr>
        <p:spPr>
          <a:xfrm flipH="1" flipV="1">
            <a:off x="5260369" y="2917860"/>
            <a:ext cx="821932" cy="82193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480A8C-DB95-6E11-86CF-F7946EAC0704}"/>
              </a:ext>
            </a:extLst>
          </p:cNvPr>
          <p:cNvCxnSpPr>
            <a:cxnSpLocks/>
          </p:cNvCxnSpPr>
          <p:nvPr/>
        </p:nvCxnSpPr>
        <p:spPr>
          <a:xfrm flipH="1">
            <a:off x="5239820" y="3719245"/>
            <a:ext cx="811659" cy="79111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6BBA-FE29-5603-612C-7E243A3A4BAB}"/>
              </a:ext>
            </a:extLst>
          </p:cNvPr>
          <p:cNvCxnSpPr>
            <a:cxnSpLocks/>
          </p:cNvCxnSpPr>
          <p:nvPr/>
        </p:nvCxnSpPr>
        <p:spPr>
          <a:xfrm>
            <a:off x="6010382" y="4849402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14B4C7-A974-86C8-F142-E054D335654E}"/>
              </a:ext>
            </a:extLst>
          </p:cNvPr>
          <p:cNvCxnSpPr>
            <a:cxnSpLocks/>
          </p:cNvCxnSpPr>
          <p:nvPr/>
        </p:nvCxnSpPr>
        <p:spPr>
          <a:xfrm flipH="1">
            <a:off x="6020656" y="5126805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F55C4E-F566-6288-0A0D-8ECDD2A9CAD5}"/>
              </a:ext>
            </a:extLst>
          </p:cNvPr>
          <p:cNvCxnSpPr>
            <a:cxnSpLocks/>
          </p:cNvCxnSpPr>
          <p:nvPr/>
        </p:nvCxnSpPr>
        <p:spPr>
          <a:xfrm>
            <a:off x="6008670" y="4179869"/>
            <a:ext cx="0" cy="30822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FF17F7-6B20-4121-9075-17ED67B2D54F}"/>
              </a:ext>
            </a:extLst>
          </p:cNvPr>
          <p:cNvCxnSpPr>
            <a:cxnSpLocks/>
          </p:cNvCxnSpPr>
          <p:nvPr/>
        </p:nvCxnSpPr>
        <p:spPr>
          <a:xfrm flipH="1">
            <a:off x="6018944" y="4457272"/>
            <a:ext cx="1849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0B4A498-6AF5-1B31-3412-E2284A3FF58B}"/>
              </a:ext>
            </a:extLst>
          </p:cNvPr>
          <p:cNvCxnSpPr>
            <a:cxnSpLocks/>
          </p:cNvCxnSpPr>
          <p:nvPr/>
        </p:nvCxnSpPr>
        <p:spPr>
          <a:xfrm flipH="1">
            <a:off x="5640512" y="3400746"/>
            <a:ext cx="462337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EDFBE62-E064-F489-EBFA-A42594D58377}"/>
              </a:ext>
            </a:extLst>
          </p:cNvPr>
          <p:cNvCxnSpPr>
            <a:cxnSpLocks/>
          </p:cNvCxnSpPr>
          <p:nvPr/>
        </p:nvCxnSpPr>
        <p:spPr>
          <a:xfrm flipH="1" flipV="1">
            <a:off x="6072027" y="3390472"/>
            <a:ext cx="400692" cy="4623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412A74-87D7-4C90-BC53-A5C1A40B9585}"/>
              </a:ext>
            </a:extLst>
          </p:cNvPr>
          <p:cNvSpPr/>
          <p:nvPr/>
        </p:nvSpPr>
        <p:spPr>
          <a:xfrm>
            <a:off x="749300" y="393700"/>
            <a:ext cx="10668000" cy="1816100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657DFF-8EF1-431D-ABB5-EADC2A00C5B6}"/>
              </a:ext>
            </a:extLst>
          </p:cNvPr>
          <p:cNvSpPr txBox="1"/>
          <p:nvPr/>
        </p:nvSpPr>
        <p:spPr>
          <a:xfrm>
            <a:off x="1525270" y="435757"/>
            <a:ext cx="9141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DD32BA5E-CC78-3B53-A530-D88A01326C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48189" y="2273087"/>
            <a:ext cx="1768797" cy="2074282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05A383B4-7254-3E3F-0F3B-19017ADF06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790263" y="832843"/>
            <a:ext cx="1175005" cy="163195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D625E39-BF5C-1871-D07E-DDC53AB3C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4" b="95230" l="4668" r="90806">
                        <a14:foregroundMark x1="19661" y1="42403" x2="40594" y2="62898"/>
                        <a14:foregroundMark x1="4668" y1="45583" x2="8487" y2="50177"/>
                        <a14:foregroundMark x1="8062" y1="53004" x2="8487" y2="53534"/>
                        <a14:foregroundMark x1="14710" y1="36572" x2="14710" y2="39753"/>
                        <a14:foregroundMark x1="8345" y1="52297" x2="13154" y2="56184"/>
                        <a14:foregroundMark x1="21499" y1="57597" x2="31259" y2="71731"/>
                        <a14:foregroundMark x1="45262" y1="55654" x2="45545" y2="58657"/>
                        <a14:foregroundMark x1="39180" y1="92049" x2="35078" y2="73498"/>
                        <a14:foregroundMark x1="64074" y1="78092" x2="64922" y2="82332"/>
                        <a14:foregroundMark x1="59830" y1="80919" x2="65064" y2="82332"/>
                        <a14:foregroundMark x1="77086" y1="95230" x2="77935" y2="90813"/>
                        <a14:foregroundMark x1="90806" y1="36572" x2="90806" y2="39223"/>
                        <a14:backgroundMark x1="24752" y1="79152" x2="21924" y2="80919"/>
                        <a14:backgroundMark x1="49646" y1="64488" x2="50636" y2="69435"/>
                        <a14:backgroundMark x1="78784" y1="70671" x2="84441" y2="7544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29548" y="2704748"/>
            <a:ext cx="5751871" cy="460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7F676D-501A-D1C5-4E07-ACE8DC29EE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1149" y="270938"/>
            <a:ext cx="7895004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A3FAD4-22F4-6829-BB52-8DF51E487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1" y="1474768"/>
            <a:ext cx="834614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1379829" y="244151"/>
            <a:ext cx="5963261" cy="1985145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1314880" y="709583"/>
            <a:ext cx="5771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 em đã từng làm con diều bằng giấy chưa?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1950720"/>
            <a:ext cx="1301953" cy="4701196"/>
          </a:xfrm>
          <a:prstGeom prst="rect">
            <a:avLst/>
          </a:prstGeom>
        </p:spPr>
      </p:pic>
      <p:pic>
        <p:nvPicPr>
          <p:cNvPr id="1026" name="Picture 2" descr="Hướng dẫn cách làm diều bằng giấy đơn giản mà bay cao nhất - Bảng Xếp Hạng">
            <a:extLst>
              <a:ext uri="{FF2B5EF4-FFF2-40B4-BE49-F238E27FC236}">
                <a16:creationId xmlns:a16="http://schemas.microsoft.com/office/drawing/2014/main" id="{9F560A8A-B67A-4780-A442-EA5E873A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80" y="1493520"/>
            <a:ext cx="5101908" cy="5012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14E5C331-546D-8EF6-56B5-6324F007212D}"/>
              </a:ext>
            </a:extLst>
          </p:cNvPr>
          <p:cNvSpPr/>
          <p:nvPr/>
        </p:nvSpPr>
        <p:spPr>
          <a:xfrm rot="11085782">
            <a:off x="1646188" y="2364605"/>
            <a:ext cx="5963261" cy="2612658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2CA8-E503-5461-AA8B-E2DE5AD29F8C}"/>
              </a:ext>
            </a:extLst>
          </p:cNvPr>
          <p:cNvSpPr txBox="1"/>
          <p:nvPr/>
        </p:nvSpPr>
        <p:spPr>
          <a:xfrm>
            <a:off x="1643492" y="3101464"/>
            <a:ext cx="57717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Em có nhận xét gì về hai thanh tre được buộc với nhau để 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khung diều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173" y="293235"/>
            <a:ext cx="5614903" cy="3109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37" y="2010410"/>
            <a:ext cx="8736325" cy="29324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2250" y="4773795"/>
            <a:ext cx="9233209" cy="1353908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213A8-5E78-5AEF-A072-65D78639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173" y="252595"/>
            <a:ext cx="5614903" cy="3109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74A49-0144-D236-1ED6-872F55D6B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37" y="1969770"/>
            <a:ext cx="8736325" cy="2932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2250" y="4733155"/>
            <a:ext cx="9233209" cy="1353908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22B4CD-CC47-417B-A2DF-B623C23FCE93}"/>
              </a:ext>
            </a:extLst>
          </p:cNvPr>
          <p:cNvGrpSpPr/>
          <p:nvPr/>
        </p:nvGrpSpPr>
        <p:grpSpPr>
          <a:xfrm flipH="1">
            <a:off x="0" y="-16562"/>
            <a:ext cx="12192000" cy="6858000"/>
            <a:chOff x="0" y="-16562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1A94B66-2756-4F5F-8984-908B965C380A}"/>
                </a:ext>
              </a:extLst>
            </p:cNvPr>
            <p:cNvSpPr/>
            <p:nvPr/>
          </p:nvSpPr>
          <p:spPr>
            <a:xfrm flipH="1">
              <a:off x="0" y="-16562"/>
              <a:ext cx="12192000" cy="6858000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3CDAB3-5759-45D6-B496-9B4253EA1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225"/>
              <a:ext cx="2586182" cy="1698952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947CA4D-F2B3-4439-B4DB-5CA0D2B8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66401"/>
            <a:ext cx="4644572" cy="54204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1BE104-3016-49A4-8917-5C67466FF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45440" y="-20596"/>
            <a:ext cx="6753225" cy="13525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3972833" y="1582449"/>
            <a:ext cx="671739" cy="7761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DC3BA1-D759-4A26-B73C-F2C1F6A7F32F}"/>
              </a:ext>
            </a:extLst>
          </p:cNvPr>
          <p:cNvSpPr/>
          <p:nvPr/>
        </p:nvSpPr>
        <p:spPr>
          <a:xfrm>
            <a:off x="4240929" y="1949672"/>
            <a:ext cx="66046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  <a:prstDash val="solid"/>
                </a:ln>
                <a:solidFill>
                  <a:srgbClr val="5A3232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282" y="2922658"/>
            <a:ext cx="3457244" cy="3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90379-AF9E-DE62-BF11-5E05B5F3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54" y="355902"/>
            <a:ext cx="5570510" cy="34969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918B7-E42A-48F9-713D-A673044D6AB6}"/>
              </a:ext>
            </a:extLst>
          </p:cNvPr>
          <p:cNvSpPr/>
          <p:nvPr/>
        </p:nvSpPr>
        <p:spPr>
          <a:xfrm>
            <a:off x="2229491" y="4150760"/>
            <a:ext cx="8455632" cy="14794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AD771C-222E-BDB3-6D92-DED7E150ECA6}"/>
              </a:ext>
            </a:extLst>
          </p:cNvPr>
          <p:cNvSpPr/>
          <p:nvPr/>
        </p:nvSpPr>
        <p:spPr>
          <a:xfrm>
            <a:off x="1719844" y="3999160"/>
            <a:ext cx="9258729" cy="2364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thanh tre này được xếp để tạo ra các góc vuông hay ta có thể nói hai thanh tre đó vuông góc với nhau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B00C3E-6F7E-EF25-DC1D-346ECE3D072C}"/>
              </a:ext>
            </a:extLst>
          </p:cNvPr>
          <p:cNvCxnSpPr>
            <a:cxnSpLocks/>
          </p:cNvCxnSpPr>
          <p:nvPr/>
        </p:nvCxnSpPr>
        <p:spPr>
          <a:xfrm>
            <a:off x="1512410" y="877565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DD269-954F-18A2-AFA0-BBE27A2BFD1C}"/>
              </a:ext>
            </a:extLst>
          </p:cNvPr>
          <p:cNvCxnSpPr>
            <a:cxnSpLocks/>
          </p:cNvCxnSpPr>
          <p:nvPr/>
        </p:nvCxnSpPr>
        <p:spPr>
          <a:xfrm>
            <a:off x="4255610" y="867290"/>
            <a:ext cx="0" cy="186069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5B955C-64EC-4BF0-B821-42371AE030B1}"/>
              </a:ext>
            </a:extLst>
          </p:cNvPr>
          <p:cNvCxnSpPr>
            <a:cxnSpLocks/>
          </p:cNvCxnSpPr>
          <p:nvPr/>
        </p:nvCxnSpPr>
        <p:spPr>
          <a:xfrm flipH="1">
            <a:off x="1481587" y="2717716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9D4C2-2D67-D6A6-7EBD-0D1C882B8967}"/>
              </a:ext>
            </a:extLst>
          </p:cNvPr>
          <p:cNvCxnSpPr>
            <a:cxnSpLocks/>
          </p:cNvCxnSpPr>
          <p:nvPr/>
        </p:nvCxnSpPr>
        <p:spPr>
          <a:xfrm flipH="1">
            <a:off x="1491861" y="868367"/>
            <a:ext cx="279246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56ABD2-74EB-188D-DEAD-B32875E30A92}"/>
              </a:ext>
            </a:extLst>
          </p:cNvPr>
          <p:cNvSpPr txBox="1"/>
          <p:nvPr/>
        </p:nvSpPr>
        <p:spPr>
          <a:xfrm>
            <a:off x="1500027" y="380145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CD576E-57AF-284C-5787-37758929CAA1}"/>
              </a:ext>
            </a:extLst>
          </p:cNvPr>
          <p:cNvSpPr txBox="1"/>
          <p:nvPr/>
        </p:nvSpPr>
        <p:spPr>
          <a:xfrm>
            <a:off x="4022332" y="34407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AD9A2B-B055-E0C8-6B3A-D7B393437F28}"/>
              </a:ext>
            </a:extLst>
          </p:cNvPr>
          <p:cNvSpPr txBox="1"/>
          <p:nvPr/>
        </p:nvSpPr>
        <p:spPr>
          <a:xfrm>
            <a:off x="1520576" y="2691830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559037-7065-BDFF-DA38-32B16E6D1A5F}"/>
              </a:ext>
            </a:extLst>
          </p:cNvPr>
          <p:cNvSpPr txBox="1"/>
          <p:nvPr/>
        </p:nvSpPr>
        <p:spPr>
          <a:xfrm>
            <a:off x="3935002" y="2712379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BB5760-2F05-9150-1024-8516141AD154}"/>
              </a:ext>
            </a:extLst>
          </p:cNvPr>
          <p:cNvCxnSpPr>
            <a:cxnSpLocks/>
          </p:cNvCxnSpPr>
          <p:nvPr/>
        </p:nvCxnSpPr>
        <p:spPr>
          <a:xfrm flipH="1">
            <a:off x="821933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4BE5EA-9670-DC50-04AD-1DA76114C139}"/>
              </a:ext>
            </a:extLst>
          </p:cNvPr>
          <p:cNvCxnSpPr>
            <a:cxnSpLocks/>
          </p:cNvCxnSpPr>
          <p:nvPr/>
        </p:nvCxnSpPr>
        <p:spPr>
          <a:xfrm>
            <a:off x="1510303" y="2712377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55A817-C55D-EFBE-AC61-732FBCB3ACD1}"/>
              </a:ext>
            </a:extLst>
          </p:cNvPr>
          <p:cNvCxnSpPr>
            <a:cxnSpLocks/>
          </p:cNvCxnSpPr>
          <p:nvPr/>
        </p:nvCxnSpPr>
        <p:spPr>
          <a:xfrm>
            <a:off x="1510303" y="236305"/>
            <a:ext cx="0" cy="6115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CCF179-41C7-5F21-BEAE-C13C7D9FA87A}"/>
              </a:ext>
            </a:extLst>
          </p:cNvPr>
          <p:cNvCxnSpPr>
            <a:cxnSpLocks/>
          </p:cNvCxnSpPr>
          <p:nvPr/>
        </p:nvCxnSpPr>
        <p:spPr>
          <a:xfrm flipH="1">
            <a:off x="4263776" y="868367"/>
            <a:ext cx="68836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BA6E5F-F5F3-8743-595E-BCDE08B5194D}"/>
              </a:ext>
            </a:extLst>
          </p:cNvPr>
          <p:cNvSpPr/>
          <p:nvPr/>
        </p:nvSpPr>
        <p:spPr>
          <a:xfrm>
            <a:off x="5280917" y="72946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ta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EECEA0-6C40-72DE-7698-0D0D4B96FB2F}"/>
              </a:ext>
            </a:extLst>
          </p:cNvPr>
          <p:cNvSpPr txBox="1"/>
          <p:nvPr/>
        </p:nvSpPr>
        <p:spPr>
          <a:xfrm>
            <a:off x="770561" y="195210"/>
            <a:ext cx="503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D916D2D-9679-E859-63E7-FACA2DCB184C}"/>
              </a:ext>
            </a:extLst>
          </p:cNvPr>
          <p:cNvCxnSpPr>
            <a:cxnSpLocks/>
          </p:cNvCxnSpPr>
          <p:nvPr/>
        </p:nvCxnSpPr>
        <p:spPr>
          <a:xfrm flipH="1">
            <a:off x="1348022" y="4638982"/>
            <a:ext cx="36246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46E12B-F1FC-F4C8-5763-AB1869F2414C}"/>
              </a:ext>
            </a:extLst>
          </p:cNvPr>
          <p:cNvCxnSpPr>
            <a:cxnSpLocks/>
          </p:cNvCxnSpPr>
          <p:nvPr/>
        </p:nvCxnSpPr>
        <p:spPr>
          <a:xfrm>
            <a:off x="2282971" y="3883632"/>
            <a:ext cx="0" cy="216784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0D717B01-A5F8-A6A1-1069-5BF949A63681}"/>
              </a:ext>
            </a:extLst>
          </p:cNvPr>
          <p:cNvSpPr/>
          <p:nvPr/>
        </p:nvSpPr>
        <p:spPr>
          <a:xfrm>
            <a:off x="4140485" y="459254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F0A0AC1-D281-0ACF-C4E2-11393C6B9ED7}"/>
              </a:ext>
            </a:extLst>
          </p:cNvPr>
          <p:cNvSpPr/>
          <p:nvPr/>
        </p:nvSpPr>
        <p:spPr>
          <a:xfrm>
            <a:off x="2219217" y="5558319"/>
            <a:ext cx="92468" cy="8219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0DBA-4BD3-2285-E1A3-9AB9C2C29793}"/>
              </a:ext>
            </a:extLst>
          </p:cNvPr>
          <p:cNvSpPr txBox="1"/>
          <p:nvPr/>
        </p:nvSpPr>
        <p:spPr>
          <a:xfrm>
            <a:off x="1900719" y="4119938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734439-85C7-D7A0-466A-435D44A70F5F}"/>
              </a:ext>
            </a:extLst>
          </p:cNvPr>
          <p:cNvSpPr txBox="1"/>
          <p:nvPr/>
        </p:nvSpPr>
        <p:spPr>
          <a:xfrm>
            <a:off x="3996647" y="4109664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605A1D-EEE2-11EB-CAB9-3B3A18BB554D}"/>
              </a:ext>
            </a:extLst>
          </p:cNvPr>
          <p:cNvSpPr txBox="1"/>
          <p:nvPr/>
        </p:nvSpPr>
        <p:spPr>
          <a:xfrm>
            <a:off x="1674687" y="5291192"/>
            <a:ext cx="5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4935832-42DD-2BC6-1419-30F8A19E71BA}"/>
              </a:ext>
            </a:extLst>
          </p:cNvPr>
          <p:cNvSpPr/>
          <p:nvPr/>
        </p:nvSpPr>
        <p:spPr>
          <a:xfrm>
            <a:off x="5280917" y="3842536"/>
            <a:ext cx="6051478" cy="1797978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Hai đường thẳng OM và ON vuông góc nhau tạo thành bốn góc vuông có chung điểm O.</a:t>
            </a:r>
            <a:endParaRPr lang="en-US" sz="2800" b="1" dirty="0">
              <a:solidFill>
                <a:srgbClr val="00206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65FF4F-4D07-88A3-04B2-A74268CDEE0C}"/>
              </a:ext>
            </a:extLst>
          </p:cNvPr>
          <p:cNvSpPr txBox="1"/>
          <p:nvPr/>
        </p:nvSpPr>
        <p:spPr>
          <a:xfrm>
            <a:off x="431515" y="3708972"/>
            <a:ext cx="852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065CC8-C63F-FF30-C7DF-8C758796C074}"/>
              </a:ext>
            </a:extLst>
          </p:cNvPr>
          <p:cNvSpPr txBox="1"/>
          <p:nvPr/>
        </p:nvSpPr>
        <p:spPr>
          <a:xfrm>
            <a:off x="3493213" y="5661061"/>
            <a:ext cx="7726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thường dùng ê ke để kiểm tra hoặc vẽ hai đường thẳng vuông góc với nhau.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05C421CF-F9B7-3603-836C-0A7B7936AC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9" y="893852"/>
            <a:ext cx="1725304" cy="1726115"/>
          </a:xfrm>
          <a:prstGeom prst="rect">
            <a:avLst/>
          </a:prstGeom>
        </p:spPr>
      </p:pic>
      <p:pic>
        <p:nvPicPr>
          <p:cNvPr id="45" name="Picture 44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E5D44B79-2D3E-B070-5BB4-CC6DE4F126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6" y="4674742"/>
            <a:ext cx="1725304" cy="17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8" grpId="0" animBg="1"/>
      <p:bldP spid="29" grpId="0"/>
      <p:bldP spid="34" grpId="0" animBg="1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352425" y="209550"/>
            <a:ext cx="11572875" cy="6457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32AB7-B5E6-D419-3B80-BD910FA68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65" y="320018"/>
            <a:ext cx="3609145" cy="1286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AAD483-2124-03DF-B2C1-F34ED3DE7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9" b="89444" l="10429" r="90429">
                        <a14:foregroundMark x1="24571" y1="43704" x2="19857" y2="3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" t="-7257" r="-521" b="7257"/>
          <a:stretch/>
        </p:blipFill>
        <p:spPr>
          <a:xfrm flipH="1">
            <a:off x="0" y="649717"/>
            <a:ext cx="3840759" cy="592574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22E2B2-48A9-4A10-3EEC-7852B437785A}"/>
              </a:ext>
            </a:extLst>
          </p:cNvPr>
          <p:cNvSpPr/>
          <p:nvPr/>
        </p:nvSpPr>
        <p:spPr>
          <a:xfrm>
            <a:off x="3524037" y="1755169"/>
            <a:ext cx="7839181" cy="16969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 hai cạnh kề nhau của hình chữ nhật ta được hai đường thẳng vuông góc với nhau.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036A5E1-6450-3E7D-DFCD-4BC946A581C0}"/>
              </a:ext>
            </a:extLst>
          </p:cNvPr>
          <p:cNvSpPr/>
          <p:nvPr/>
        </p:nvSpPr>
        <p:spPr>
          <a:xfrm>
            <a:off x="3719246" y="3738081"/>
            <a:ext cx="7839181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 thẳng vuông góc với nhau tạo thành 4 góc vuông có chung điểm.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397E38-B40C-2F4D-111B-5FB3E7A943DF}"/>
              </a:ext>
            </a:extLst>
          </p:cNvPr>
          <p:cNvSpPr/>
          <p:nvPr/>
        </p:nvSpPr>
        <p:spPr>
          <a:xfrm>
            <a:off x="3298004" y="5176463"/>
            <a:ext cx="8270697" cy="1152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 tra hãy vẽ hai đường thẳng vuông góc với nhau , người ta sử dụng ê ke.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4FD533-BCCC-211F-577D-0E569FCD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99" y="1878992"/>
            <a:ext cx="790719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389</Words>
  <Application>Microsoft Office PowerPoint</Application>
  <PresentationFormat>Widescreen</PresentationFormat>
  <Paragraphs>46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等线</vt:lpstr>
      <vt:lpstr>等线 Light</vt:lpstr>
      <vt:lpstr>Time nes New Roman</vt:lpstr>
      <vt:lpstr>Times New Roman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44</cp:revision>
  <dcterms:created xsi:type="dcterms:W3CDTF">2023-10-04T10:58:39Z</dcterms:created>
  <dcterms:modified xsi:type="dcterms:W3CDTF">2024-11-26T03:04:59Z</dcterms:modified>
</cp:coreProperties>
</file>