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4"/>
  </p:notesMasterIdLst>
  <p:sldIdLst>
    <p:sldId id="256" r:id="rId2"/>
    <p:sldId id="853" r:id="rId3"/>
    <p:sldId id="342" r:id="rId4"/>
    <p:sldId id="852" r:id="rId5"/>
    <p:sldId id="811" r:id="rId6"/>
    <p:sldId id="635" r:id="rId7"/>
    <p:sldId id="846" r:id="rId8"/>
    <p:sldId id="841" r:id="rId9"/>
    <p:sldId id="850" r:id="rId10"/>
    <p:sldId id="842" r:id="rId11"/>
    <p:sldId id="345" r:id="rId12"/>
    <p:sldId id="818" r:id="rId13"/>
  </p:sldIdLst>
  <p:sldSz cx="12161838" cy="6858000"/>
  <p:notesSz cx="6858000" cy="9144000"/>
  <p:embeddedFontLst>
    <p:embeddedFont>
      <p:font typeface="Varela Round" panose="00000500000000000000" charset="-79"/>
      <p:regular r:id="rId15"/>
    </p:embeddedFont>
    <p:embeddedFont>
      <p:font typeface="Open Sans" panose="020B0606030504020204" pitchFamily="34" charset="0"/>
      <p:regular r:id="rId16"/>
      <p:bold r:id="rId17"/>
      <p:italic r:id="rId18"/>
      <p:boldItalic r:id="rId19"/>
    </p:embeddedFont>
    <p:embeddedFont>
      <p:font typeface=".TMC-Ong Do"/>
      <p:regular r:id="rId20"/>
    </p:embeddedFont>
    <p:embeddedFont>
      <p:font typeface="Shrikhand" panose="02000000000000000000" charset="0"/>
      <p:regular r:id="rId21"/>
    </p:embeddedFont>
  </p:embeddedFontLst>
  <p:custDataLst>
    <p:tags r:id="rId2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E0A3"/>
    <a:srgbClr val="C7ECDE"/>
    <a:srgbClr val="FFFFCC"/>
    <a:srgbClr val="FAC2CF"/>
    <a:srgbClr val="F7A2B7"/>
    <a:srgbClr val="FFFFFF"/>
    <a:srgbClr val="FFD873"/>
    <a:srgbClr val="CCFF99"/>
    <a:srgbClr val="F4E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74F437-96F6-4762-9F88-876618F25061}">
  <a:tblStyle styleId="{F874F437-96F6-4762-9F88-876618F2506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86004" autoAdjust="0"/>
  </p:normalViewPr>
  <p:slideViewPr>
    <p:cSldViewPr snapToGrid="0">
      <p:cViewPr varScale="1">
        <p:scale>
          <a:sx n="74" d="100"/>
          <a:sy n="74" d="100"/>
        </p:scale>
        <p:origin x="69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5623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4"/>
        <p:cNvGrpSpPr/>
        <p:nvPr/>
      </p:nvGrpSpPr>
      <p:grpSpPr>
        <a:xfrm>
          <a:off x="0" y="0"/>
          <a:ext cx="0" cy="0"/>
          <a:chOff x="0" y="0"/>
          <a:chExt cx="0" cy="0"/>
        </a:xfrm>
      </p:grpSpPr>
      <p:sp>
        <p:nvSpPr>
          <p:cNvPr id="3685" name="Google Shape;3685;g4dfce81f19_0_4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6" name="Google Shape;368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7400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747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a:p>
            <a:endParaRPr lang="en-US" dirty="0"/>
          </a:p>
        </p:txBody>
      </p:sp>
    </p:spTree>
    <p:extLst>
      <p:ext uri="{BB962C8B-B14F-4D97-AF65-F5344CB8AC3E}">
        <p14:creationId xmlns:p14="http://schemas.microsoft.com/office/powerpoint/2010/main" val="205534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latin typeface=".TMC-Ong Do" pitchFamily="2" charset="0"/>
            </a:endParaRPr>
          </a:p>
        </p:txBody>
      </p:sp>
    </p:spTree>
    <p:extLst>
      <p:ext uri="{BB962C8B-B14F-4D97-AF65-F5344CB8AC3E}">
        <p14:creationId xmlns:p14="http://schemas.microsoft.com/office/powerpoint/2010/main" val="2582579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1973611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p:txBody>
      </p:sp>
    </p:spTree>
    <p:extLst>
      <p:ext uri="{BB962C8B-B14F-4D97-AF65-F5344CB8AC3E}">
        <p14:creationId xmlns:p14="http://schemas.microsoft.com/office/powerpoint/2010/main" val="2481728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p:txBody>
      </p:sp>
    </p:spTree>
    <p:extLst>
      <p:ext uri="{BB962C8B-B14F-4D97-AF65-F5344CB8AC3E}">
        <p14:creationId xmlns:p14="http://schemas.microsoft.com/office/powerpoint/2010/main" val="4057538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p:txBody>
      </p:sp>
    </p:spTree>
    <p:extLst>
      <p:ext uri="{BB962C8B-B14F-4D97-AF65-F5344CB8AC3E}">
        <p14:creationId xmlns:p14="http://schemas.microsoft.com/office/powerpoint/2010/main" val="334666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711282" y="1244267"/>
            <a:ext cx="6496289" cy="2556000"/>
          </a:xfrm>
          <a:prstGeom prst="rect">
            <a:avLst/>
          </a:prstGeom>
          <a:noFill/>
          <a:effectLst>
            <a:outerShdw dist="38100" dir="3300000" algn="bl" rotWithShape="0">
              <a:schemeClr val="dk2"/>
            </a:outerShdw>
          </a:effectLst>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6384" b="0"/>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10" name="Google Shape;10;p2"/>
          <p:cNvSpPr txBox="1">
            <a:spLocks noGrp="1"/>
          </p:cNvSpPr>
          <p:nvPr>
            <p:ph type="subTitle" idx="1"/>
          </p:nvPr>
        </p:nvSpPr>
        <p:spPr>
          <a:xfrm>
            <a:off x="4986068" y="4522700"/>
            <a:ext cx="5946851"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28">
                <a:solidFill>
                  <a:schemeClr val="dk1"/>
                </a:solidFill>
              </a:defRPr>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10154953" y="-175682"/>
            <a:ext cx="3414307" cy="2053239"/>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9716261" y="5384262"/>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 name="Google Shape;13;p2"/>
          <p:cNvGrpSpPr/>
          <p:nvPr/>
        </p:nvGrpSpPr>
        <p:grpSpPr>
          <a:xfrm>
            <a:off x="6782720" y="5608052"/>
            <a:ext cx="2264443" cy="754139"/>
            <a:chOff x="5099656" y="4206039"/>
            <a:chExt cx="1702544" cy="565604"/>
          </a:xfrm>
        </p:grpSpPr>
        <p:grpSp>
          <p:nvGrpSpPr>
            <p:cNvPr id="14" name="Google Shape;14;p2"/>
            <p:cNvGrpSpPr/>
            <p:nvPr/>
          </p:nvGrpSpPr>
          <p:grpSpPr>
            <a:xfrm>
              <a:off x="5720719" y="4206039"/>
              <a:ext cx="460445" cy="459617"/>
              <a:chOff x="4670075" y="543975"/>
              <a:chExt cx="638975" cy="637825"/>
            </a:xfrm>
          </p:grpSpPr>
          <p:sp>
            <p:nvSpPr>
              <p:cNvPr id="15" name="Google Shape;15;p2"/>
              <p:cNvSpPr/>
              <p:nvPr/>
            </p:nvSpPr>
            <p:spPr>
              <a:xfrm>
                <a:off x="4670075" y="543975"/>
                <a:ext cx="638975" cy="637825"/>
              </a:xfrm>
              <a:custGeom>
                <a:avLst/>
                <a:gdLst/>
                <a:ahLst/>
                <a:cxnLst/>
                <a:rect l="l" t="t" r="r" b="b"/>
                <a:pathLst>
                  <a:path w="25559" h="25513" extrusionOk="0">
                    <a:moveTo>
                      <a:pt x="10559" y="1"/>
                    </a:moveTo>
                    <a:cubicBezTo>
                      <a:pt x="10195" y="1"/>
                      <a:pt x="9811" y="57"/>
                      <a:pt x="9413" y="163"/>
                    </a:cubicBezTo>
                    <a:lnTo>
                      <a:pt x="9402" y="163"/>
                    </a:lnTo>
                    <a:cubicBezTo>
                      <a:pt x="8177" y="491"/>
                      <a:pt x="7565" y="1114"/>
                      <a:pt x="7271" y="1573"/>
                    </a:cubicBezTo>
                    <a:cubicBezTo>
                      <a:pt x="7074" y="1869"/>
                      <a:pt x="6943" y="2207"/>
                      <a:pt x="6899" y="2568"/>
                    </a:cubicBezTo>
                    <a:cubicBezTo>
                      <a:pt x="6603" y="2454"/>
                      <a:pt x="6298" y="2389"/>
                      <a:pt x="5986" y="2389"/>
                    </a:cubicBezTo>
                    <a:cubicBezTo>
                      <a:pt x="5941" y="2389"/>
                      <a:pt x="5895" y="2391"/>
                      <a:pt x="5850" y="2393"/>
                    </a:cubicBezTo>
                    <a:cubicBezTo>
                      <a:pt x="5303" y="2426"/>
                      <a:pt x="4461" y="2644"/>
                      <a:pt x="3564" y="3530"/>
                    </a:cubicBezTo>
                    <a:cubicBezTo>
                      <a:pt x="3564" y="3530"/>
                      <a:pt x="3564" y="3541"/>
                      <a:pt x="3554" y="3541"/>
                    </a:cubicBezTo>
                    <a:cubicBezTo>
                      <a:pt x="2668" y="4437"/>
                      <a:pt x="2449" y="5268"/>
                      <a:pt x="2417" y="5826"/>
                    </a:cubicBezTo>
                    <a:cubicBezTo>
                      <a:pt x="2395" y="6176"/>
                      <a:pt x="2461" y="6536"/>
                      <a:pt x="2592" y="6875"/>
                    </a:cubicBezTo>
                    <a:cubicBezTo>
                      <a:pt x="2231" y="6919"/>
                      <a:pt x="1892" y="7050"/>
                      <a:pt x="1597" y="7247"/>
                    </a:cubicBezTo>
                    <a:cubicBezTo>
                      <a:pt x="1138" y="7542"/>
                      <a:pt x="515" y="8154"/>
                      <a:pt x="187" y="9378"/>
                    </a:cubicBezTo>
                    <a:lnTo>
                      <a:pt x="187" y="9389"/>
                    </a:lnTo>
                    <a:cubicBezTo>
                      <a:pt x="56" y="9870"/>
                      <a:pt x="1" y="10351"/>
                      <a:pt x="34" y="10789"/>
                    </a:cubicBezTo>
                    <a:cubicBezTo>
                      <a:pt x="66" y="11215"/>
                      <a:pt x="165" y="11598"/>
                      <a:pt x="340" y="11947"/>
                    </a:cubicBezTo>
                    <a:cubicBezTo>
                      <a:pt x="504" y="12264"/>
                      <a:pt x="734" y="12538"/>
                      <a:pt x="1006" y="12756"/>
                    </a:cubicBezTo>
                    <a:cubicBezTo>
                      <a:pt x="734" y="12975"/>
                      <a:pt x="504" y="13248"/>
                      <a:pt x="340" y="13565"/>
                    </a:cubicBezTo>
                    <a:lnTo>
                      <a:pt x="340" y="13576"/>
                    </a:lnTo>
                    <a:cubicBezTo>
                      <a:pt x="165" y="13915"/>
                      <a:pt x="66" y="14297"/>
                      <a:pt x="34" y="14724"/>
                    </a:cubicBezTo>
                    <a:cubicBezTo>
                      <a:pt x="1" y="15161"/>
                      <a:pt x="56" y="15642"/>
                      <a:pt x="187" y="16123"/>
                    </a:cubicBezTo>
                    <a:lnTo>
                      <a:pt x="187" y="16134"/>
                    </a:lnTo>
                    <a:cubicBezTo>
                      <a:pt x="515" y="17358"/>
                      <a:pt x="1138" y="17970"/>
                      <a:pt x="1597" y="18266"/>
                    </a:cubicBezTo>
                    <a:cubicBezTo>
                      <a:pt x="1892" y="18463"/>
                      <a:pt x="2231" y="18594"/>
                      <a:pt x="2592" y="18648"/>
                    </a:cubicBezTo>
                    <a:cubicBezTo>
                      <a:pt x="2461" y="18976"/>
                      <a:pt x="2395" y="19337"/>
                      <a:pt x="2417" y="19697"/>
                    </a:cubicBezTo>
                    <a:cubicBezTo>
                      <a:pt x="2449" y="20244"/>
                      <a:pt x="2668" y="21075"/>
                      <a:pt x="3554" y="21971"/>
                    </a:cubicBezTo>
                    <a:cubicBezTo>
                      <a:pt x="3554" y="21982"/>
                      <a:pt x="3564" y="21982"/>
                      <a:pt x="3564" y="21982"/>
                    </a:cubicBezTo>
                    <a:cubicBezTo>
                      <a:pt x="4461" y="22867"/>
                      <a:pt x="5292" y="23086"/>
                      <a:pt x="5850" y="23119"/>
                    </a:cubicBezTo>
                    <a:cubicBezTo>
                      <a:pt x="5899" y="23122"/>
                      <a:pt x="5948" y="23124"/>
                      <a:pt x="5998" y="23124"/>
                    </a:cubicBezTo>
                    <a:cubicBezTo>
                      <a:pt x="6300" y="23124"/>
                      <a:pt x="6607" y="23066"/>
                      <a:pt x="6899" y="22944"/>
                    </a:cubicBezTo>
                    <a:cubicBezTo>
                      <a:pt x="6943" y="23316"/>
                      <a:pt x="7074" y="23644"/>
                      <a:pt x="7271" y="23939"/>
                    </a:cubicBezTo>
                    <a:cubicBezTo>
                      <a:pt x="7565" y="24398"/>
                      <a:pt x="8177" y="25021"/>
                      <a:pt x="9402" y="25349"/>
                    </a:cubicBezTo>
                    <a:lnTo>
                      <a:pt x="9413" y="25349"/>
                    </a:lnTo>
                    <a:cubicBezTo>
                      <a:pt x="9803" y="25456"/>
                      <a:pt x="10193" y="25512"/>
                      <a:pt x="10560" y="25512"/>
                    </a:cubicBezTo>
                    <a:cubicBezTo>
                      <a:pt x="10646" y="25512"/>
                      <a:pt x="10730" y="25508"/>
                      <a:pt x="10812" y="25502"/>
                    </a:cubicBezTo>
                    <a:cubicBezTo>
                      <a:pt x="11238" y="25481"/>
                      <a:pt x="11621" y="25371"/>
                      <a:pt x="11971" y="25196"/>
                    </a:cubicBezTo>
                    <a:cubicBezTo>
                      <a:pt x="12288" y="25032"/>
                      <a:pt x="12561" y="24803"/>
                      <a:pt x="12780" y="24529"/>
                    </a:cubicBezTo>
                    <a:cubicBezTo>
                      <a:pt x="12999" y="24803"/>
                      <a:pt x="13271" y="25032"/>
                      <a:pt x="13589" y="25196"/>
                    </a:cubicBezTo>
                    <a:lnTo>
                      <a:pt x="13599" y="25196"/>
                    </a:lnTo>
                    <a:cubicBezTo>
                      <a:pt x="13939" y="25371"/>
                      <a:pt x="14321" y="25481"/>
                      <a:pt x="14748" y="25502"/>
                    </a:cubicBezTo>
                    <a:cubicBezTo>
                      <a:pt x="14835" y="25513"/>
                      <a:pt x="14911" y="25513"/>
                      <a:pt x="14999" y="25513"/>
                    </a:cubicBezTo>
                    <a:cubicBezTo>
                      <a:pt x="15370" y="25513"/>
                      <a:pt x="15753" y="25459"/>
                      <a:pt x="16147" y="25349"/>
                    </a:cubicBezTo>
                    <a:lnTo>
                      <a:pt x="16157" y="25349"/>
                    </a:lnTo>
                    <a:cubicBezTo>
                      <a:pt x="17382" y="25021"/>
                      <a:pt x="17994" y="24398"/>
                      <a:pt x="18289" y="23939"/>
                    </a:cubicBezTo>
                    <a:cubicBezTo>
                      <a:pt x="18486" y="23644"/>
                      <a:pt x="18617" y="23316"/>
                      <a:pt x="18672" y="22944"/>
                    </a:cubicBezTo>
                    <a:cubicBezTo>
                      <a:pt x="18953" y="23066"/>
                      <a:pt x="19260" y="23124"/>
                      <a:pt x="19569" y="23124"/>
                    </a:cubicBezTo>
                    <a:cubicBezTo>
                      <a:pt x="19620" y="23124"/>
                      <a:pt x="19670" y="23122"/>
                      <a:pt x="19721" y="23119"/>
                    </a:cubicBezTo>
                    <a:cubicBezTo>
                      <a:pt x="20268" y="23097"/>
                      <a:pt x="21098" y="22867"/>
                      <a:pt x="21995" y="21982"/>
                    </a:cubicBezTo>
                    <a:lnTo>
                      <a:pt x="22006" y="21982"/>
                    </a:lnTo>
                    <a:cubicBezTo>
                      <a:pt x="22891" y="21075"/>
                      <a:pt x="23121" y="20244"/>
                      <a:pt x="23143" y="19697"/>
                    </a:cubicBezTo>
                    <a:cubicBezTo>
                      <a:pt x="23165" y="19337"/>
                      <a:pt x="23110" y="18976"/>
                      <a:pt x="22968" y="18648"/>
                    </a:cubicBezTo>
                    <a:cubicBezTo>
                      <a:pt x="23340" y="18594"/>
                      <a:pt x="23668" y="18463"/>
                      <a:pt x="23962" y="18266"/>
                    </a:cubicBezTo>
                    <a:cubicBezTo>
                      <a:pt x="24421" y="17970"/>
                      <a:pt x="25045" y="17358"/>
                      <a:pt x="25373" y="16134"/>
                    </a:cubicBezTo>
                    <a:cubicBezTo>
                      <a:pt x="25504" y="15642"/>
                      <a:pt x="25558" y="15161"/>
                      <a:pt x="25526" y="14724"/>
                    </a:cubicBezTo>
                    <a:cubicBezTo>
                      <a:pt x="25504" y="14297"/>
                      <a:pt x="25395" y="13915"/>
                      <a:pt x="25220" y="13576"/>
                    </a:cubicBezTo>
                    <a:lnTo>
                      <a:pt x="25220" y="13565"/>
                    </a:lnTo>
                    <a:cubicBezTo>
                      <a:pt x="25056" y="13248"/>
                      <a:pt x="24826" y="12975"/>
                      <a:pt x="24553" y="12756"/>
                    </a:cubicBezTo>
                    <a:cubicBezTo>
                      <a:pt x="24826" y="12538"/>
                      <a:pt x="25056" y="12264"/>
                      <a:pt x="25220" y="11947"/>
                    </a:cubicBezTo>
                    <a:cubicBezTo>
                      <a:pt x="25395" y="11598"/>
                      <a:pt x="25504" y="11215"/>
                      <a:pt x="25526" y="10789"/>
                    </a:cubicBezTo>
                    <a:cubicBezTo>
                      <a:pt x="25558" y="10351"/>
                      <a:pt x="25504" y="9881"/>
                      <a:pt x="25373" y="9389"/>
                    </a:cubicBezTo>
                    <a:lnTo>
                      <a:pt x="25373" y="9378"/>
                    </a:lnTo>
                    <a:cubicBezTo>
                      <a:pt x="25045" y="8154"/>
                      <a:pt x="24421" y="7542"/>
                      <a:pt x="23962" y="7247"/>
                    </a:cubicBezTo>
                    <a:cubicBezTo>
                      <a:pt x="23668" y="7050"/>
                      <a:pt x="23340" y="6919"/>
                      <a:pt x="22968" y="6875"/>
                    </a:cubicBezTo>
                    <a:cubicBezTo>
                      <a:pt x="23110" y="6536"/>
                      <a:pt x="23165" y="6186"/>
                      <a:pt x="23143" y="5826"/>
                    </a:cubicBezTo>
                    <a:cubicBezTo>
                      <a:pt x="23121" y="5279"/>
                      <a:pt x="22891" y="4437"/>
                      <a:pt x="22006" y="3541"/>
                    </a:cubicBezTo>
                    <a:lnTo>
                      <a:pt x="22006" y="3530"/>
                    </a:lnTo>
                    <a:cubicBezTo>
                      <a:pt x="21098" y="2644"/>
                      <a:pt x="20268" y="2426"/>
                      <a:pt x="19721" y="2393"/>
                    </a:cubicBezTo>
                    <a:cubicBezTo>
                      <a:pt x="19675" y="2391"/>
                      <a:pt x="19629" y="2389"/>
                      <a:pt x="19584" y="2389"/>
                    </a:cubicBezTo>
                    <a:cubicBezTo>
                      <a:pt x="19269" y="2389"/>
                      <a:pt x="18958" y="2454"/>
                      <a:pt x="18672" y="2568"/>
                    </a:cubicBezTo>
                    <a:cubicBezTo>
                      <a:pt x="18617" y="2207"/>
                      <a:pt x="18486" y="1869"/>
                      <a:pt x="18289" y="1573"/>
                    </a:cubicBezTo>
                    <a:cubicBezTo>
                      <a:pt x="17994" y="1114"/>
                      <a:pt x="17382" y="491"/>
                      <a:pt x="16157" y="163"/>
                    </a:cubicBezTo>
                    <a:cubicBezTo>
                      <a:pt x="15760" y="57"/>
                      <a:pt x="15369" y="1"/>
                      <a:pt x="15002" y="1"/>
                    </a:cubicBezTo>
                    <a:cubicBezTo>
                      <a:pt x="14916" y="1"/>
                      <a:pt x="14831" y="4"/>
                      <a:pt x="14748" y="10"/>
                    </a:cubicBezTo>
                    <a:cubicBezTo>
                      <a:pt x="14321" y="43"/>
                      <a:pt x="13939" y="141"/>
                      <a:pt x="13599" y="316"/>
                    </a:cubicBezTo>
                    <a:lnTo>
                      <a:pt x="13589" y="316"/>
                    </a:lnTo>
                    <a:cubicBezTo>
                      <a:pt x="13271" y="480"/>
                      <a:pt x="12999" y="710"/>
                      <a:pt x="12780" y="983"/>
                    </a:cubicBezTo>
                    <a:cubicBezTo>
                      <a:pt x="12561" y="710"/>
                      <a:pt x="12288" y="480"/>
                      <a:pt x="11971" y="316"/>
                    </a:cubicBezTo>
                    <a:cubicBezTo>
                      <a:pt x="11621" y="141"/>
                      <a:pt x="11238" y="43"/>
                      <a:pt x="10812" y="10"/>
                    </a:cubicBezTo>
                    <a:cubicBezTo>
                      <a:pt x="10729" y="4"/>
                      <a:pt x="10644" y="1"/>
                      <a:pt x="10559"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683750" y="559625"/>
                <a:ext cx="611625" cy="606575"/>
                <a:chOff x="4683750" y="559625"/>
                <a:chExt cx="611625" cy="606575"/>
              </a:xfrm>
            </p:grpSpPr>
            <p:sp>
              <p:nvSpPr>
                <p:cNvPr id="17" name="Google Shape;17;p2"/>
                <p:cNvSpPr/>
                <p:nvPr/>
              </p:nvSpPr>
              <p:spPr>
                <a:xfrm>
                  <a:off x="5020975" y="862850"/>
                  <a:ext cx="274400" cy="132150"/>
                </a:xfrm>
                <a:custGeom>
                  <a:avLst/>
                  <a:gdLst/>
                  <a:ahLst/>
                  <a:cxnLst/>
                  <a:rect l="l" t="t" r="r" b="b"/>
                  <a:pathLst>
                    <a:path w="10976" h="5286" extrusionOk="0">
                      <a:moveTo>
                        <a:pt x="8254" y="1"/>
                      </a:moveTo>
                      <a:cubicBezTo>
                        <a:pt x="8056" y="1"/>
                        <a:pt x="7852" y="9"/>
                        <a:pt x="7642" y="23"/>
                      </a:cubicBezTo>
                      <a:cubicBezTo>
                        <a:pt x="6986" y="77"/>
                        <a:pt x="6297" y="187"/>
                        <a:pt x="5598" y="286"/>
                      </a:cubicBezTo>
                      <a:cubicBezTo>
                        <a:pt x="4898" y="384"/>
                        <a:pt x="4188" y="471"/>
                        <a:pt x="3532" y="515"/>
                      </a:cubicBezTo>
                      <a:cubicBezTo>
                        <a:pt x="3130" y="548"/>
                        <a:pt x="2744" y="562"/>
                        <a:pt x="2382" y="562"/>
                      </a:cubicBezTo>
                      <a:cubicBezTo>
                        <a:pt x="2154" y="562"/>
                        <a:pt x="1935" y="556"/>
                        <a:pt x="1728" y="548"/>
                      </a:cubicBezTo>
                      <a:cubicBezTo>
                        <a:pt x="1214" y="526"/>
                        <a:pt x="777" y="471"/>
                        <a:pt x="471" y="427"/>
                      </a:cubicBezTo>
                      <a:cubicBezTo>
                        <a:pt x="176" y="384"/>
                        <a:pt x="1" y="340"/>
                        <a:pt x="1" y="340"/>
                      </a:cubicBezTo>
                      <a:lnTo>
                        <a:pt x="1" y="340"/>
                      </a:lnTo>
                      <a:cubicBezTo>
                        <a:pt x="1" y="340"/>
                        <a:pt x="165" y="395"/>
                        <a:pt x="449" y="504"/>
                      </a:cubicBezTo>
                      <a:cubicBezTo>
                        <a:pt x="744" y="613"/>
                        <a:pt x="1138" y="788"/>
                        <a:pt x="1608" y="1029"/>
                      </a:cubicBezTo>
                      <a:cubicBezTo>
                        <a:pt x="1837" y="1149"/>
                        <a:pt x="2089" y="1291"/>
                        <a:pt x="2351" y="1444"/>
                      </a:cubicBezTo>
                      <a:cubicBezTo>
                        <a:pt x="2614" y="1597"/>
                        <a:pt x="2876" y="1772"/>
                        <a:pt x="3149" y="1958"/>
                      </a:cubicBezTo>
                      <a:cubicBezTo>
                        <a:pt x="3423" y="2133"/>
                        <a:pt x="3707" y="2341"/>
                        <a:pt x="3980" y="2548"/>
                      </a:cubicBezTo>
                      <a:cubicBezTo>
                        <a:pt x="4264" y="2756"/>
                        <a:pt x="4538" y="2963"/>
                        <a:pt x="4822" y="3182"/>
                      </a:cubicBezTo>
                      <a:cubicBezTo>
                        <a:pt x="5379" y="3619"/>
                        <a:pt x="5925" y="4056"/>
                        <a:pt x="6462" y="4428"/>
                      </a:cubicBezTo>
                      <a:cubicBezTo>
                        <a:pt x="6997" y="4800"/>
                        <a:pt x="7533" y="5095"/>
                        <a:pt x="8058" y="5215"/>
                      </a:cubicBezTo>
                      <a:cubicBezTo>
                        <a:pt x="8239" y="5261"/>
                        <a:pt x="8421" y="5285"/>
                        <a:pt x="8603" y="5285"/>
                      </a:cubicBezTo>
                      <a:cubicBezTo>
                        <a:pt x="8683" y="5285"/>
                        <a:pt x="8764" y="5280"/>
                        <a:pt x="8845" y="5270"/>
                      </a:cubicBezTo>
                      <a:cubicBezTo>
                        <a:pt x="9096" y="5237"/>
                        <a:pt x="9347" y="5150"/>
                        <a:pt x="9588" y="4986"/>
                      </a:cubicBezTo>
                      <a:cubicBezTo>
                        <a:pt x="10069" y="4680"/>
                        <a:pt x="10495" y="4100"/>
                        <a:pt x="10735" y="3215"/>
                      </a:cubicBezTo>
                      <a:cubicBezTo>
                        <a:pt x="10976" y="2319"/>
                        <a:pt x="10888" y="1608"/>
                        <a:pt x="10626" y="1105"/>
                      </a:cubicBezTo>
                      <a:cubicBezTo>
                        <a:pt x="10375" y="592"/>
                        <a:pt x="9938" y="296"/>
                        <a:pt x="9424" y="143"/>
                      </a:cubicBezTo>
                      <a:cubicBezTo>
                        <a:pt x="9067" y="39"/>
                        <a:pt x="8675" y="1"/>
                        <a:pt x="82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5012525" y="885825"/>
                  <a:ext cx="220825" cy="220600"/>
                </a:xfrm>
                <a:custGeom>
                  <a:avLst/>
                  <a:gdLst/>
                  <a:ahLst/>
                  <a:cxnLst/>
                  <a:rect l="l" t="t" r="r" b="b"/>
                  <a:pathLst>
                    <a:path w="8833" h="8824" extrusionOk="0">
                      <a:moveTo>
                        <a:pt x="0" y="1"/>
                      </a:moveTo>
                      <a:lnTo>
                        <a:pt x="0" y="1"/>
                      </a:lnTo>
                      <a:cubicBezTo>
                        <a:pt x="0" y="1"/>
                        <a:pt x="120" y="132"/>
                        <a:pt x="306" y="372"/>
                      </a:cubicBezTo>
                      <a:cubicBezTo>
                        <a:pt x="404" y="492"/>
                        <a:pt x="514" y="635"/>
                        <a:pt x="645" y="810"/>
                      </a:cubicBezTo>
                      <a:cubicBezTo>
                        <a:pt x="765" y="984"/>
                        <a:pt x="907" y="1181"/>
                        <a:pt x="1050" y="1400"/>
                      </a:cubicBezTo>
                      <a:cubicBezTo>
                        <a:pt x="1191" y="1629"/>
                        <a:pt x="1334" y="1869"/>
                        <a:pt x="1476" y="2132"/>
                      </a:cubicBezTo>
                      <a:cubicBezTo>
                        <a:pt x="1629" y="2394"/>
                        <a:pt x="1782" y="2678"/>
                        <a:pt x="1924" y="2974"/>
                      </a:cubicBezTo>
                      <a:cubicBezTo>
                        <a:pt x="2066" y="3269"/>
                        <a:pt x="2208" y="3586"/>
                        <a:pt x="2350" y="3903"/>
                      </a:cubicBezTo>
                      <a:cubicBezTo>
                        <a:pt x="2481" y="4220"/>
                        <a:pt x="2624" y="4548"/>
                        <a:pt x="2755" y="4876"/>
                      </a:cubicBezTo>
                      <a:cubicBezTo>
                        <a:pt x="3017" y="5532"/>
                        <a:pt x="3268" y="6188"/>
                        <a:pt x="3552" y="6778"/>
                      </a:cubicBezTo>
                      <a:cubicBezTo>
                        <a:pt x="3837" y="7357"/>
                        <a:pt x="4154" y="7882"/>
                        <a:pt x="4548" y="8253"/>
                      </a:cubicBezTo>
                      <a:cubicBezTo>
                        <a:pt x="4744" y="8440"/>
                        <a:pt x="4963" y="8593"/>
                        <a:pt x="5204" y="8691"/>
                      </a:cubicBezTo>
                      <a:cubicBezTo>
                        <a:pt x="5409" y="8779"/>
                        <a:pt x="5650" y="8824"/>
                        <a:pt x="5895" y="8824"/>
                      </a:cubicBezTo>
                      <a:cubicBezTo>
                        <a:pt x="5923" y="8824"/>
                        <a:pt x="5951" y="8823"/>
                        <a:pt x="5979" y="8822"/>
                      </a:cubicBezTo>
                      <a:cubicBezTo>
                        <a:pt x="6548" y="8789"/>
                        <a:pt x="7215" y="8505"/>
                        <a:pt x="7859" y="7860"/>
                      </a:cubicBezTo>
                      <a:cubicBezTo>
                        <a:pt x="8505" y="7215"/>
                        <a:pt x="8789" y="6548"/>
                        <a:pt x="8821" y="5980"/>
                      </a:cubicBezTo>
                      <a:cubicBezTo>
                        <a:pt x="8833" y="5707"/>
                        <a:pt x="8789" y="5433"/>
                        <a:pt x="8690" y="5204"/>
                      </a:cubicBezTo>
                      <a:cubicBezTo>
                        <a:pt x="8592" y="4963"/>
                        <a:pt x="8439" y="4745"/>
                        <a:pt x="8253" y="4548"/>
                      </a:cubicBezTo>
                      <a:cubicBezTo>
                        <a:pt x="7881" y="4155"/>
                        <a:pt x="7357" y="3837"/>
                        <a:pt x="6778" y="3553"/>
                      </a:cubicBezTo>
                      <a:cubicBezTo>
                        <a:pt x="6187" y="3269"/>
                        <a:pt x="5532" y="3018"/>
                        <a:pt x="4876" y="2755"/>
                      </a:cubicBezTo>
                      <a:cubicBezTo>
                        <a:pt x="4548" y="2624"/>
                        <a:pt x="4220" y="2482"/>
                        <a:pt x="3902" y="2350"/>
                      </a:cubicBezTo>
                      <a:cubicBezTo>
                        <a:pt x="3586" y="2209"/>
                        <a:pt x="3268" y="2066"/>
                        <a:pt x="2974" y="1925"/>
                      </a:cubicBezTo>
                      <a:cubicBezTo>
                        <a:pt x="2678" y="1782"/>
                        <a:pt x="2394" y="1629"/>
                        <a:pt x="2131" y="1476"/>
                      </a:cubicBezTo>
                      <a:cubicBezTo>
                        <a:pt x="1869" y="1334"/>
                        <a:pt x="1629" y="1192"/>
                        <a:pt x="1399" y="1050"/>
                      </a:cubicBezTo>
                      <a:cubicBezTo>
                        <a:pt x="1181" y="907"/>
                        <a:pt x="984" y="766"/>
                        <a:pt x="809" y="645"/>
                      </a:cubicBezTo>
                      <a:cubicBezTo>
                        <a:pt x="634" y="514"/>
                        <a:pt x="492" y="405"/>
                        <a:pt x="372" y="307"/>
                      </a:cubicBezTo>
                      <a:cubicBezTo>
                        <a:pt x="132" y="120"/>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989025" y="894300"/>
                  <a:ext cx="133100" cy="271900"/>
                </a:xfrm>
                <a:custGeom>
                  <a:avLst/>
                  <a:gdLst/>
                  <a:ahLst/>
                  <a:cxnLst/>
                  <a:rect l="l" t="t" r="r" b="b"/>
                  <a:pathLst>
                    <a:path w="5324" h="10876" extrusionOk="0">
                      <a:moveTo>
                        <a:pt x="360" y="0"/>
                      </a:moveTo>
                      <a:lnTo>
                        <a:pt x="360" y="0"/>
                      </a:lnTo>
                      <a:cubicBezTo>
                        <a:pt x="360" y="0"/>
                        <a:pt x="404" y="175"/>
                        <a:pt x="448" y="471"/>
                      </a:cubicBezTo>
                      <a:cubicBezTo>
                        <a:pt x="492" y="777"/>
                        <a:pt x="547" y="1214"/>
                        <a:pt x="569" y="1739"/>
                      </a:cubicBezTo>
                      <a:cubicBezTo>
                        <a:pt x="590" y="2263"/>
                        <a:pt x="579" y="2875"/>
                        <a:pt x="535" y="3531"/>
                      </a:cubicBezTo>
                      <a:cubicBezTo>
                        <a:pt x="492" y="4187"/>
                        <a:pt x="404" y="4897"/>
                        <a:pt x="306" y="5597"/>
                      </a:cubicBezTo>
                      <a:cubicBezTo>
                        <a:pt x="207" y="6297"/>
                        <a:pt x="98" y="6986"/>
                        <a:pt x="44" y="7642"/>
                      </a:cubicBezTo>
                      <a:cubicBezTo>
                        <a:pt x="0" y="8297"/>
                        <a:pt x="11" y="8898"/>
                        <a:pt x="164" y="9423"/>
                      </a:cubicBezTo>
                      <a:cubicBezTo>
                        <a:pt x="317" y="9937"/>
                        <a:pt x="612" y="10374"/>
                        <a:pt x="1126" y="10625"/>
                      </a:cubicBezTo>
                      <a:cubicBezTo>
                        <a:pt x="1425" y="10781"/>
                        <a:pt x="1798" y="10876"/>
                        <a:pt x="2240" y="10876"/>
                      </a:cubicBezTo>
                      <a:cubicBezTo>
                        <a:pt x="2540" y="10876"/>
                        <a:pt x="2873" y="10832"/>
                        <a:pt x="3236" y="10735"/>
                      </a:cubicBezTo>
                      <a:cubicBezTo>
                        <a:pt x="4121" y="10494"/>
                        <a:pt x="4701" y="10068"/>
                        <a:pt x="5007" y="9587"/>
                      </a:cubicBezTo>
                      <a:cubicBezTo>
                        <a:pt x="5170" y="9347"/>
                        <a:pt x="5258" y="9095"/>
                        <a:pt x="5291" y="8844"/>
                      </a:cubicBezTo>
                      <a:cubicBezTo>
                        <a:pt x="5323" y="8582"/>
                        <a:pt x="5301" y="8319"/>
                        <a:pt x="5236" y="8057"/>
                      </a:cubicBezTo>
                      <a:cubicBezTo>
                        <a:pt x="5116" y="7532"/>
                        <a:pt x="4820" y="6996"/>
                        <a:pt x="4449" y="6461"/>
                      </a:cubicBezTo>
                      <a:cubicBezTo>
                        <a:pt x="4077" y="5925"/>
                        <a:pt x="3640" y="5378"/>
                        <a:pt x="3203" y="4821"/>
                      </a:cubicBezTo>
                      <a:cubicBezTo>
                        <a:pt x="2984" y="4537"/>
                        <a:pt x="2777" y="4263"/>
                        <a:pt x="2569" y="3979"/>
                      </a:cubicBezTo>
                      <a:cubicBezTo>
                        <a:pt x="2361" y="3706"/>
                        <a:pt x="2153" y="3422"/>
                        <a:pt x="1978" y="3148"/>
                      </a:cubicBezTo>
                      <a:cubicBezTo>
                        <a:pt x="1793" y="2875"/>
                        <a:pt x="1618" y="2613"/>
                        <a:pt x="1465" y="2351"/>
                      </a:cubicBezTo>
                      <a:cubicBezTo>
                        <a:pt x="1312" y="2088"/>
                        <a:pt x="1169" y="1836"/>
                        <a:pt x="1050" y="1607"/>
                      </a:cubicBezTo>
                      <a:cubicBezTo>
                        <a:pt x="809" y="1137"/>
                        <a:pt x="634" y="743"/>
                        <a:pt x="525" y="449"/>
                      </a:cubicBezTo>
                      <a:cubicBezTo>
                        <a:pt x="416" y="165"/>
                        <a:pt x="361" y="0"/>
                        <a:pt x="3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857000" y="894300"/>
                  <a:ext cx="133125" cy="271900"/>
                </a:xfrm>
                <a:custGeom>
                  <a:avLst/>
                  <a:gdLst/>
                  <a:ahLst/>
                  <a:cxnLst/>
                  <a:rect l="l" t="t" r="r" b="b"/>
                  <a:pathLst>
                    <a:path w="5325" h="10876" extrusionOk="0">
                      <a:moveTo>
                        <a:pt x="4964" y="0"/>
                      </a:moveTo>
                      <a:lnTo>
                        <a:pt x="4964" y="0"/>
                      </a:lnTo>
                      <a:cubicBezTo>
                        <a:pt x="4964" y="0"/>
                        <a:pt x="4909" y="165"/>
                        <a:pt x="4800" y="449"/>
                      </a:cubicBezTo>
                      <a:cubicBezTo>
                        <a:pt x="4691" y="743"/>
                        <a:pt x="4516" y="1137"/>
                        <a:pt x="4275" y="1607"/>
                      </a:cubicBezTo>
                      <a:cubicBezTo>
                        <a:pt x="4155" y="1836"/>
                        <a:pt x="4024" y="2088"/>
                        <a:pt x="3860" y="2351"/>
                      </a:cubicBezTo>
                      <a:cubicBezTo>
                        <a:pt x="3707" y="2613"/>
                        <a:pt x="3532" y="2875"/>
                        <a:pt x="3357" y="3148"/>
                      </a:cubicBezTo>
                      <a:cubicBezTo>
                        <a:pt x="3171" y="3422"/>
                        <a:pt x="2964" y="3706"/>
                        <a:pt x="2756" y="3979"/>
                      </a:cubicBezTo>
                      <a:cubicBezTo>
                        <a:pt x="2559" y="4263"/>
                        <a:pt x="2340" y="4537"/>
                        <a:pt x="2122" y="4821"/>
                      </a:cubicBezTo>
                      <a:cubicBezTo>
                        <a:pt x="1684" y="5378"/>
                        <a:pt x="1247" y="5925"/>
                        <a:pt x="875" y="6461"/>
                      </a:cubicBezTo>
                      <a:cubicBezTo>
                        <a:pt x="504" y="6996"/>
                        <a:pt x="209" y="7532"/>
                        <a:pt x="88" y="8057"/>
                      </a:cubicBezTo>
                      <a:cubicBezTo>
                        <a:pt x="23" y="8319"/>
                        <a:pt x="1" y="8582"/>
                        <a:pt x="34" y="8844"/>
                      </a:cubicBezTo>
                      <a:cubicBezTo>
                        <a:pt x="66" y="9095"/>
                        <a:pt x="154" y="9347"/>
                        <a:pt x="318" y="9587"/>
                      </a:cubicBezTo>
                      <a:cubicBezTo>
                        <a:pt x="624" y="10068"/>
                        <a:pt x="1203" y="10494"/>
                        <a:pt x="2089" y="10735"/>
                      </a:cubicBezTo>
                      <a:cubicBezTo>
                        <a:pt x="2452" y="10832"/>
                        <a:pt x="2786" y="10876"/>
                        <a:pt x="3089" y="10876"/>
                      </a:cubicBezTo>
                      <a:cubicBezTo>
                        <a:pt x="3534" y="10876"/>
                        <a:pt x="3911" y="10781"/>
                        <a:pt x="4210" y="10625"/>
                      </a:cubicBezTo>
                      <a:cubicBezTo>
                        <a:pt x="4713" y="10374"/>
                        <a:pt x="5007" y="9937"/>
                        <a:pt x="5160" y="9423"/>
                      </a:cubicBezTo>
                      <a:cubicBezTo>
                        <a:pt x="5313" y="8898"/>
                        <a:pt x="5325" y="8297"/>
                        <a:pt x="5281" y="7642"/>
                      </a:cubicBezTo>
                      <a:cubicBezTo>
                        <a:pt x="5226" y="6986"/>
                        <a:pt x="5117" y="6297"/>
                        <a:pt x="5019" y="5597"/>
                      </a:cubicBezTo>
                      <a:cubicBezTo>
                        <a:pt x="4920" y="4897"/>
                        <a:pt x="4833" y="4187"/>
                        <a:pt x="4789" y="3531"/>
                      </a:cubicBezTo>
                      <a:cubicBezTo>
                        <a:pt x="4745" y="2875"/>
                        <a:pt x="4735" y="2263"/>
                        <a:pt x="4756" y="1739"/>
                      </a:cubicBezTo>
                      <a:cubicBezTo>
                        <a:pt x="4778" y="1214"/>
                        <a:pt x="4833" y="777"/>
                        <a:pt x="4876" y="471"/>
                      </a:cubicBezTo>
                      <a:cubicBezTo>
                        <a:pt x="4931" y="175"/>
                        <a:pt x="4964" y="0"/>
                        <a:pt x="4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745800" y="885825"/>
                  <a:ext cx="220825" cy="220600"/>
                </a:xfrm>
                <a:custGeom>
                  <a:avLst/>
                  <a:gdLst/>
                  <a:ahLst/>
                  <a:cxnLst/>
                  <a:rect l="l" t="t" r="r" b="b"/>
                  <a:pathLst>
                    <a:path w="8833" h="8824" extrusionOk="0">
                      <a:moveTo>
                        <a:pt x="8833" y="1"/>
                      </a:moveTo>
                      <a:lnTo>
                        <a:pt x="8833" y="1"/>
                      </a:lnTo>
                      <a:cubicBezTo>
                        <a:pt x="8833" y="1"/>
                        <a:pt x="8701" y="120"/>
                        <a:pt x="8461" y="307"/>
                      </a:cubicBezTo>
                      <a:cubicBezTo>
                        <a:pt x="8340" y="405"/>
                        <a:pt x="8199" y="514"/>
                        <a:pt x="8024" y="645"/>
                      </a:cubicBezTo>
                      <a:cubicBezTo>
                        <a:pt x="7849" y="766"/>
                        <a:pt x="7652" y="907"/>
                        <a:pt x="7434" y="1050"/>
                      </a:cubicBezTo>
                      <a:cubicBezTo>
                        <a:pt x="7204" y="1192"/>
                        <a:pt x="6963" y="1334"/>
                        <a:pt x="6701" y="1476"/>
                      </a:cubicBezTo>
                      <a:cubicBezTo>
                        <a:pt x="6438" y="1629"/>
                        <a:pt x="6154" y="1782"/>
                        <a:pt x="5859" y="1925"/>
                      </a:cubicBezTo>
                      <a:cubicBezTo>
                        <a:pt x="5564" y="2066"/>
                        <a:pt x="5247" y="2209"/>
                        <a:pt x="4930" y="2350"/>
                      </a:cubicBezTo>
                      <a:cubicBezTo>
                        <a:pt x="4613" y="2482"/>
                        <a:pt x="4285" y="2624"/>
                        <a:pt x="3957" y="2755"/>
                      </a:cubicBezTo>
                      <a:cubicBezTo>
                        <a:pt x="3301" y="3018"/>
                        <a:pt x="2646" y="3269"/>
                        <a:pt x="2055" y="3553"/>
                      </a:cubicBezTo>
                      <a:cubicBezTo>
                        <a:pt x="1476" y="3837"/>
                        <a:pt x="951" y="4155"/>
                        <a:pt x="579" y="4548"/>
                      </a:cubicBezTo>
                      <a:cubicBezTo>
                        <a:pt x="394" y="4745"/>
                        <a:pt x="241" y="4963"/>
                        <a:pt x="142" y="5204"/>
                      </a:cubicBezTo>
                      <a:cubicBezTo>
                        <a:pt x="44" y="5433"/>
                        <a:pt x="0" y="5707"/>
                        <a:pt x="11" y="5980"/>
                      </a:cubicBezTo>
                      <a:cubicBezTo>
                        <a:pt x="44" y="6548"/>
                        <a:pt x="328" y="7215"/>
                        <a:pt x="973" y="7860"/>
                      </a:cubicBezTo>
                      <a:cubicBezTo>
                        <a:pt x="1618" y="8505"/>
                        <a:pt x="2284" y="8789"/>
                        <a:pt x="2853" y="8822"/>
                      </a:cubicBezTo>
                      <a:cubicBezTo>
                        <a:pt x="2882" y="8823"/>
                        <a:pt x="2911" y="8824"/>
                        <a:pt x="2940" y="8824"/>
                      </a:cubicBezTo>
                      <a:cubicBezTo>
                        <a:pt x="3191" y="8824"/>
                        <a:pt x="3424" y="8779"/>
                        <a:pt x="3640" y="8691"/>
                      </a:cubicBezTo>
                      <a:cubicBezTo>
                        <a:pt x="3870" y="8593"/>
                        <a:pt x="4089" y="8440"/>
                        <a:pt x="4285" y="8253"/>
                      </a:cubicBezTo>
                      <a:cubicBezTo>
                        <a:pt x="4679" y="7882"/>
                        <a:pt x="4995" y="7357"/>
                        <a:pt x="5280" y="6778"/>
                      </a:cubicBezTo>
                      <a:cubicBezTo>
                        <a:pt x="5564" y="6188"/>
                        <a:pt x="5816" y="5532"/>
                        <a:pt x="6078" y="4876"/>
                      </a:cubicBezTo>
                      <a:cubicBezTo>
                        <a:pt x="6220" y="4548"/>
                        <a:pt x="6351" y="4220"/>
                        <a:pt x="6493" y="3903"/>
                      </a:cubicBezTo>
                      <a:cubicBezTo>
                        <a:pt x="6625" y="3586"/>
                        <a:pt x="6766" y="3269"/>
                        <a:pt x="6919" y="2974"/>
                      </a:cubicBezTo>
                      <a:cubicBezTo>
                        <a:pt x="7062" y="2678"/>
                        <a:pt x="7204" y="2394"/>
                        <a:pt x="7357" y="2132"/>
                      </a:cubicBezTo>
                      <a:cubicBezTo>
                        <a:pt x="7499" y="1869"/>
                        <a:pt x="7652" y="1629"/>
                        <a:pt x="7794" y="1400"/>
                      </a:cubicBezTo>
                      <a:cubicBezTo>
                        <a:pt x="7936" y="1181"/>
                        <a:pt x="8068" y="984"/>
                        <a:pt x="8187" y="810"/>
                      </a:cubicBezTo>
                      <a:cubicBezTo>
                        <a:pt x="8319" y="635"/>
                        <a:pt x="8428" y="492"/>
                        <a:pt x="8527" y="372"/>
                      </a:cubicBezTo>
                      <a:cubicBezTo>
                        <a:pt x="8712" y="132"/>
                        <a:pt x="8833" y="1"/>
                        <a:pt x="8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683750" y="862850"/>
                  <a:ext cx="274400" cy="132150"/>
                </a:xfrm>
                <a:custGeom>
                  <a:avLst/>
                  <a:gdLst/>
                  <a:ahLst/>
                  <a:cxnLst/>
                  <a:rect l="l" t="t" r="r" b="b"/>
                  <a:pathLst>
                    <a:path w="10976" h="5286" extrusionOk="0">
                      <a:moveTo>
                        <a:pt x="2723" y="1"/>
                      </a:moveTo>
                      <a:cubicBezTo>
                        <a:pt x="2303" y="1"/>
                        <a:pt x="1913" y="39"/>
                        <a:pt x="1564" y="143"/>
                      </a:cubicBezTo>
                      <a:cubicBezTo>
                        <a:pt x="1039" y="296"/>
                        <a:pt x="613" y="592"/>
                        <a:pt x="350" y="1105"/>
                      </a:cubicBezTo>
                      <a:cubicBezTo>
                        <a:pt x="99" y="1608"/>
                        <a:pt x="0" y="2319"/>
                        <a:pt x="241" y="3215"/>
                      </a:cubicBezTo>
                      <a:cubicBezTo>
                        <a:pt x="481" y="4100"/>
                        <a:pt x="908" y="4680"/>
                        <a:pt x="1389" y="4986"/>
                      </a:cubicBezTo>
                      <a:cubicBezTo>
                        <a:pt x="1630" y="5150"/>
                        <a:pt x="1881" y="5237"/>
                        <a:pt x="2132" y="5270"/>
                      </a:cubicBezTo>
                      <a:cubicBezTo>
                        <a:pt x="2213" y="5280"/>
                        <a:pt x="2294" y="5285"/>
                        <a:pt x="2374" y="5285"/>
                      </a:cubicBezTo>
                      <a:cubicBezTo>
                        <a:pt x="2556" y="5285"/>
                        <a:pt x="2738" y="5261"/>
                        <a:pt x="2919" y="5215"/>
                      </a:cubicBezTo>
                      <a:cubicBezTo>
                        <a:pt x="3444" y="5095"/>
                        <a:pt x="3979" y="4800"/>
                        <a:pt x="4515" y="4428"/>
                      </a:cubicBezTo>
                      <a:cubicBezTo>
                        <a:pt x="5051" y="4056"/>
                        <a:pt x="5597" y="3619"/>
                        <a:pt x="6155" y="3182"/>
                      </a:cubicBezTo>
                      <a:cubicBezTo>
                        <a:pt x="6439" y="2963"/>
                        <a:pt x="6712" y="2756"/>
                        <a:pt x="6996" y="2548"/>
                      </a:cubicBezTo>
                      <a:cubicBezTo>
                        <a:pt x="7270" y="2341"/>
                        <a:pt x="7554" y="2133"/>
                        <a:pt x="7827" y="1958"/>
                      </a:cubicBezTo>
                      <a:cubicBezTo>
                        <a:pt x="8101" y="1772"/>
                        <a:pt x="8374" y="1597"/>
                        <a:pt x="8626" y="1444"/>
                      </a:cubicBezTo>
                      <a:cubicBezTo>
                        <a:pt x="8888" y="1291"/>
                        <a:pt x="9139" y="1149"/>
                        <a:pt x="9369" y="1029"/>
                      </a:cubicBezTo>
                      <a:cubicBezTo>
                        <a:pt x="9839" y="788"/>
                        <a:pt x="10243" y="613"/>
                        <a:pt x="10528" y="504"/>
                      </a:cubicBezTo>
                      <a:cubicBezTo>
                        <a:pt x="10812" y="395"/>
                        <a:pt x="10975" y="340"/>
                        <a:pt x="10975" y="340"/>
                      </a:cubicBezTo>
                      <a:lnTo>
                        <a:pt x="10975" y="340"/>
                      </a:lnTo>
                      <a:cubicBezTo>
                        <a:pt x="10975" y="340"/>
                        <a:pt x="10800" y="384"/>
                        <a:pt x="10506" y="427"/>
                      </a:cubicBezTo>
                      <a:cubicBezTo>
                        <a:pt x="10200" y="471"/>
                        <a:pt x="9763" y="526"/>
                        <a:pt x="9248" y="548"/>
                      </a:cubicBezTo>
                      <a:cubicBezTo>
                        <a:pt x="9071" y="555"/>
                        <a:pt x="8886" y="559"/>
                        <a:pt x="8694" y="559"/>
                      </a:cubicBezTo>
                      <a:cubicBezTo>
                        <a:pt x="8304" y="559"/>
                        <a:pt x="7884" y="544"/>
                        <a:pt x="7445" y="515"/>
                      </a:cubicBezTo>
                      <a:cubicBezTo>
                        <a:pt x="6789" y="471"/>
                        <a:pt x="6078" y="384"/>
                        <a:pt x="5379" y="286"/>
                      </a:cubicBezTo>
                      <a:cubicBezTo>
                        <a:pt x="4690" y="187"/>
                        <a:pt x="3991" y="77"/>
                        <a:pt x="3335" y="23"/>
                      </a:cubicBezTo>
                      <a:cubicBezTo>
                        <a:pt x="3125" y="9"/>
                        <a:pt x="2921" y="1"/>
                        <a:pt x="2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4683750" y="730775"/>
                  <a:ext cx="274400" cy="132125"/>
                </a:xfrm>
                <a:custGeom>
                  <a:avLst/>
                  <a:gdLst/>
                  <a:ahLst/>
                  <a:cxnLst/>
                  <a:rect l="l" t="t" r="r" b="b"/>
                  <a:pathLst>
                    <a:path w="10976" h="5285" extrusionOk="0">
                      <a:moveTo>
                        <a:pt x="2378" y="0"/>
                      </a:moveTo>
                      <a:cubicBezTo>
                        <a:pt x="2296" y="0"/>
                        <a:pt x="2214" y="5"/>
                        <a:pt x="2132" y="15"/>
                      </a:cubicBezTo>
                      <a:cubicBezTo>
                        <a:pt x="1881" y="48"/>
                        <a:pt x="1630" y="135"/>
                        <a:pt x="1389" y="300"/>
                      </a:cubicBezTo>
                      <a:cubicBezTo>
                        <a:pt x="908" y="606"/>
                        <a:pt x="481" y="1185"/>
                        <a:pt x="241" y="2071"/>
                      </a:cubicBezTo>
                      <a:cubicBezTo>
                        <a:pt x="0" y="2967"/>
                        <a:pt x="99" y="3688"/>
                        <a:pt x="350" y="4191"/>
                      </a:cubicBezTo>
                      <a:cubicBezTo>
                        <a:pt x="613" y="4694"/>
                        <a:pt x="1039" y="4989"/>
                        <a:pt x="1564" y="5142"/>
                      </a:cubicBezTo>
                      <a:cubicBezTo>
                        <a:pt x="1914" y="5246"/>
                        <a:pt x="2306" y="5285"/>
                        <a:pt x="2727" y="5285"/>
                      </a:cubicBezTo>
                      <a:cubicBezTo>
                        <a:pt x="2924" y="5285"/>
                        <a:pt x="3127" y="5276"/>
                        <a:pt x="3335" y="5262"/>
                      </a:cubicBezTo>
                      <a:cubicBezTo>
                        <a:pt x="3991" y="5207"/>
                        <a:pt x="4690" y="5098"/>
                        <a:pt x="5379" y="5000"/>
                      </a:cubicBezTo>
                      <a:cubicBezTo>
                        <a:pt x="6078" y="4901"/>
                        <a:pt x="6789" y="4814"/>
                        <a:pt x="7445" y="4770"/>
                      </a:cubicBezTo>
                      <a:cubicBezTo>
                        <a:pt x="7880" y="4741"/>
                        <a:pt x="8296" y="4727"/>
                        <a:pt x="8683" y="4727"/>
                      </a:cubicBezTo>
                      <a:cubicBezTo>
                        <a:pt x="8880" y="4727"/>
                        <a:pt x="9068" y="4730"/>
                        <a:pt x="9248" y="4738"/>
                      </a:cubicBezTo>
                      <a:cubicBezTo>
                        <a:pt x="9763" y="4760"/>
                        <a:pt x="10200" y="4814"/>
                        <a:pt x="10506" y="4858"/>
                      </a:cubicBezTo>
                      <a:cubicBezTo>
                        <a:pt x="10801" y="4913"/>
                        <a:pt x="10975" y="4945"/>
                        <a:pt x="10975" y="4945"/>
                      </a:cubicBezTo>
                      <a:cubicBezTo>
                        <a:pt x="10975" y="4945"/>
                        <a:pt x="10812" y="4891"/>
                        <a:pt x="10528" y="4781"/>
                      </a:cubicBezTo>
                      <a:cubicBezTo>
                        <a:pt x="10243" y="4672"/>
                        <a:pt x="9839" y="4497"/>
                        <a:pt x="9369" y="4257"/>
                      </a:cubicBezTo>
                      <a:cubicBezTo>
                        <a:pt x="9139" y="4136"/>
                        <a:pt x="8888" y="4005"/>
                        <a:pt x="8626" y="3841"/>
                      </a:cubicBezTo>
                      <a:cubicBezTo>
                        <a:pt x="8374" y="3688"/>
                        <a:pt x="8101" y="3513"/>
                        <a:pt x="7827" y="3339"/>
                      </a:cubicBezTo>
                      <a:cubicBezTo>
                        <a:pt x="7554" y="3152"/>
                        <a:pt x="7270" y="2945"/>
                        <a:pt x="6996" y="2737"/>
                      </a:cubicBezTo>
                      <a:cubicBezTo>
                        <a:pt x="6712" y="2540"/>
                        <a:pt x="6439" y="2321"/>
                        <a:pt x="6155" y="2103"/>
                      </a:cubicBezTo>
                      <a:cubicBezTo>
                        <a:pt x="5597" y="1666"/>
                        <a:pt x="5051" y="1228"/>
                        <a:pt x="4515" y="857"/>
                      </a:cubicBezTo>
                      <a:cubicBezTo>
                        <a:pt x="3979" y="485"/>
                        <a:pt x="3444" y="190"/>
                        <a:pt x="2919" y="70"/>
                      </a:cubicBezTo>
                      <a:cubicBezTo>
                        <a:pt x="2739" y="24"/>
                        <a:pt x="2558" y="0"/>
                        <a:pt x="2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4745800" y="619325"/>
                  <a:ext cx="220825" cy="220625"/>
                </a:xfrm>
                <a:custGeom>
                  <a:avLst/>
                  <a:gdLst/>
                  <a:ahLst/>
                  <a:cxnLst/>
                  <a:rect l="l" t="t" r="r" b="b"/>
                  <a:pathLst>
                    <a:path w="8833" h="8825" extrusionOk="0">
                      <a:moveTo>
                        <a:pt x="2935" y="0"/>
                      </a:moveTo>
                      <a:cubicBezTo>
                        <a:pt x="2908" y="0"/>
                        <a:pt x="2880" y="1"/>
                        <a:pt x="2853" y="2"/>
                      </a:cubicBezTo>
                      <a:cubicBezTo>
                        <a:pt x="2284" y="35"/>
                        <a:pt x="1618" y="319"/>
                        <a:pt x="973" y="964"/>
                      </a:cubicBezTo>
                      <a:cubicBezTo>
                        <a:pt x="328" y="1609"/>
                        <a:pt x="44" y="2276"/>
                        <a:pt x="11" y="2844"/>
                      </a:cubicBezTo>
                      <a:cubicBezTo>
                        <a:pt x="0" y="3128"/>
                        <a:pt x="44" y="3391"/>
                        <a:pt x="142" y="3631"/>
                      </a:cubicBezTo>
                      <a:cubicBezTo>
                        <a:pt x="241" y="3861"/>
                        <a:pt x="394" y="4080"/>
                        <a:pt x="579" y="4277"/>
                      </a:cubicBezTo>
                      <a:cubicBezTo>
                        <a:pt x="951" y="4670"/>
                        <a:pt x="1476" y="4987"/>
                        <a:pt x="2055" y="5271"/>
                      </a:cubicBezTo>
                      <a:cubicBezTo>
                        <a:pt x="2646" y="5555"/>
                        <a:pt x="3301" y="5807"/>
                        <a:pt x="3957" y="6069"/>
                      </a:cubicBezTo>
                      <a:cubicBezTo>
                        <a:pt x="4285" y="6211"/>
                        <a:pt x="4613" y="6342"/>
                        <a:pt x="4930" y="6485"/>
                      </a:cubicBezTo>
                      <a:cubicBezTo>
                        <a:pt x="5247" y="6616"/>
                        <a:pt x="5564" y="6758"/>
                        <a:pt x="5859" y="6911"/>
                      </a:cubicBezTo>
                      <a:cubicBezTo>
                        <a:pt x="6154" y="7053"/>
                        <a:pt x="6438" y="7195"/>
                        <a:pt x="6701" y="7348"/>
                      </a:cubicBezTo>
                      <a:cubicBezTo>
                        <a:pt x="6963" y="7490"/>
                        <a:pt x="7204" y="7644"/>
                        <a:pt x="7434" y="7785"/>
                      </a:cubicBezTo>
                      <a:cubicBezTo>
                        <a:pt x="7652" y="7928"/>
                        <a:pt x="7849" y="8059"/>
                        <a:pt x="8024" y="8179"/>
                      </a:cubicBezTo>
                      <a:cubicBezTo>
                        <a:pt x="8199" y="8310"/>
                        <a:pt x="8340" y="8419"/>
                        <a:pt x="8461" y="8518"/>
                      </a:cubicBezTo>
                      <a:cubicBezTo>
                        <a:pt x="8702" y="8703"/>
                        <a:pt x="8833" y="8824"/>
                        <a:pt x="8833" y="8824"/>
                      </a:cubicBezTo>
                      <a:cubicBezTo>
                        <a:pt x="8833" y="8824"/>
                        <a:pt x="8712" y="8693"/>
                        <a:pt x="8527" y="8452"/>
                      </a:cubicBezTo>
                      <a:cubicBezTo>
                        <a:pt x="8428" y="8332"/>
                        <a:pt x="8319" y="8190"/>
                        <a:pt x="8187" y="8015"/>
                      </a:cubicBezTo>
                      <a:cubicBezTo>
                        <a:pt x="8068" y="7840"/>
                        <a:pt x="7936" y="7644"/>
                        <a:pt x="7794" y="7425"/>
                      </a:cubicBezTo>
                      <a:cubicBezTo>
                        <a:pt x="7652" y="7195"/>
                        <a:pt x="7499" y="6954"/>
                        <a:pt x="7357" y="6692"/>
                      </a:cubicBezTo>
                      <a:cubicBezTo>
                        <a:pt x="7204" y="6430"/>
                        <a:pt x="7062" y="6145"/>
                        <a:pt x="6919" y="5851"/>
                      </a:cubicBezTo>
                      <a:cubicBezTo>
                        <a:pt x="6766" y="5555"/>
                        <a:pt x="6625" y="5239"/>
                        <a:pt x="6493" y="4921"/>
                      </a:cubicBezTo>
                      <a:cubicBezTo>
                        <a:pt x="6351" y="4605"/>
                        <a:pt x="6220" y="4277"/>
                        <a:pt x="6078" y="3949"/>
                      </a:cubicBezTo>
                      <a:cubicBezTo>
                        <a:pt x="5816" y="3293"/>
                        <a:pt x="5564" y="2637"/>
                        <a:pt x="5280" y="2047"/>
                      </a:cubicBezTo>
                      <a:cubicBezTo>
                        <a:pt x="4995" y="1467"/>
                        <a:pt x="4679" y="942"/>
                        <a:pt x="4285" y="570"/>
                      </a:cubicBezTo>
                      <a:cubicBezTo>
                        <a:pt x="4089" y="385"/>
                        <a:pt x="3870" y="232"/>
                        <a:pt x="3640" y="133"/>
                      </a:cubicBezTo>
                      <a:cubicBezTo>
                        <a:pt x="3423" y="45"/>
                        <a:pt x="3188" y="0"/>
                        <a:pt x="2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4857000" y="559625"/>
                  <a:ext cx="133125" cy="271825"/>
                </a:xfrm>
                <a:custGeom>
                  <a:avLst/>
                  <a:gdLst/>
                  <a:ahLst/>
                  <a:cxnLst/>
                  <a:rect l="l" t="t" r="r" b="b"/>
                  <a:pathLst>
                    <a:path w="5325" h="10873" extrusionOk="0">
                      <a:moveTo>
                        <a:pt x="3074" y="0"/>
                      </a:moveTo>
                      <a:cubicBezTo>
                        <a:pt x="2775" y="0"/>
                        <a:pt x="2446" y="42"/>
                        <a:pt x="2089" y="138"/>
                      </a:cubicBezTo>
                      <a:cubicBezTo>
                        <a:pt x="1203" y="379"/>
                        <a:pt x="624" y="805"/>
                        <a:pt x="318" y="1286"/>
                      </a:cubicBezTo>
                      <a:cubicBezTo>
                        <a:pt x="154" y="1527"/>
                        <a:pt x="66" y="1778"/>
                        <a:pt x="34" y="2030"/>
                      </a:cubicBezTo>
                      <a:cubicBezTo>
                        <a:pt x="1" y="2292"/>
                        <a:pt x="23" y="2554"/>
                        <a:pt x="88" y="2817"/>
                      </a:cubicBezTo>
                      <a:cubicBezTo>
                        <a:pt x="209" y="3341"/>
                        <a:pt x="504" y="3877"/>
                        <a:pt x="875" y="4413"/>
                      </a:cubicBezTo>
                      <a:cubicBezTo>
                        <a:pt x="1247" y="4948"/>
                        <a:pt x="1684" y="5495"/>
                        <a:pt x="2122" y="6052"/>
                      </a:cubicBezTo>
                      <a:cubicBezTo>
                        <a:pt x="2340" y="6337"/>
                        <a:pt x="2559" y="6610"/>
                        <a:pt x="2756" y="6894"/>
                      </a:cubicBezTo>
                      <a:cubicBezTo>
                        <a:pt x="2964" y="7167"/>
                        <a:pt x="3171" y="7452"/>
                        <a:pt x="3357" y="7725"/>
                      </a:cubicBezTo>
                      <a:cubicBezTo>
                        <a:pt x="3532" y="7998"/>
                        <a:pt x="3707" y="8271"/>
                        <a:pt x="3860" y="8523"/>
                      </a:cubicBezTo>
                      <a:cubicBezTo>
                        <a:pt x="4024" y="8785"/>
                        <a:pt x="4155" y="9036"/>
                        <a:pt x="4275" y="9266"/>
                      </a:cubicBezTo>
                      <a:cubicBezTo>
                        <a:pt x="4516" y="9736"/>
                        <a:pt x="4691" y="10141"/>
                        <a:pt x="4800" y="10425"/>
                      </a:cubicBezTo>
                      <a:cubicBezTo>
                        <a:pt x="4909" y="10709"/>
                        <a:pt x="4964" y="10873"/>
                        <a:pt x="4964" y="10873"/>
                      </a:cubicBezTo>
                      <a:cubicBezTo>
                        <a:pt x="4964" y="10873"/>
                        <a:pt x="4931" y="10698"/>
                        <a:pt x="4876" y="10403"/>
                      </a:cubicBezTo>
                      <a:cubicBezTo>
                        <a:pt x="4833" y="10097"/>
                        <a:pt x="4778" y="9660"/>
                        <a:pt x="4756" y="9146"/>
                      </a:cubicBezTo>
                      <a:cubicBezTo>
                        <a:pt x="4735" y="8610"/>
                        <a:pt x="4745" y="7998"/>
                        <a:pt x="4789" y="7342"/>
                      </a:cubicBezTo>
                      <a:cubicBezTo>
                        <a:pt x="4833" y="6686"/>
                        <a:pt x="4920" y="5976"/>
                        <a:pt x="5019" y="5276"/>
                      </a:cubicBezTo>
                      <a:cubicBezTo>
                        <a:pt x="5117" y="4588"/>
                        <a:pt x="5226" y="3888"/>
                        <a:pt x="5281" y="3232"/>
                      </a:cubicBezTo>
                      <a:cubicBezTo>
                        <a:pt x="5325" y="2576"/>
                        <a:pt x="5313" y="1975"/>
                        <a:pt x="5160" y="1461"/>
                      </a:cubicBezTo>
                      <a:cubicBezTo>
                        <a:pt x="5007" y="937"/>
                        <a:pt x="4713" y="510"/>
                        <a:pt x="4210" y="247"/>
                      </a:cubicBezTo>
                      <a:cubicBezTo>
                        <a:pt x="3907" y="96"/>
                        <a:pt x="3525" y="0"/>
                        <a:pt x="3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4989025" y="559625"/>
                  <a:ext cx="133100" cy="271825"/>
                </a:xfrm>
                <a:custGeom>
                  <a:avLst/>
                  <a:gdLst/>
                  <a:ahLst/>
                  <a:cxnLst/>
                  <a:rect l="l" t="t" r="r" b="b"/>
                  <a:pathLst>
                    <a:path w="5324" h="10873" extrusionOk="0">
                      <a:moveTo>
                        <a:pt x="2255" y="0"/>
                      </a:moveTo>
                      <a:cubicBezTo>
                        <a:pt x="1806" y="0"/>
                        <a:pt x="1428" y="96"/>
                        <a:pt x="1126" y="247"/>
                      </a:cubicBezTo>
                      <a:cubicBezTo>
                        <a:pt x="612" y="510"/>
                        <a:pt x="317" y="937"/>
                        <a:pt x="164" y="1461"/>
                      </a:cubicBezTo>
                      <a:cubicBezTo>
                        <a:pt x="11" y="1975"/>
                        <a:pt x="0" y="2576"/>
                        <a:pt x="44" y="3232"/>
                      </a:cubicBezTo>
                      <a:cubicBezTo>
                        <a:pt x="98" y="3888"/>
                        <a:pt x="207" y="4588"/>
                        <a:pt x="306" y="5276"/>
                      </a:cubicBezTo>
                      <a:cubicBezTo>
                        <a:pt x="404" y="5976"/>
                        <a:pt x="492" y="6686"/>
                        <a:pt x="535" y="7342"/>
                      </a:cubicBezTo>
                      <a:cubicBezTo>
                        <a:pt x="590" y="7998"/>
                        <a:pt x="590" y="8610"/>
                        <a:pt x="569" y="9146"/>
                      </a:cubicBezTo>
                      <a:cubicBezTo>
                        <a:pt x="547" y="9660"/>
                        <a:pt x="492" y="10097"/>
                        <a:pt x="448" y="10403"/>
                      </a:cubicBezTo>
                      <a:cubicBezTo>
                        <a:pt x="404" y="10698"/>
                        <a:pt x="360" y="10873"/>
                        <a:pt x="360" y="10873"/>
                      </a:cubicBezTo>
                      <a:cubicBezTo>
                        <a:pt x="360" y="10873"/>
                        <a:pt x="416" y="10709"/>
                        <a:pt x="525" y="10425"/>
                      </a:cubicBezTo>
                      <a:cubicBezTo>
                        <a:pt x="634" y="10141"/>
                        <a:pt x="809" y="9736"/>
                        <a:pt x="1050" y="9266"/>
                      </a:cubicBezTo>
                      <a:cubicBezTo>
                        <a:pt x="1169" y="9036"/>
                        <a:pt x="1312" y="8785"/>
                        <a:pt x="1465" y="8523"/>
                      </a:cubicBezTo>
                      <a:cubicBezTo>
                        <a:pt x="1618" y="8271"/>
                        <a:pt x="1793" y="7998"/>
                        <a:pt x="1978" y="7725"/>
                      </a:cubicBezTo>
                      <a:cubicBezTo>
                        <a:pt x="2153" y="7452"/>
                        <a:pt x="2361" y="7167"/>
                        <a:pt x="2569" y="6894"/>
                      </a:cubicBezTo>
                      <a:cubicBezTo>
                        <a:pt x="2777" y="6610"/>
                        <a:pt x="2984" y="6337"/>
                        <a:pt x="3203" y="6052"/>
                      </a:cubicBezTo>
                      <a:cubicBezTo>
                        <a:pt x="3640" y="5495"/>
                        <a:pt x="4077" y="4948"/>
                        <a:pt x="4449" y="4413"/>
                      </a:cubicBezTo>
                      <a:cubicBezTo>
                        <a:pt x="4820" y="3877"/>
                        <a:pt x="5116" y="3341"/>
                        <a:pt x="5236" y="2817"/>
                      </a:cubicBezTo>
                      <a:cubicBezTo>
                        <a:pt x="5301" y="2554"/>
                        <a:pt x="5323" y="2292"/>
                        <a:pt x="5291" y="2030"/>
                      </a:cubicBezTo>
                      <a:cubicBezTo>
                        <a:pt x="5258" y="1778"/>
                        <a:pt x="5170" y="1527"/>
                        <a:pt x="5007" y="1286"/>
                      </a:cubicBezTo>
                      <a:cubicBezTo>
                        <a:pt x="4701" y="805"/>
                        <a:pt x="4121" y="379"/>
                        <a:pt x="3236" y="138"/>
                      </a:cubicBezTo>
                      <a:cubicBezTo>
                        <a:pt x="2879" y="42"/>
                        <a:pt x="2552" y="0"/>
                        <a:pt x="22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5012525" y="619325"/>
                  <a:ext cx="220825" cy="220625"/>
                </a:xfrm>
                <a:custGeom>
                  <a:avLst/>
                  <a:gdLst/>
                  <a:ahLst/>
                  <a:cxnLst/>
                  <a:rect l="l" t="t" r="r" b="b"/>
                  <a:pathLst>
                    <a:path w="8833" h="8825" extrusionOk="0">
                      <a:moveTo>
                        <a:pt x="5900" y="0"/>
                      </a:moveTo>
                      <a:cubicBezTo>
                        <a:pt x="5654" y="0"/>
                        <a:pt x="5411" y="45"/>
                        <a:pt x="5204" y="133"/>
                      </a:cubicBezTo>
                      <a:cubicBezTo>
                        <a:pt x="4963" y="232"/>
                        <a:pt x="4744" y="385"/>
                        <a:pt x="4548" y="570"/>
                      </a:cubicBezTo>
                      <a:cubicBezTo>
                        <a:pt x="4154" y="942"/>
                        <a:pt x="3837" y="1467"/>
                        <a:pt x="3552" y="2047"/>
                      </a:cubicBezTo>
                      <a:cubicBezTo>
                        <a:pt x="3268" y="2637"/>
                        <a:pt x="3017" y="3293"/>
                        <a:pt x="2755" y="3949"/>
                      </a:cubicBezTo>
                      <a:cubicBezTo>
                        <a:pt x="2624" y="4277"/>
                        <a:pt x="2481" y="4605"/>
                        <a:pt x="2350" y="4921"/>
                      </a:cubicBezTo>
                      <a:cubicBezTo>
                        <a:pt x="2208" y="5239"/>
                        <a:pt x="2066" y="5555"/>
                        <a:pt x="1924" y="5851"/>
                      </a:cubicBezTo>
                      <a:cubicBezTo>
                        <a:pt x="1782" y="6145"/>
                        <a:pt x="1629" y="6430"/>
                        <a:pt x="1476" y="6692"/>
                      </a:cubicBezTo>
                      <a:cubicBezTo>
                        <a:pt x="1334" y="6954"/>
                        <a:pt x="1191" y="7195"/>
                        <a:pt x="1050" y="7425"/>
                      </a:cubicBezTo>
                      <a:cubicBezTo>
                        <a:pt x="907" y="7644"/>
                        <a:pt x="765" y="7840"/>
                        <a:pt x="645" y="8015"/>
                      </a:cubicBezTo>
                      <a:cubicBezTo>
                        <a:pt x="514" y="8190"/>
                        <a:pt x="404" y="8332"/>
                        <a:pt x="306" y="8452"/>
                      </a:cubicBezTo>
                      <a:cubicBezTo>
                        <a:pt x="120" y="8693"/>
                        <a:pt x="0" y="8824"/>
                        <a:pt x="0" y="8824"/>
                      </a:cubicBezTo>
                      <a:cubicBezTo>
                        <a:pt x="0" y="8824"/>
                        <a:pt x="131" y="8703"/>
                        <a:pt x="372" y="8518"/>
                      </a:cubicBezTo>
                      <a:cubicBezTo>
                        <a:pt x="492" y="8419"/>
                        <a:pt x="634" y="8310"/>
                        <a:pt x="809" y="8179"/>
                      </a:cubicBezTo>
                      <a:cubicBezTo>
                        <a:pt x="984" y="8059"/>
                        <a:pt x="1181" y="7928"/>
                        <a:pt x="1399" y="7785"/>
                      </a:cubicBezTo>
                      <a:cubicBezTo>
                        <a:pt x="1629" y="7644"/>
                        <a:pt x="1869" y="7490"/>
                        <a:pt x="2131" y="7348"/>
                      </a:cubicBezTo>
                      <a:cubicBezTo>
                        <a:pt x="2394" y="7195"/>
                        <a:pt x="2678" y="7053"/>
                        <a:pt x="2974" y="6911"/>
                      </a:cubicBezTo>
                      <a:cubicBezTo>
                        <a:pt x="3268" y="6758"/>
                        <a:pt x="3586" y="6616"/>
                        <a:pt x="3902" y="6485"/>
                      </a:cubicBezTo>
                      <a:cubicBezTo>
                        <a:pt x="4220" y="6342"/>
                        <a:pt x="4548" y="6211"/>
                        <a:pt x="4876" y="6069"/>
                      </a:cubicBezTo>
                      <a:cubicBezTo>
                        <a:pt x="5532" y="5807"/>
                        <a:pt x="6187" y="5555"/>
                        <a:pt x="6778" y="5271"/>
                      </a:cubicBezTo>
                      <a:cubicBezTo>
                        <a:pt x="7357" y="4987"/>
                        <a:pt x="7881" y="4670"/>
                        <a:pt x="8253" y="4277"/>
                      </a:cubicBezTo>
                      <a:cubicBezTo>
                        <a:pt x="8439" y="4080"/>
                        <a:pt x="8592" y="3861"/>
                        <a:pt x="8690" y="3631"/>
                      </a:cubicBezTo>
                      <a:cubicBezTo>
                        <a:pt x="8789" y="3391"/>
                        <a:pt x="8833" y="3128"/>
                        <a:pt x="8821" y="2844"/>
                      </a:cubicBezTo>
                      <a:cubicBezTo>
                        <a:pt x="8789" y="2276"/>
                        <a:pt x="8505" y="1609"/>
                        <a:pt x="7859" y="964"/>
                      </a:cubicBezTo>
                      <a:cubicBezTo>
                        <a:pt x="7215" y="319"/>
                        <a:pt x="6548" y="35"/>
                        <a:pt x="5979" y="2"/>
                      </a:cubicBezTo>
                      <a:cubicBezTo>
                        <a:pt x="5953" y="1"/>
                        <a:pt x="5926" y="0"/>
                        <a:pt x="5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5020975" y="730775"/>
                  <a:ext cx="274400" cy="132125"/>
                </a:xfrm>
                <a:custGeom>
                  <a:avLst/>
                  <a:gdLst/>
                  <a:ahLst/>
                  <a:cxnLst/>
                  <a:rect l="l" t="t" r="r" b="b"/>
                  <a:pathLst>
                    <a:path w="10976" h="5285" extrusionOk="0">
                      <a:moveTo>
                        <a:pt x="8599" y="0"/>
                      </a:moveTo>
                      <a:cubicBezTo>
                        <a:pt x="8419" y="0"/>
                        <a:pt x="8238" y="24"/>
                        <a:pt x="8058" y="70"/>
                      </a:cubicBezTo>
                      <a:cubicBezTo>
                        <a:pt x="7533" y="190"/>
                        <a:pt x="6997" y="485"/>
                        <a:pt x="6462" y="857"/>
                      </a:cubicBezTo>
                      <a:cubicBezTo>
                        <a:pt x="5925" y="1228"/>
                        <a:pt x="5379" y="1666"/>
                        <a:pt x="4822" y="2103"/>
                      </a:cubicBezTo>
                      <a:cubicBezTo>
                        <a:pt x="4538" y="2321"/>
                        <a:pt x="4264" y="2540"/>
                        <a:pt x="3980" y="2737"/>
                      </a:cubicBezTo>
                      <a:cubicBezTo>
                        <a:pt x="3707" y="2945"/>
                        <a:pt x="3423" y="3152"/>
                        <a:pt x="3149" y="3339"/>
                      </a:cubicBezTo>
                      <a:cubicBezTo>
                        <a:pt x="2876" y="3513"/>
                        <a:pt x="2614" y="3688"/>
                        <a:pt x="2351" y="3841"/>
                      </a:cubicBezTo>
                      <a:cubicBezTo>
                        <a:pt x="2089" y="4005"/>
                        <a:pt x="1837" y="4136"/>
                        <a:pt x="1608" y="4257"/>
                      </a:cubicBezTo>
                      <a:cubicBezTo>
                        <a:pt x="1138" y="4497"/>
                        <a:pt x="744" y="4672"/>
                        <a:pt x="449" y="4781"/>
                      </a:cubicBezTo>
                      <a:cubicBezTo>
                        <a:pt x="165" y="4891"/>
                        <a:pt x="1" y="4945"/>
                        <a:pt x="1" y="4945"/>
                      </a:cubicBezTo>
                      <a:cubicBezTo>
                        <a:pt x="1" y="4945"/>
                        <a:pt x="176" y="4913"/>
                        <a:pt x="471" y="4858"/>
                      </a:cubicBezTo>
                      <a:cubicBezTo>
                        <a:pt x="777" y="4814"/>
                        <a:pt x="1214" y="4760"/>
                        <a:pt x="1739" y="4738"/>
                      </a:cubicBezTo>
                      <a:cubicBezTo>
                        <a:pt x="1916" y="4730"/>
                        <a:pt x="2102" y="4727"/>
                        <a:pt x="2297" y="4727"/>
                      </a:cubicBezTo>
                      <a:cubicBezTo>
                        <a:pt x="2681" y="4727"/>
                        <a:pt x="3097" y="4741"/>
                        <a:pt x="3532" y="4770"/>
                      </a:cubicBezTo>
                      <a:cubicBezTo>
                        <a:pt x="4188" y="4814"/>
                        <a:pt x="4898" y="4901"/>
                        <a:pt x="5598" y="5000"/>
                      </a:cubicBezTo>
                      <a:cubicBezTo>
                        <a:pt x="6297" y="5098"/>
                        <a:pt x="6986" y="5207"/>
                        <a:pt x="7642" y="5262"/>
                      </a:cubicBezTo>
                      <a:cubicBezTo>
                        <a:pt x="7850" y="5276"/>
                        <a:pt x="8053" y="5285"/>
                        <a:pt x="8250" y="5285"/>
                      </a:cubicBezTo>
                      <a:cubicBezTo>
                        <a:pt x="8672" y="5285"/>
                        <a:pt x="9065" y="5246"/>
                        <a:pt x="9424" y="5142"/>
                      </a:cubicBezTo>
                      <a:cubicBezTo>
                        <a:pt x="9938" y="4989"/>
                        <a:pt x="10375" y="4694"/>
                        <a:pt x="10626" y="4191"/>
                      </a:cubicBezTo>
                      <a:cubicBezTo>
                        <a:pt x="10888" y="3688"/>
                        <a:pt x="10976" y="2967"/>
                        <a:pt x="10735" y="2071"/>
                      </a:cubicBezTo>
                      <a:cubicBezTo>
                        <a:pt x="10495" y="1185"/>
                        <a:pt x="10069" y="606"/>
                        <a:pt x="9588" y="300"/>
                      </a:cubicBezTo>
                      <a:cubicBezTo>
                        <a:pt x="9347" y="135"/>
                        <a:pt x="9096" y="48"/>
                        <a:pt x="8845" y="15"/>
                      </a:cubicBezTo>
                      <a:cubicBezTo>
                        <a:pt x="8763" y="5"/>
                        <a:pt x="8681" y="0"/>
                        <a:pt x="8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9" name="Google Shape;29;p2"/>
              <p:cNvGrpSpPr/>
              <p:nvPr/>
            </p:nvGrpSpPr>
            <p:grpSpPr>
              <a:xfrm>
                <a:off x="4787050" y="660625"/>
                <a:ext cx="405025" cy="404500"/>
                <a:chOff x="4787050" y="660625"/>
                <a:chExt cx="405025" cy="404500"/>
              </a:xfrm>
            </p:grpSpPr>
            <p:sp>
              <p:nvSpPr>
                <p:cNvPr id="30" name="Google Shape;30;p2"/>
                <p:cNvSpPr/>
                <p:nvPr/>
              </p:nvSpPr>
              <p:spPr>
                <a:xfrm>
                  <a:off x="5033000" y="874600"/>
                  <a:ext cx="159075" cy="61925"/>
                </a:xfrm>
                <a:custGeom>
                  <a:avLst/>
                  <a:gdLst/>
                  <a:ahLst/>
                  <a:cxnLst/>
                  <a:rect l="l" t="t" r="r" b="b"/>
                  <a:pathLst>
                    <a:path w="6363" h="2477" extrusionOk="0">
                      <a:moveTo>
                        <a:pt x="1" y="1"/>
                      </a:moveTo>
                      <a:lnTo>
                        <a:pt x="263" y="100"/>
                      </a:lnTo>
                      <a:cubicBezTo>
                        <a:pt x="427" y="165"/>
                        <a:pt x="668" y="263"/>
                        <a:pt x="941" y="394"/>
                      </a:cubicBezTo>
                      <a:cubicBezTo>
                        <a:pt x="1225" y="526"/>
                        <a:pt x="1553" y="679"/>
                        <a:pt x="1892" y="865"/>
                      </a:cubicBezTo>
                      <a:cubicBezTo>
                        <a:pt x="2231" y="1050"/>
                        <a:pt x="2580" y="1259"/>
                        <a:pt x="2942" y="1466"/>
                      </a:cubicBezTo>
                      <a:cubicBezTo>
                        <a:pt x="3652" y="1871"/>
                        <a:pt x="4363" y="2297"/>
                        <a:pt x="4975" y="2428"/>
                      </a:cubicBezTo>
                      <a:cubicBezTo>
                        <a:pt x="5102" y="2460"/>
                        <a:pt x="5224" y="2476"/>
                        <a:pt x="5340" y="2476"/>
                      </a:cubicBezTo>
                      <a:cubicBezTo>
                        <a:pt x="5502" y="2476"/>
                        <a:pt x="5654" y="2443"/>
                        <a:pt x="5794" y="2374"/>
                      </a:cubicBezTo>
                      <a:cubicBezTo>
                        <a:pt x="6024" y="2264"/>
                        <a:pt x="6210" y="2034"/>
                        <a:pt x="6308" y="1684"/>
                      </a:cubicBezTo>
                      <a:cubicBezTo>
                        <a:pt x="6352" y="1509"/>
                        <a:pt x="6363" y="1346"/>
                        <a:pt x="6341" y="1203"/>
                      </a:cubicBezTo>
                      <a:cubicBezTo>
                        <a:pt x="6330" y="1062"/>
                        <a:pt x="6275" y="941"/>
                        <a:pt x="6199" y="832"/>
                      </a:cubicBezTo>
                      <a:cubicBezTo>
                        <a:pt x="6057" y="613"/>
                        <a:pt x="5816" y="471"/>
                        <a:pt x="5521" y="373"/>
                      </a:cubicBezTo>
                      <a:cubicBezTo>
                        <a:pt x="4991" y="206"/>
                        <a:pt x="4267" y="198"/>
                        <a:pt x="3530" y="198"/>
                      </a:cubicBezTo>
                      <a:cubicBezTo>
                        <a:pt x="3447" y="198"/>
                        <a:pt x="3363" y="198"/>
                        <a:pt x="3280" y="198"/>
                      </a:cubicBezTo>
                      <a:cubicBezTo>
                        <a:pt x="2865" y="198"/>
                        <a:pt x="2461" y="198"/>
                        <a:pt x="2067" y="187"/>
                      </a:cubicBezTo>
                      <a:cubicBezTo>
                        <a:pt x="1684" y="176"/>
                        <a:pt x="1324" y="165"/>
                        <a:pt x="1018" y="132"/>
                      </a:cubicBezTo>
                      <a:cubicBezTo>
                        <a:pt x="712" y="100"/>
                        <a:pt x="449" y="67"/>
                        <a:pt x="274" y="45"/>
                      </a:cubicBezTo>
                      <a:cubicBezTo>
                        <a:pt x="100" y="23"/>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5021275" y="894575"/>
                  <a:ext cx="124075" cy="124100"/>
                </a:xfrm>
                <a:custGeom>
                  <a:avLst/>
                  <a:gdLst/>
                  <a:ahLst/>
                  <a:cxnLst/>
                  <a:rect l="l" t="t" r="r" b="b"/>
                  <a:pathLst>
                    <a:path w="4963" h="4964" extrusionOk="0">
                      <a:moveTo>
                        <a:pt x="0" y="0"/>
                      </a:moveTo>
                      <a:cubicBezTo>
                        <a:pt x="0" y="0"/>
                        <a:pt x="66" y="88"/>
                        <a:pt x="175" y="219"/>
                      </a:cubicBezTo>
                      <a:cubicBezTo>
                        <a:pt x="284" y="361"/>
                        <a:pt x="448" y="569"/>
                        <a:pt x="623" y="820"/>
                      </a:cubicBezTo>
                      <a:cubicBezTo>
                        <a:pt x="798" y="1072"/>
                        <a:pt x="994" y="1366"/>
                        <a:pt x="1202" y="1706"/>
                      </a:cubicBezTo>
                      <a:cubicBezTo>
                        <a:pt x="1410" y="2034"/>
                        <a:pt x="1607" y="2383"/>
                        <a:pt x="1815" y="2744"/>
                      </a:cubicBezTo>
                      <a:cubicBezTo>
                        <a:pt x="2230" y="3465"/>
                        <a:pt x="2634" y="4176"/>
                        <a:pt x="3093" y="4592"/>
                      </a:cubicBezTo>
                      <a:cubicBezTo>
                        <a:pt x="3323" y="4810"/>
                        <a:pt x="3564" y="4941"/>
                        <a:pt x="3826" y="4963"/>
                      </a:cubicBezTo>
                      <a:cubicBezTo>
                        <a:pt x="3957" y="4963"/>
                        <a:pt x="4088" y="4941"/>
                        <a:pt x="4230" y="4886"/>
                      </a:cubicBezTo>
                      <a:cubicBezTo>
                        <a:pt x="4361" y="4843"/>
                        <a:pt x="4492" y="4745"/>
                        <a:pt x="4624" y="4624"/>
                      </a:cubicBezTo>
                      <a:cubicBezTo>
                        <a:pt x="4744" y="4493"/>
                        <a:pt x="4842" y="4362"/>
                        <a:pt x="4886" y="4230"/>
                      </a:cubicBezTo>
                      <a:cubicBezTo>
                        <a:pt x="4941" y="4089"/>
                        <a:pt x="4963" y="3958"/>
                        <a:pt x="4963" y="3826"/>
                      </a:cubicBezTo>
                      <a:cubicBezTo>
                        <a:pt x="4941" y="3564"/>
                        <a:pt x="4810" y="3324"/>
                        <a:pt x="4591" y="3094"/>
                      </a:cubicBezTo>
                      <a:cubicBezTo>
                        <a:pt x="4176" y="2634"/>
                        <a:pt x="3465" y="2230"/>
                        <a:pt x="2743" y="1815"/>
                      </a:cubicBezTo>
                      <a:cubicBezTo>
                        <a:pt x="2383" y="1607"/>
                        <a:pt x="2033" y="1410"/>
                        <a:pt x="1705" y="1203"/>
                      </a:cubicBezTo>
                      <a:cubicBezTo>
                        <a:pt x="1366" y="995"/>
                        <a:pt x="1071" y="798"/>
                        <a:pt x="819" y="623"/>
                      </a:cubicBezTo>
                      <a:cubicBezTo>
                        <a:pt x="568" y="448"/>
                        <a:pt x="360" y="285"/>
                        <a:pt x="219" y="175"/>
                      </a:cubicBezTo>
                      <a:cubicBezTo>
                        <a:pt x="88" y="66"/>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5001300" y="906300"/>
                  <a:ext cx="62625" cy="158825"/>
                </a:xfrm>
                <a:custGeom>
                  <a:avLst/>
                  <a:gdLst/>
                  <a:ahLst/>
                  <a:cxnLst/>
                  <a:rect l="l" t="t" r="r" b="b"/>
                  <a:pathLst>
                    <a:path w="2505" h="6353" extrusionOk="0">
                      <a:moveTo>
                        <a:pt x="1" y="1"/>
                      </a:moveTo>
                      <a:cubicBezTo>
                        <a:pt x="1" y="1"/>
                        <a:pt x="22" y="100"/>
                        <a:pt x="44" y="275"/>
                      </a:cubicBezTo>
                      <a:cubicBezTo>
                        <a:pt x="66" y="450"/>
                        <a:pt x="99" y="712"/>
                        <a:pt x="132" y="1018"/>
                      </a:cubicBezTo>
                      <a:cubicBezTo>
                        <a:pt x="165" y="1324"/>
                        <a:pt x="176" y="1684"/>
                        <a:pt x="187" y="2067"/>
                      </a:cubicBezTo>
                      <a:cubicBezTo>
                        <a:pt x="197" y="2461"/>
                        <a:pt x="197" y="2865"/>
                        <a:pt x="197" y="3280"/>
                      </a:cubicBezTo>
                      <a:cubicBezTo>
                        <a:pt x="197" y="4101"/>
                        <a:pt x="187" y="4932"/>
                        <a:pt x="372" y="5522"/>
                      </a:cubicBezTo>
                      <a:cubicBezTo>
                        <a:pt x="471" y="5817"/>
                        <a:pt x="613" y="6057"/>
                        <a:pt x="831" y="6200"/>
                      </a:cubicBezTo>
                      <a:cubicBezTo>
                        <a:pt x="941" y="6276"/>
                        <a:pt x="1061" y="6331"/>
                        <a:pt x="1203" y="6341"/>
                      </a:cubicBezTo>
                      <a:cubicBezTo>
                        <a:pt x="1251" y="6349"/>
                        <a:pt x="1301" y="6352"/>
                        <a:pt x="1354" y="6352"/>
                      </a:cubicBezTo>
                      <a:cubicBezTo>
                        <a:pt x="1457" y="6352"/>
                        <a:pt x="1568" y="6338"/>
                        <a:pt x="1684" y="6309"/>
                      </a:cubicBezTo>
                      <a:cubicBezTo>
                        <a:pt x="2034" y="6210"/>
                        <a:pt x="2264" y="6025"/>
                        <a:pt x="2373" y="5795"/>
                      </a:cubicBezTo>
                      <a:cubicBezTo>
                        <a:pt x="2493" y="5554"/>
                        <a:pt x="2504" y="5281"/>
                        <a:pt x="2427" y="4975"/>
                      </a:cubicBezTo>
                      <a:cubicBezTo>
                        <a:pt x="2296" y="4363"/>
                        <a:pt x="1870" y="3652"/>
                        <a:pt x="1465" y="2942"/>
                      </a:cubicBezTo>
                      <a:cubicBezTo>
                        <a:pt x="1258" y="2581"/>
                        <a:pt x="1050" y="2231"/>
                        <a:pt x="865" y="1893"/>
                      </a:cubicBezTo>
                      <a:cubicBezTo>
                        <a:pt x="678" y="1553"/>
                        <a:pt x="525" y="1225"/>
                        <a:pt x="394" y="941"/>
                      </a:cubicBezTo>
                      <a:cubicBezTo>
                        <a:pt x="263" y="668"/>
                        <a:pt x="165" y="428"/>
                        <a:pt x="99" y="263"/>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915500" y="906300"/>
                  <a:ext cx="62325" cy="158825"/>
                </a:xfrm>
                <a:custGeom>
                  <a:avLst/>
                  <a:gdLst/>
                  <a:ahLst/>
                  <a:cxnLst/>
                  <a:rect l="l" t="t" r="r" b="b"/>
                  <a:pathLst>
                    <a:path w="2493" h="6353" extrusionOk="0">
                      <a:moveTo>
                        <a:pt x="2493" y="1"/>
                      </a:moveTo>
                      <a:lnTo>
                        <a:pt x="2395" y="263"/>
                      </a:lnTo>
                      <a:cubicBezTo>
                        <a:pt x="2329" y="428"/>
                        <a:pt x="2230" y="668"/>
                        <a:pt x="2099" y="941"/>
                      </a:cubicBezTo>
                      <a:cubicBezTo>
                        <a:pt x="1968" y="1225"/>
                        <a:pt x="1815" y="1553"/>
                        <a:pt x="1629" y="1893"/>
                      </a:cubicBezTo>
                      <a:cubicBezTo>
                        <a:pt x="1443" y="2231"/>
                        <a:pt x="1236" y="2581"/>
                        <a:pt x="1028" y="2942"/>
                      </a:cubicBezTo>
                      <a:cubicBezTo>
                        <a:pt x="624" y="3652"/>
                        <a:pt x="197" y="4363"/>
                        <a:pt x="66" y="4975"/>
                      </a:cubicBezTo>
                      <a:cubicBezTo>
                        <a:pt x="0" y="5281"/>
                        <a:pt x="0" y="5554"/>
                        <a:pt x="121" y="5795"/>
                      </a:cubicBezTo>
                      <a:cubicBezTo>
                        <a:pt x="230" y="6025"/>
                        <a:pt x="459" y="6210"/>
                        <a:pt x="809" y="6309"/>
                      </a:cubicBezTo>
                      <a:cubicBezTo>
                        <a:pt x="925" y="6338"/>
                        <a:pt x="1037" y="6352"/>
                        <a:pt x="1140" y="6352"/>
                      </a:cubicBezTo>
                      <a:cubicBezTo>
                        <a:pt x="1192" y="6352"/>
                        <a:pt x="1242" y="6349"/>
                        <a:pt x="1290" y="6341"/>
                      </a:cubicBezTo>
                      <a:cubicBezTo>
                        <a:pt x="1433" y="6331"/>
                        <a:pt x="1552" y="6276"/>
                        <a:pt x="1662" y="6200"/>
                      </a:cubicBezTo>
                      <a:cubicBezTo>
                        <a:pt x="1880" y="6057"/>
                        <a:pt x="2023" y="5817"/>
                        <a:pt x="2121" y="5522"/>
                      </a:cubicBezTo>
                      <a:cubicBezTo>
                        <a:pt x="2307" y="4932"/>
                        <a:pt x="2296" y="4101"/>
                        <a:pt x="2296" y="3280"/>
                      </a:cubicBezTo>
                      <a:cubicBezTo>
                        <a:pt x="2296" y="2865"/>
                        <a:pt x="2296" y="2461"/>
                        <a:pt x="2307" y="2067"/>
                      </a:cubicBezTo>
                      <a:cubicBezTo>
                        <a:pt x="2318" y="1684"/>
                        <a:pt x="2339" y="1324"/>
                        <a:pt x="2361" y="1018"/>
                      </a:cubicBezTo>
                      <a:cubicBezTo>
                        <a:pt x="2395" y="712"/>
                        <a:pt x="2427" y="450"/>
                        <a:pt x="2449" y="275"/>
                      </a:cubicBezTo>
                      <a:cubicBezTo>
                        <a:pt x="2482" y="100"/>
                        <a:pt x="2493" y="1"/>
                        <a:pt x="2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833800" y="894575"/>
                  <a:ext cx="124075" cy="124100"/>
                </a:xfrm>
                <a:custGeom>
                  <a:avLst/>
                  <a:gdLst/>
                  <a:ahLst/>
                  <a:cxnLst/>
                  <a:rect l="l" t="t" r="r" b="b"/>
                  <a:pathLst>
                    <a:path w="4963" h="4964" extrusionOk="0">
                      <a:moveTo>
                        <a:pt x="4963" y="0"/>
                      </a:moveTo>
                      <a:lnTo>
                        <a:pt x="4963" y="0"/>
                      </a:lnTo>
                      <a:cubicBezTo>
                        <a:pt x="4963" y="0"/>
                        <a:pt x="4886" y="66"/>
                        <a:pt x="4744" y="175"/>
                      </a:cubicBezTo>
                      <a:cubicBezTo>
                        <a:pt x="4602" y="285"/>
                        <a:pt x="4395" y="448"/>
                        <a:pt x="4143" y="623"/>
                      </a:cubicBezTo>
                      <a:cubicBezTo>
                        <a:pt x="3892" y="798"/>
                        <a:pt x="3596" y="995"/>
                        <a:pt x="3258" y="1203"/>
                      </a:cubicBezTo>
                      <a:cubicBezTo>
                        <a:pt x="2930" y="1410"/>
                        <a:pt x="2580" y="1607"/>
                        <a:pt x="2219" y="1815"/>
                      </a:cubicBezTo>
                      <a:cubicBezTo>
                        <a:pt x="1509" y="2230"/>
                        <a:pt x="798" y="2634"/>
                        <a:pt x="372" y="3094"/>
                      </a:cubicBezTo>
                      <a:cubicBezTo>
                        <a:pt x="153" y="3324"/>
                        <a:pt x="22" y="3564"/>
                        <a:pt x="11" y="3826"/>
                      </a:cubicBezTo>
                      <a:cubicBezTo>
                        <a:pt x="0" y="3958"/>
                        <a:pt x="22" y="4089"/>
                        <a:pt x="76" y="4230"/>
                      </a:cubicBezTo>
                      <a:cubicBezTo>
                        <a:pt x="131" y="4362"/>
                        <a:pt x="219" y="4493"/>
                        <a:pt x="339" y="4624"/>
                      </a:cubicBezTo>
                      <a:cubicBezTo>
                        <a:pt x="470" y="4745"/>
                        <a:pt x="601" y="4843"/>
                        <a:pt x="743" y="4886"/>
                      </a:cubicBezTo>
                      <a:cubicBezTo>
                        <a:pt x="875" y="4941"/>
                        <a:pt x="1006" y="4963"/>
                        <a:pt x="1137" y="4963"/>
                      </a:cubicBezTo>
                      <a:cubicBezTo>
                        <a:pt x="1399" y="4941"/>
                        <a:pt x="1640" y="4810"/>
                        <a:pt x="1869" y="4592"/>
                      </a:cubicBezTo>
                      <a:cubicBezTo>
                        <a:pt x="2339" y="4176"/>
                        <a:pt x="2733" y="3465"/>
                        <a:pt x="3148" y="2744"/>
                      </a:cubicBezTo>
                      <a:cubicBezTo>
                        <a:pt x="3356" y="2383"/>
                        <a:pt x="3564" y="2034"/>
                        <a:pt x="3761" y="1706"/>
                      </a:cubicBezTo>
                      <a:cubicBezTo>
                        <a:pt x="3968" y="1366"/>
                        <a:pt x="4165" y="1072"/>
                        <a:pt x="4339" y="820"/>
                      </a:cubicBezTo>
                      <a:cubicBezTo>
                        <a:pt x="4514" y="569"/>
                        <a:pt x="4679" y="361"/>
                        <a:pt x="4788" y="219"/>
                      </a:cubicBezTo>
                      <a:cubicBezTo>
                        <a:pt x="4897" y="88"/>
                        <a:pt x="496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787050" y="874600"/>
                  <a:ext cx="159075" cy="61925"/>
                </a:xfrm>
                <a:custGeom>
                  <a:avLst/>
                  <a:gdLst/>
                  <a:ahLst/>
                  <a:cxnLst/>
                  <a:rect l="l" t="t" r="r" b="b"/>
                  <a:pathLst>
                    <a:path w="6363" h="2477" extrusionOk="0">
                      <a:moveTo>
                        <a:pt x="6362" y="1"/>
                      </a:moveTo>
                      <a:cubicBezTo>
                        <a:pt x="6362" y="1"/>
                        <a:pt x="6264" y="23"/>
                        <a:pt x="6090" y="45"/>
                      </a:cubicBezTo>
                      <a:cubicBezTo>
                        <a:pt x="5915" y="67"/>
                        <a:pt x="5663" y="100"/>
                        <a:pt x="5346" y="132"/>
                      </a:cubicBezTo>
                      <a:cubicBezTo>
                        <a:pt x="5040" y="165"/>
                        <a:pt x="4690" y="176"/>
                        <a:pt x="4297" y="187"/>
                      </a:cubicBezTo>
                      <a:cubicBezTo>
                        <a:pt x="3903" y="198"/>
                        <a:pt x="3498" y="198"/>
                        <a:pt x="3083" y="198"/>
                      </a:cubicBezTo>
                      <a:cubicBezTo>
                        <a:pt x="3000" y="198"/>
                        <a:pt x="2916" y="198"/>
                        <a:pt x="2833" y="198"/>
                      </a:cubicBezTo>
                      <a:cubicBezTo>
                        <a:pt x="2099" y="198"/>
                        <a:pt x="1382" y="206"/>
                        <a:pt x="843" y="373"/>
                      </a:cubicBezTo>
                      <a:cubicBezTo>
                        <a:pt x="547" y="471"/>
                        <a:pt x="306" y="613"/>
                        <a:pt x="165" y="832"/>
                      </a:cubicBezTo>
                      <a:cubicBezTo>
                        <a:pt x="88" y="941"/>
                        <a:pt x="44" y="1062"/>
                        <a:pt x="22" y="1203"/>
                      </a:cubicBezTo>
                      <a:cubicBezTo>
                        <a:pt x="0" y="1346"/>
                        <a:pt x="12" y="1509"/>
                        <a:pt x="56" y="1684"/>
                      </a:cubicBezTo>
                      <a:cubicBezTo>
                        <a:pt x="153" y="2034"/>
                        <a:pt x="340" y="2264"/>
                        <a:pt x="569" y="2374"/>
                      </a:cubicBezTo>
                      <a:cubicBezTo>
                        <a:pt x="709" y="2443"/>
                        <a:pt x="861" y="2476"/>
                        <a:pt x="1024" y="2476"/>
                      </a:cubicBezTo>
                      <a:cubicBezTo>
                        <a:pt x="1140" y="2476"/>
                        <a:pt x="1262" y="2460"/>
                        <a:pt x="1389" y="2428"/>
                      </a:cubicBezTo>
                      <a:cubicBezTo>
                        <a:pt x="2001" y="2297"/>
                        <a:pt x="2711" y="1871"/>
                        <a:pt x="3422" y="1466"/>
                      </a:cubicBezTo>
                      <a:cubicBezTo>
                        <a:pt x="3783" y="1259"/>
                        <a:pt x="4132" y="1050"/>
                        <a:pt x="4472" y="865"/>
                      </a:cubicBezTo>
                      <a:cubicBezTo>
                        <a:pt x="4822" y="679"/>
                        <a:pt x="5138" y="526"/>
                        <a:pt x="5422" y="394"/>
                      </a:cubicBezTo>
                      <a:cubicBezTo>
                        <a:pt x="5696" y="263"/>
                        <a:pt x="5937" y="165"/>
                        <a:pt x="6100" y="100"/>
                      </a:cubicBezTo>
                      <a:lnTo>
                        <a:pt x="6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787050" y="789350"/>
                  <a:ext cx="159075" cy="61775"/>
                </a:xfrm>
                <a:custGeom>
                  <a:avLst/>
                  <a:gdLst/>
                  <a:ahLst/>
                  <a:cxnLst/>
                  <a:rect l="l" t="t" r="r" b="b"/>
                  <a:pathLst>
                    <a:path w="6363" h="2471" extrusionOk="0">
                      <a:moveTo>
                        <a:pt x="1017" y="0"/>
                      </a:moveTo>
                      <a:cubicBezTo>
                        <a:pt x="857" y="0"/>
                        <a:pt x="707" y="30"/>
                        <a:pt x="569" y="99"/>
                      </a:cubicBezTo>
                      <a:cubicBezTo>
                        <a:pt x="340" y="208"/>
                        <a:pt x="153" y="438"/>
                        <a:pt x="56" y="787"/>
                      </a:cubicBezTo>
                      <a:cubicBezTo>
                        <a:pt x="12" y="962"/>
                        <a:pt x="0" y="1127"/>
                        <a:pt x="22" y="1268"/>
                      </a:cubicBezTo>
                      <a:cubicBezTo>
                        <a:pt x="44" y="1411"/>
                        <a:pt x="88" y="1531"/>
                        <a:pt x="165" y="1640"/>
                      </a:cubicBezTo>
                      <a:cubicBezTo>
                        <a:pt x="306" y="1859"/>
                        <a:pt x="547" y="2001"/>
                        <a:pt x="843" y="2099"/>
                      </a:cubicBezTo>
                      <a:cubicBezTo>
                        <a:pt x="1378" y="2265"/>
                        <a:pt x="2088" y="2274"/>
                        <a:pt x="2816" y="2274"/>
                      </a:cubicBezTo>
                      <a:cubicBezTo>
                        <a:pt x="2905" y="2274"/>
                        <a:pt x="2994" y="2274"/>
                        <a:pt x="3083" y="2274"/>
                      </a:cubicBezTo>
                      <a:cubicBezTo>
                        <a:pt x="3498" y="2274"/>
                        <a:pt x="3903" y="2274"/>
                        <a:pt x="4297" y="2285"/>
                      </a:cubicBezTo>
                      <a:cubicBezTo>
                        <a:pt x="4690" y="2296"/>
                        <a:pt x="5040" y="2318"/>
                        <a:pt x="5346" y="2340"/>
                      </a:cubicBezTo>
                      <a:cubicBezTo>
                        <a:pt x="5663" y="2373"/>
                        <a:pt x="5915" y="2405"/>
                        <a:pt x="6090" y="2427"/>
                      </a:cubicBezTo>
                      <a:cubicBezTo>
                        <a:pt x="6265" y="2460"/>
                        <a:pt x="6362" y="2471"/>
                        <a:pt x="6362" y="2471"/>
                      </a:cubicBezTo>
                      <a:lnTo>
                        <a:pt x="6100" y="2373"/>
                      </a:lnTo>
                      <a:cubicBezTo>
                        <a:pt x="5937" y="2307"/>
                        <a:pt x="5696" y="2208"/>
                        <a:pt x="5422" y="2077"/>
                      </a:cubicBezTo>
                      <a:cubicBezTo>
                        <a:pt x="5138" y="1946"/>
                        <a:pt x="4822" y="1793"/>
                        <a:pt x="4472" y="1608"/>
                      </a:cubicBezTo>
                      <a:cubicBezTo>
                        <a:pt x="4132" y="1421"/>
                        <a:pt x="3783" y="1214"/>
                        <a:pt x="3422" y="1006"/>
                      </a:cubicBezTo>
                      <a:cubicBezTo>
                        <a:pt x="2711" y="602"/>
                        <a:pt x="2001" y="175"/>
                        <a:pt x="1389" y="44"/>
                      </a:cubicBezTo>
                      <a:cubicBezTo>
                        <a:pt x="1259" y="16"/>
                        <a:pt x="1135" y="0"/>
                        <a:pt x="1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4833800" y="707300"/>
                  <a:ext cx="124075" cy="123900"/>
                </a:xfrm>
                <a:custGeom>
                  <a:avLst/>
                  <a:gdLst/>
                  <a:ahLst/>
                  <a:cxnLst/>
                  <a:rect l="l" t="t" r="r" b="b"/>
                  <a:pathLst>
                    <a:path w="4963" h="4956" extrusionOk="0">
                      <a:moveTo>
                        <a:pt x="1073" y="0"/>
                      </a:moveTo>
                      <a:cubicBezTo>
                        <a:pt x="963" y="0"/>
                        <a:pt x="853" y="23"/>
                        <a:pt x="743" y="69"/>
                      </a:cubicBezTo>
                      <a:cubicBezTo>
                        <a:pt x="601" y="124"/>
                        <a:pt x="470" y="211"/>
                        <a:pt x="339" y="331"/>
                      </a:cubicBezTo>
                      <a:cubicBezTo>
                        <a:pt x="219" y="462"/>
                        <a:pt x="131" y="593"/>
                        <a:pt x="76" y="736"/>
                      </a:cubicBezTo>
                      <a:cubicBezTo>
                        <a:pt x="22" y="867"/>
                        <a:pt x="0" y="998"/>
                        <a:pt x="11" y="1129"/>
                      </a:cubicBezTo>
                      <a:cubicBezTo>
                        <a:pt x="22" y="1392"/>
                        <a:pt x="153" y="1632"/>
                        <a:pt x="372" y="1861"/>
                      </a:cubicBezTo>
                      <a:cubicBezTo>
                        <a:pt x="798" y="2332"/>
                        <a:pt x="1509" y="2725"/>
                        <a:pt x="2219" y="3141"/>
                      </a:cubicBezTo>
                      <a:cubicBezTo>
                        <a:pt x="2580" y="3348"/>
                        <a:pt x="2930" y="3556"/>
                        <a:pt x="3258" y="3753"/>
                      </a:cubicBezTo>
                      <a:cubicBezTo>
                        <a:pt x="3596" y="3960"/>
                        <a:pt x="3892" y="4157"/>
                        <a:pt x="4143" y="4332"/>
                      </a:cubicBezTo>
                      <a:cubicBezTo>
                        <a:pt x="4395" y="4507"/>
                        <a:pt x="4602" y="4671"/>
                        <a:pt x="4744" y="4780"/>
                      </a:cubicBezTo>
                      <a:cubicBezTo>
                        <a:pt x="4886" y="4890"/>
                        <a:pt x="4963" y="4955"/>
                        <a:pt x="4963" y="4955"/>
                      </a:cubicBezTo>
                      <a:cubicBezTo>
                        <a:pt x="4963" y="4955"/>
                        <a:pt x="4897" y="4878"/>
                        <a:pt x="4788" y="4737"/>
                      </a:cubicBezTo>
                      <a:cubicBezTo>
                        <a:pt x="4679" y="4594"/>
                        <a:pt x="4514" y="4387"/>
                        <a:pt x="4339" y="4135"/>
                      </a:cubicBezTo>
                      <a:cubicBezTo>
                        <a:pt x="4165" y="3884"/>
                        <a:pt x="3968" y="3588"/>
                        <a:pt x="3761" y="3250"/>
                      </a:cubicBezTo>
                      <a:cubicBezTo>
                        <a:pt x="3564" y="2922"/>
                        <a:pt x="3356" y="2572"/>
                        <a:pt x="3148" y="2211"/>
                      </a:cubicBezTo>
                      <a:cubicBezTo>
                        <a:pt x="2733" y="1501"/>
                        <a:pt x="2339" y="790"/>
                        <a:pt x="1869" y="364"/>
                      </a:cubicBezTo>
                      <a:cubicBezTo>
                        <a:pt x="1640" y="145"/>
                        <a:pt x="1399" y="14"/>
                        <a:pt x="1137" y="3"/>
                      </a:cubicBezTo>
                      <a:cubicBezTo>
                        <a:pt x="1116" y="1"/>
                        <a:pt x="1094" y="0"/>
                        <a:pt x="10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4915500" y="660625"/>
                  <a:ext cx="62325" cy="158800"/>
                </a:xfrm>
                <a:custGeom>
                  <a:avLst/>
                  <a:gdLst/>
                  <a:ahLst/>
                  <a:cxnLst/>
                  <a:rect l="l" t="t" r="r" b="b"/>
                  <a:pathLst>
                    <a:path w="2493" h="6352" extrusionOk="0">
                      <a:moveTo>
                        <a:pt x="1143" y="1"/>
                      </a:moveTo>
                      <a:cubicBezTo>
                        <a:pt x="1039" y="1"/>
                        <a:pt x="926" y="16"/>
                        <a:pt x="809" y="45"/>
                      </a:cubicBezTo>
                      <a:cubicBezTo>
                        <a:pt x="459" y="143"/>
                        <a:pt x="230" y="329"/>
                        <a:pt x="121" y="558"/>
                      </a:cubicBezTo>
                      <a:cubicBezTo>
                        <a:pt x="0" y="799"/>
                        <a:pt x="0" y="1072"/>
                        <a:pt x="66" y="1378"/>
                      </a:cubicBezTo>
                      <a:cubicBezTo>
                        <a:pt x="197" y="1991"/>
                        <a:pt x="624" y="2701"/>
                        <a:pt x="1028" y="3412"/>
                      </a:cubicBezTo>
                      <a:cubicBezTo>
                        <a:pt x="1236" y="3772"/>
                        <a:pt x="1443" y="4122"/>
                        <a:pt x="1629" y="4461"/>
                      </a:cubicBezTo>
                      <a:cubicBezTo>
                        <a:pt x="1815" y="4811"/>
                        <a:pt x="1968" y="5127"/>
                        <a:pt x="2099" y="5412"/>
                      </a:cubicBezTo>
                      <a:cubicBezTo>
                        <a:pt x="2230" y="5685"/>
                        <a:pt x="2329" y="5926"/>
                        <a:pt x="2395" y="6089"/>
                      </a:cubicBezTo>
                      <a:lnTo>
                        <a:pt x="2493" y="6352"/>
                      </a:lnTo>
                      <a:cubicBezTo>
                        <a:pt x="2493" y="6352"/>
                        <a:pt x="2482" y="6254"/>
                        <a:pt x="2449" y="6079"/>
                      </a:cubicBezTo>
                      <a:cubicBezTo>
                        <a:pt x="2427" y="5904"/>
                        <a:pt x="2395" y="5652"/>
                        <a:pt x="2361" y="5336"/>
                      </a:cubicBezTo>
                      <a:cubicBezTo>
                        <a:pt x="2339" y="5030"/>
                        <a:pt x="2318" y="4680"/>
                        <a:pt x="2307" y="4286"/>
                      </a:cubicBezTo>
                      <a:cubicBezTo>
                        <a:pt x="2296" y="3893"/>
                        <a:pt x="2296" y="3488"/>
                        <a:pt x="2296" y="3072"/>
                      </a:cubicBezTo>
                      <a:cubicBezTo>
                        <a:pt x="2296" y="2253"/>
                        <a:pt x="2307" y="1433"/>
                        <a:pt x="2121" y="832"/>
                      </a:cubicBezTo>
                      <a:cubicBezTo>
                        <a:pt x="2023" y="536"/>
                        <a:pt x="1880" y="296"/>
                        <a:pt x="1662" y="154"/>
                      </a:cubicBezTo>
                      <a:cubicBezTo>
                        <a:pt x="1552" y="77"/>
                        <a:pt x="1433" y="33"/>
                        <a:pt x="1290" y="12"/>
                      </a:cubicBezTo>
                      <a:cubicBezTo>
                        <a:pt x="1243" y="4"/>
                        <a:pt x="1194" y="1"/>
                        <a:pt x="1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5001300" y="660625"/>
                  <a:ext cx="62625" cy="158800"/>
                </a:xfrm>
                <a:custGeom>
                  <a:avLst/>
                  <a:gdLst/>
                  <a:ahLst/>
                  <a:cxnLst/>
                  <a:rect l="l" t="t" r="r" b="b"/>
                  <a:pathLst>
                    <a:path w="2505" h="6352" extrusionOk="0">
                      <a:moveTo>
                        <a:pt x="1351" y="1"/>
                      </a:moveTo>
                      <a:cubicBezTo>
                        <a:pt x="1300" y="1"/>
                        <a:pt x="1250" y="4"/>
                        <a:pt x="1203" y="12"/>
                      </a:cubicBezTo>
                      <a:cubicBezTo>
                        <a:pt x="1061" y="33"/>
                        <a:pt x="941" y="77"/>
                        <a:pt x="831" y="154"/>
                      </a:cubicBezTo>
                      <a:cubicBezTo>
                        <a:pt x="613" y="296"/>
                        <a:pt x="471" y="536"/>
                        <a:pt x="372" y="832"/>
                      </a:cubicBezTo>
                      <a:cubicBezTo>
                        <a:pt x="187" y="1433"/>
                        <a:pt x="197" y="2253"/>
                        <a:pt x="197" y="3072"/>
                      </a:cubicBezTo>
                      <a:cubicBezTo>
                        <a:pt x="197" y="3488"/>
                        <a:pt x="197" y="3893"/>
                        <a:pt x="187" y="4286"/>
                      </a:cubicBezTo>
                      <a:cubicBezTo>
                        <a:pt x="176" y="4680"/>
                        <a:pt x="165" y="5030"/>
                        <a:pt x="132" y="5336"/>
                      </a:cubicBezTo>
                      <a:cubicBezTo>
                        <a:pt x="99" y="5652"/>
                        <a:pt x="66" y="5904"/>
                        <a:pt x="44" y="6079"/>
                      </a:cubicBezTo>
                      <a:cubicBezTo>
                        <a:pt x="22" y="6254"/>
                        <a:pt x="1" y="6352"/>
                        <a:pt x="1" y="6352"/>
                      </a:cubicBezTo>
                      <a:lnTo>
                        <a:pt x="99" y="6089"/>
                      </a:lnTo>
                      <a:cubicBezTo>
                        <a:pt x="165" y="5926"/>
                        <a:pt x="263" y="5685"/>
                        <a:pt x="394" y="5412"/>
                      </a:cubicBezTo>
                      <a:cubicBezTo>
                        <a:pt x="525" y="5127"/>
                        <a:pt x="678" y="4811"/>
                        <a:pt x="865" y="4461"/>
                      </a:cubicBezTo>
                      <a:cubicBezTo>
                        <a:pt x="1050" y="4122"/>
                        <a:pt x="1258" y="3772"/>
                        <a:pt x="1465" y="3412"/>
                      </a:cubicBezTo>
                      <a:cubicBezTo>
                        <a:pt x="1870" y="2701"/>
                        <a:pt x="2296" y="1991"/>
                        <a:pt x="2427" y="1378"/>
                      </a:cubicBezTo>
                      <a:cubicBezTo>
                        <a:pt x="2504" y="1072"/>
                        <a:pt x="2493" y="799"/>
                        <a:pt x="2373" y="558"/>
                      </a:cubicBezTo>
                      <a:cubicBezTo>
                        <a:pt x="2264" y="329"/>
                        <a:pt x="2034" y="143"/>
                        <a:pt x="1684" y="45"/>
                      </a:cubicBezTo>
                      <a:cubicBezTo>
                        <a:pt x="1567" y="16"/>
                        <a:pt x="1455" y="1"/>
                        <a:pt x="1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5021275" y="707300"/>
                  <a:ext cx="124075" cy="123900"/>
                </a:xfrm>
                <a:custGeom>
                  <a:avLst/>
                  <a:gdLst/>
                  <a:ahLst/>
                  <a:cxnLst/>
                  <a:rect l="l" t="t" r="r" b="b"/>
                  <a:pathLst>
                    <a:path w="4963" h="4956" extrusionOk="0">
                      <a:moveTo>
                        <a:pt x="3890" y="0"/>
                      </a:moveTo>
                      <a:cubicBezTo>
                        <a:pt x="3869" y="0"/>
                        <a:pt x="3847" y="1"/>
                        <a:pt x="3826" y="3"/>
                      </a:cubicBezTo>
                      <a:cubicBezTo>
                        <a:pt x="3564" y="14"/>
                        <a:pt x="3323" y="145"/>
                        <a:pt x="3093" y="364"/>
                      </a:cubicBezTo>
                      <a:cubicBezTo>
                        <a:pt x="2634" y="790"/>
                        <a:pt x="2230" y="1501"/>
                        <a:pt x="1815" y="2211"/>
                      </a:cubicBezTo>
                      <a:cubicBezTo>
                        <a:pt x="1607" y="2572"/>
                        <a:pt x="1410" y="2922"/>
                        <a:pt x="1202" y="3250"/>
                      </a:cubicBezTo>
                      <a:cubicBezTo>
                        <a:pt x="994" y="3588"/>
                        <a:pt x="798" y="3884"/>
                        <a:pt x="623" y="4135"/>
                      </a:cubicBezTo>
                      <a:cubicBezTo>
                        <a:pt x="448" y="4387"/>
                        <a:pt x="284" y="4594"/>
                        <a:pt x="175" y="4737"/>
                      </a:cubicBezTo>
                      <a:cubicBezTo>
                        <a:pt x="66" y="4878"/>
                        <a:pt x="0" y="4955"/>
                        <a:pt x="0" y="4955"/>
                      </a:cubicBezTo>
                      <a:cubicBezTo>
                        <a:pt x="0" y="4955"/>
                        <a:pt x="87" y="4890"/>
                        <a:pt x="219" y="4780"/>
                      </a:cubicBezTo>
                      <a:cubicBezTo>
                        <a:pt x="360" y="4671"/>
                        <a:pt x="568" y="4507"/>
                        <a:pt x="819" y="4332"/>
                      </a:cubicBezTo>
                      <a:cubicBezTo>
                        <a:pt x="1071" y="4157"/>
                        <a:pt x="1366" y="3960"/>
                        <a:pt x="1705" y="3753"/>
                      </a:cubicBezTo>
                      <a:cubicBezTo>
                        <a:pt x="2033" y="3556"/>
                        <a:pt x="2383" y="3348"/>
                        <a:pt x="2743" y="3141"/>
                      </a:cubicBezTo>
                      <a:cubicBezTo>
                        <a:pt x="3465" y="2725"/>
                        <a:pt x="4176" y="2332"/>
                        <a:pt x="4591" y="1861"/>
                      </a:cubicBezTo>
                      <a:cubicBezTo>
                        <a:pt x="4810" y="1632"/>
                        <a:pt x="4941" y="1392"/>
                        <a:pt x="4963" y="1129"/>
                      </a:cubicBezTo>
                      <a:cubicBezTo>
                        <a:pt x="4963" y="998"/>
                        <a:pt x="4941" y="867"/>
                        <a:pt x="4886" y="736"/>
                      </a:cubicBezTo>
                      <a:cubicBezTo>
                        <a:pt x="4842" y="593"/>
                        <a:pt x="4744" y="462"/>
                        <a:pt x="4624" y="331"/>
                      </a:cubicBezTo>
                      <a:cubicBezTo>
                        <a:pt x="4492" y="211"/>
                        <a:pt x="4361" y="124"/>
                        <a:pt x="4230" y="69"/>
                      </a:cubicBezTo>
                      <a:cubicBezTo>
                        <a:pt x="4111" y="23"/>
                        <a:pt x="4000" y="0"/>
                        <a:pt x="3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5033000" y="789350"/>
                  <a:ext cx="159075" cy="61775"/>
                </a:xfrm>
                <a:custGeom>
                  <a:avLst/>
                  <a:gdLst/>
                  <a:ahLst/>
                  <a:cxnLst/>
                  <a:rect l="l" t="t" r="r" b="b"/>
                  <a:pathLst>
                    <a:path w="6363" h="2471" extrusionOk="0">
                      <a:moveTo>
                        <a:pt x="5347" y="0"/>
                      </a:moveTo>
                      <a:cubicBezTo>
                        <a:pt x="5229" y="0"/>
                        <a:pt x="5105" y="16"/>
                        <a:pt x="4975" y="44"/>
                      </a:cubicBezTo>
                      <a:cubicBezTo>
                        <a:pt x="4363" y="175"/>
                        <a:pt x="3652" y="602"/>
                        <a:pt x="2942" y="1006"/>
                      </a:cubicBezTo>
                      <a:cubicBezTo>
                        <a:pt x="2580" y="1214"/>
                        <a:pt x="2231" y="1421"/>
                        <a:pt x="1892" y="1608"/>
                      </a:cubicBezTo>
                      <a:cubicBezTo>
                        <a:pt x="1553" y="1793"/>
                        <a:pt x="1225" y="1946"/>
                        <a:pt x="941" y="2077"/>
                      </a:cubicBezTo>
                      <a:cubicBezTo>
                        <a:pt x="668" y="2208"/>
                        <a:pt x="427" y="2307"/>
                        <a:pt x="263" y="2373"/>
                      </a:cubicBezTo>
                      <a:lnTo>
                        <a:pt x="1" y="2471"/>
                      </a:lnTo>
                      <a:cubicBezTo>
                        <a:pt x="1" y="2471"/>
                        <a:pt x="99" y="2460"/>
                        <a:pt x="274" y="2427"/>
                      </a:cubicBezTo>
                      <a:cubicBezTo>
                        <a:pt x="449" y="2405"/>
                        <a:pt x="712" y="2373"/>
                        <a:pt x="1018" y="2340"/>
                      </a:cubicBezTo>
                      <a:cubicBezTo>
                        <a:pt x="1324" y="2318"/>
                        <a:pt x="1684" y="2296"/>
                        <a:pt x="2067" y="2285"/>
                      </a:cubicBezTo>
                      <a:cubicBezTo>
                        <a:pt x="2461" y="2274"/>
                        <a:pt x="2865" y="2274"/>
                        <a:pt x="3280" y="2274"/>
                      </a:cubicBezTo>
                      <a:cubicBezTo>
                        <a:pt x="3369" y="2274"/>
                        <a:pt x="3459" y="2274"/>
                        <a:pt x="3548" y="2274"/>
                      </a:cubicBezTo>
                      <a:cubicBezTo>
                        <a:pt x="4278" y="2274"/>
                        <a:pt x="4995" y="2265"/>
                        <a:pt x="5521" y="2099"/>
                      </a:cubicBezTo>
                      <a:cubicBezTo>
                        <a:pt x="5816" y="2001"/>
                        <a:pt x="6057" y="1859"/>
                        <a:pt x="6199" y="1640"/>
                      </a:cubicBezTo>
                      <a:cubicBezTo>
                        <a:pt x="6275" y="1531"/>
                        <a:pt x="6330" y="1411"/>
                        <a:pt x="6341" y="1268"/>
                      </a:cubicBezTo>
                      <a:cubicBezTo>
                        <a:pt x="6363" y="1127"/>
                        <a:pt x="6352" y="962"/>
                        <a:pt x="6308" y="787"/>
                      </a:cubicBezTo>
                      <a:cubicBezTo>
                        <a:pt x="6210" y="438"/>
                        <a:pt x="6024" y="208"/>
                        <a:pt x="5794" y="99"/>
                      </a:cubicBezTo>
                      <a:cubicBezTo>
                        <a:pt x="5656" y="30"/>
                        <a:pt x="5507" y="0"/>
                        <a:pt x="5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4851825" y="725125"/>
                <a:ext cx="275750" cy="275775"/>
              </a:xfrm>
              <a:custGeom>
                <a:avLst/>
                <a:gdLst/>
                <a:ahLst/>
                <a:cxnLst/>
                <a:rect l="l" t="t" r="r" b="b"/>
                <a:pathLst>
                  <a:path w="11030" h="11031" extrusionOk="0">
                    <a:moveTo>
                      <a:pt x="4417" y="1"/>
                    </a:moveTo>
                    <a:cubicBezTo>
                      <a:pt x="4417" y="1"/>
                      <a:pt x="4395" y="23"/>
                      <a:pt x="4362" y="88"/>
                    </a:cubicBezTo>
                    <a:cubicBezTo>
                      <a:pt x="4329" y="143"/>
                      <a:pt x="4296" y="220"/>
                      <a:pt x="4252" y="317"/>
                    </a:cubicBezTo>
                    <a:cubicBezTo>
                      <a:pt x="4198" y="416"/>
                      <a:pt x="4155" y="536"/>
                      <a:pt x="4121" y="667"/>
                    </a:cubicBezTo>
                    <a:cubicBezTo>
                      <a:pt x="4099" y="722"/>
                      <a:pt x="4078" y="788"/>
                      <a:pt x="4056" y="854"/>
                    </a:cubicBezTo>
                    <a:cubicBezTo>
                      <a:pt x="4045" y="930"/>
                      <a:pt x="4034" y="995"/>
                      <a:pt x="4023" y="1072"/>
                    </a:cubicBezTo>
                    <a:cubicBezTo>
                      <a:pt x="3968" y="1356"/>
                      <a:pt x="3980" y="1641"/>
                      <a:pt x="4034" y="1881"/>
                    </a:cubicBezTo>
                    <a:cubicBezTo>
                      <a:pt x="4045" y="1957"/>
                      <a:pt x="4067" y="2034"/>
                      <a:pt x="4099" y="2100"/>
                    </a:cubicBezTo>
                    <a:cubicBezTo>
                      <a:pt x="4067" y="2034"/>
                      <a:pt x="4034" y="1957"/>
                      <a:pt x="3990" y="1892"/>
                    </a:cubicBezTo>
                    <a:cubicBezTo>
                      <a:pt x="3859" y="1684"/>
                      <a:pt x="3652" y="1488"/>
                      <a:pt x="3422" y="1313"/>
                    </a:cubicBezTo>
                    <a:cubicBezTo>
                      <a:pt x="3193" y="1138"/>
                      <a:pt x="2930" y="1028"/>
                      <a:pt x="2733" y="952"/>
                    </a:cubicBezTo>
                    <a:cubicBezTo>
                      <a:pt x="2537" y="875"/>
                      <a:pt x="2384" y="842"/>
                      <a:pt x="2384" y="842"/>
                    </a:cubicBezTo>
                    <a:cubicBezTo>
                      <a:pt x="2384" y="842"/>
                      <a:pt x="2384" y="875"/>
                      <a:pt x="2372" y="941"/>
                    </a:cubicBezTo>
                    <a:cubicBezTo>
                      <a:pt x="2362" y="1007"/>
                      <a:pt x="2362" y="1094"/>
                      <a:pt x="2350" y="1203"/>
                    </a:cubicBezTo>
                    <a:cubicBezTo>
                      <a:pt x="2350" y="1422"/>
                      <a:pt x="2362" y="1695"/>
                      <a:pt x="2427" y="1979"/>
                    </a:cubicBezTo>
                    <a:cubicBezTo>
                      <a:pt x="2503" y="2253"/>
                      <a:pt x="2613" y="2526"/>
                      <a:pt x="2755" y="2722"/>
                    </a:cubicBezTo>
                    <a:cubicBezTo>
                      <a:pt x="2788" y="2777"/>
                      <a:pt x="2821" y="2821"/>
                      <a:pt x="2865" y="2865"/>
                    </a:cubicBezTo>
                    <a:cubicBezTo>
                      <a:pt x="2821" y="2821"/>
                      <a:pt x="2777" y="2788"/>
                      <a:pt x="2722" y="2756"/>
                    </a:cubicBezTo>
                    <a:cubicBezTo>
                      <a:pt x="2525" y="2613"/>
                      <a:pt x="2252" y="2504"/>
                      <a:pt x="1979" y="2428"/>
                    </a:cubicBezTo>
                    <a:cubicBezTo>
                      <a:pt x="1695" y="2362"/>
                      <a:pt x="1422" y="2351"/>
                      <a:pt x="1203" y="2351"/>
                    </a:cubicBezTo>
                    <a:cubicBezTo>
                      <a:pt x="1094" y="2362"/>
                      <a:pt x="995" y="2362"/>
                      <a:pt x="941" y="2373"/>
                    </a:cubicBezTo>
                    <a:cubicBezTo>
                      <a:pt x="875" y="2384"/>
                      <a:pt x="831" y="2384"/>
                      <a:pt x="831" y="2384"/>
                    </a:cubicBezTo>
                    <a:cubicBezTo>
                      <a:pt x="831" y="2384"/>
                      <a:pt x="875" y="2537"/>
                      <a:pt x="951" y="2734"/>
                    </a:cubicBezTo>
                    <a:cubicBezTo>
                      <a:pt x="1028" y="2941"/>
                      <a:pt x="1137" y="3193"/>
                      <a:pt x="1312" y="3422"/>
                    </a:cubicBezTo>
                    <a:cubicBezTo>
                      <a:pt x="1487" y="3652"/>
                      <a:pt x="1684" y="3859"/>
                      <a:pt x="1891" y="3990"/>
                    </a:cubicBezTo>
                    <a:cubicBezTo>
                      <a:pt x="1957" y="4034"/>
                      <a:pt x="2034" y="4067"/>
                      <a:pt x="2099" y="4100"/>
                    </a:cubicBezTo>
                    <a:cubicBezTo>
                      <a:pt x="2034" y="4067"/>
                      <a:pt x="1957" y="4046"/>
                      <a:pt x="1881" y="4034"/>
                    </a:cubicBezTo>
                    <a:cubicBezTo>
                      <a:pt x="1749" y="4004"/>
                      <a:pt x="1600" y="3988"/>
                      <a:pt x="1447" y="3988"/>
                    </a:cubicBezTo>
                    <a:cubicBezTo>
                      <a:pt x="1322" y="3988"/>
                      <a:pt x="1195" y="3999"/>
                      <a:pt x="1072" y="4024"/>
                    </a:cubicBezTo>
                    <a:cubicBezTo>
                      <a:pt x="995" y="4034"/>
                      <a:pt x="929" y="4046"/>
                      <a:pt x="853" y="4056"/>
                    </a:cubicBezTo>
                    <a:cubicBezTo>
                      <a:pt x="788" y="4078"/>
                      <a:pt x="722" y="4100"/>
                      <a:pt x="667" y="4122"/>
                    </a:cubicBezTo>
                    <a:cubicBezTo>
                      <a:pt x="536" y="4155"/>
                      <a:pt x="416" y="4209"/>
                      <a:pt x="317" y="4253"/>
                    </a:cubicBezTo>
                    <a:cubicBezTo>
                      <a:pt x="219" y="4297"/>
                      <a:pt x="142" y="4330"/>
                      <a:pt x="88" y="4362"/>
                    </a:cubicBezTo>
                    <a:cubicBezTo>
                      <a:pt x="22" y="4395"/>
                      <a:pt x="1" y="4417"/>
                      <a:pt x="1" y="4417"/>
                    </a:cubicBezTo>
                    <a:cubicBezTo>
                      <a:pt x="1" y="4417"/>
                      <a:pt x="88" y="4537"/>
                      <a:pt x="230" y="4690"/>
                    </a:cubicBezTo>
                    <a:cubicBezTo>
                      <a:pt x="383" y="4854"/>
                      <a:pt x="591" y="5040"/>
                      <a:pt x="831" y="5193"/>
                    </a:cubicBezTo>
                    <a:cubicBezTo>
                      <a:pt x="1082" y="5335"/>
                      <a:pt x="1345" y="5445"/>
                      <a:pt x="1585" y="5488"/>
                    </a:cubicBezTo>
                    <a:cubicBezTo>
                      <a:pt x="1673" y="5499"/>
                      <a:pt x="1750" y="5510"/>
                      <a:pt x="1815" y="5510"/>
                    </a:cubicBezTo>
                    <a:cubicBezTo>
                      <a:pt x="1750" y="5510"/>
                      <a:pt x="1673" y="5521"/>
                      <a:pt x="1585" y="5532"/>
                    </a:cubicBezTo>
                    <a:cubicBezTo>
                      <a:pt x="1345" y="5576"/>
                      <a:pt x="1082" y="5685"/>
                      <a:pt x="831" y="5838"/>
                    </a:cubicBezTo>
                    <a:cubicBezTo>
                      <a:pt x="591" y="5980"/>
                      <a:pt x="383" y="6166"/>
                      <a:pt x="230" y="6330"/>
                    </a:cubicBezTo>
                    <a:cubicBezTo>
                      <a:pt x="88" y="6483"/>
                      <a:pt x="1" y="6603"/>
                      <a:pt x="1" y="6603"/>
                    </a:cubicBezTo>
                    <a:cubicBezTo>
                      <a:pt x="1" y="6603"/>
                      <a:pt x="22" y="6625"/>
                      <a:pt x="88" y="6658"/>
                    </a:cubicBezTo>
                    <a:cubicBezTo>
                      <a:pt x="142" y="6691"/>
                      <a:pt x="219" y="6735"/>
                      <a:pt x="317" y="6778"/>
                    </a:cubicBezTo>
                    <a:cubicBezTo>
                      <a:pt x="416" y="6822"/>
                      <a:pt x="536" y="6866"/>
                      <a:pt x="667" y="6910"/>
                    </a:cubicBezTo>
                    <a:cubicBezTo>
                      <a:pt x="722" y="6931"/>
                      <a:pt x="788" y="6942"/>
                      <a:pt x="853" y="6964"/>
                    </a:cubicBezTo>
                    <a:cubicBezTo>
                      <a:pt x="929" y="6975"/>
                      <a:pt x="995" y="6997"/>
                      <a:pt x="1072" y="7008"/>
                    </a:cubicBezTo>
                    <a:cubicBezTo>
                      <a:pt x="1201" y="7028"/>
                      <a:pt x="1335" y="7039"/>
                      <a:pt x="1466" y="7039"/>
                    </a:cubicBezTo>
                    <a:cubicBezTo>
                      <a:pt x="1612" y="7039"/>
                      <a:pt x="1754" y="7026"/>
                      <a:pt x="1881" y="6997"/>
                    </a:cubicBezTo>
                    <a:cubicBezTo>
                      <a:pt x="1957" y="6975"/>
                      <a:pt x="2034" y="6953"/>
                      <a:pt x="2099" y="6920"/>
                    </a:cubicBezTo>
                    <a:lnTo>
                      <a:pt x="2099" y="6920"/>
                    </a:lnTo>
                    <a:cubicBezTo>
                      <a:pt x="2034" y="6953"/>
                      <a:pt x="1957" y="6986"/>
                      <a:pt x="1891" y="7029"/>
                    </a:cubicBezTo>
                    <a:cubicBezTo>
                      <a:pt x="1684" y="7161"/>
                      <a:pt x="1487" y="7369"/>
                      <a:pt x="1312" y="7598"/>
                    </a:cubicBezTo>
                    <a:cubicBezTo>
                      <a:pt x="1137" y="7828"/>
                      <a:pt x="1028" y="8090"/>
                      <a:pt x="951" y="8287"/>
                    </a:cubicBezTo>
                    <a:cubicBezTo>
                      <a:pt x="875" y="8494"/>
                      <a:pt x="831" y="8637"/>
                      <a:pt x="831" y="8637"/>
                    </a:cubicBezTo>
                    <a:cubicBezTo>
                      <a:pt x="831" y="8637"/>
                      <a:pt x="875" y="8647"/>
                      <a:pt x="941" y="8647"/>
                    </a:cubicBezTo>
                    <a:cubicBezTo>
                      <a:pt x="995" y="8659"/>
                      <a:pt x="1094" y="8659"/>
                      <a:pt x="1203" y="8669"/>
                    </a:cubicBezTo>
                    <a:cubicBezTo>
                      <a:pt x="1422" y="8669"/>
                      <a:pt x="1695" y="8659"/>
                      <a:pt x="1979" y="8593"/>
                    </a:cubicBezTo>
                    <a:cubicBezTo>
                      <a:pt x="2252" y="8527"/>
                      <a:pt x="2525" y="8407"/>
                      <a:pt x="2722" y="8265"/>
                    </a:cubicBezTo>
                    <a:cubicBezTo>
                      <a:pt x="2777" y="8232"/>
                      <a:pt x="2821" y="8199"/>
                      <a:pt x="2865" y="8156"/>
                    </a:cubicBezTo>
                    <a:lnTo>
                      <a:pt x="2865" y="8156"/>
                    </a:lnTo>
                    <a:cubicBezTo>
                      <a:pt x="2821" y="8200"/>
                      <a:pt x="2788" y="8254"/>
                      <a:pt x="2755" y="8297"/>
                    </a:cubicBezTo>
                    <a:cubicBezTo>
                      <a:pt x="2613" y="8506"/>
                      <a:pt x="2503" y="8768"/>
                      <a:pt x="2427" y="9041"/>
                    </a:cubicBezTo>
                    <a:cubicBezTo>
                      <a:pt x="2362" y="9325"/>
                      <a:pt x="2350" y="9599"/>
                      <a:pt x="2350" y="9817"/>
                    </a:cubicBezTo>
                    <a:cubicBezTo>
                      <a:pt x="2362" y="9927"/>
                      <a:pt x="2362" y="10025"/>
                      <a:pt x="2372" y="10090"/>
                    </a:cubicBezTo>
                    <a:cubicBezTo>
                      <a:pt x="2384" y="10145"/>
                      <a:pt x="2384" y="10189"/>
                      <a:pt x="2384" y="10189"/>
                    </a:cubicBezTo>
                    <a:cubicBezTo>
                      <a:pt x="2384" y="10189"/>
                      <a:pt x="2537" y="10145"/>
                      <a:pt x="2733" y="10068"/>
                    </a:cubicBezTo>
                    <a:cubicBezTo>
                      <a:pt x="2930" y="10003"/>
                      <a:pt x="3193" y="9883"/>
                      <a:pt x="3422" y="9708"/>
                    </a:cubicBezTo>
                    <a:cubicBezTo>
                      <a:pt x="3652" y="9544"/>
                      <a:pt x="3859" y="9336"/>
                      <a:pt x="3990" y="9128"/>
                    </a:cubicBezTo>
                    <a:cubicBezTo>
                      <a:pt x="4024" y="9077"/>
                      <a:pt x="4052" y="9026"/>
                      <a:pt x="4078" y="8975"/>
                    </a:cubicBezTo>
                    <a:lnTo>
                      <a:pt x="4078" y="8975"/>
                    </a:lnTo>
                    <a:cubicBezTo>
                      <a:pt x="4057" y="9023"/>
                      <a:pt x="4042" y="9081"/>
                      <a:pt x="4034" y="9140"/>
                    </a:cubicBezTo>
                    <a:cubicBezTo>
                      <a:pt x="3980" y="9380"/>
                      <a:pt x="3968" y="9675"/>
                      <a:pt x="4023" y="9959"/>
                    </a:cubicBezTo>
                    <a:cubicBezTo>
                      <a:pt x="4034" y="10025"/>
                      <a:pt x="4045" y="10102"/>
                      <a:pt x="4056" y="10167"/>
                    </a:cubicBezTo>
                    <a:lnTo>
                      <a:pt x="4121" y="10364"/>
                    </a:lnTo>
                    <a:cubicBezTo>
                      <a:pt x="4155" y="10484"/>
                      <a:pt x="4198" y="10604"/>
                      <a:pt x="4252" y="10702"/>
                    </a:cubicBezTo>
                    <a:cubicBezTo>
                      <a:pt x="4296" y="10801"/>
                      <a:pt x="4329" y="10877"/>
                      <a:pt x="4362" y="10943"/>
                    </a:cubicBezTo>
                    <a:cubicBezTo>
                      <a:pt x="4395" y="10998"/>
                      <a:pt x="4417" y="11030"/>
                      <a:pt x="4417" y="11030"/>
                    </a:cubicBezTo>
                    <a:cubicBezTo>
                      <a:pt x="4417" y="11030"/>
                      <a:pt x="4537" y="10932"/>
                      <a:pt x="4690" y="10790"/>
                    </a:cubicBezTo>
                    <a:cubicBezTo>
                      <a:pt x="4854" y="10637"/>
                      <a:pt x="5040" y="10429"/>
                      <a:pt x="5193" y="10189"/>
                    </a:cubicBezTo>
                    <a:cubicBezTo>
                      <a:pt x="5335" y="9937"/>
                      <a:pt x="5444" y="9675"/>
                      <a:pt x="5488" y="9434"/>
                    </a:cubicBezTo>
                    <a:cubicBezTo>
                      <a:pt x="5499" y="9369"/>
                      <a:pt x="5510" y="9303"/>
                      <a:pt x="5510" y="9238"/>
                    </a:cubicBezTo>
                    <a:cubicBezTo>
                      <a:pt x="5510" y="9303"/>
                      <a:pt x="5520" y="9369"/>
                      <a:pt x="5532" y="9434"/>
                    </a:cubicBezTo>
                    <a:cubicBezTo>
                      <a:pt x="5576" y="9675"/>
                      <a:pt x="5685" y="9937"/>
                      <a:pt x="5838" y="10189"/>
                    </a:cubicBezTo>
                    <a:cubicBezTo>
                      <a:pt x="5980" y="10429"/>
                      <a:pt x="6166" y="10637"/>
                      <a:pt x="6329" y="10790"/>
                    </a:cubicBezTo>
                    <a:cubicBezTo>
                      <a:pt x="6482" y="10932"/>
                      <a:pt x="6603" y="11030"/>
                      <a:pt x="6603" y="11030"/>
                    </a:cubicBezTo>
                    <a:cubicBezTo>
                      <a:pt x="6603" y="11030"/>
                      <a:pt x="6625" y="10998"/>
                      <a:pt x="6657" y="10943"/>
                    </a:cubicBezTo>
                    <a:cubicBezTo>
                      <a:pt x="6691" y="10877"/>
                      <a:pt x="6734" y="10801"/>
                      <a:pt x="6778" y="10702"/>
                    </a:cubicBezTo>
                    <a:cubicBezTo>
                      <a:pt x="6822" y="10604"/>
                      <a:pt x="6865" y="10484"/>
                      <a:pt x="6909" y="10364"/>
                    </a:cubicBezTo>
                    <a:cubicBezTo>
                      <a:pt x="6931" y="10298"/>
                      <a:pt x="6942" y="10233"/>
                      <a:pt x="6963" y="10167"/>
                    </a:cubicBezTo>
                    <a:cubicBezTo>
                      <a:pt x="6975" y="10102"/>
                      <a:pt x="6997" y="10025"/>
                      <a:pt x="7007" y="9959"/>
                    </a:cubicBezTo>
                    <a:cubicBezTo>
                      <a:pt x="7051" y="9675"/>
                      <a:pt x="7051" y="9380"/>
                      <a:pt x="6997" y="9140"/>
                    </a:cubicBezTo>
                    <a:cubicBezTo>
                      <a:pt x="6981" y="9083"/>
                      <a:pt x="6964" y="9027"/>
                      <a:pt x="6944" y="8979"/>
                    </a:cubicBezTo>
                    <a:lnTo>
                      <a:pt x="6944" y="8979"/>
                    </a:lnTo>
                    <a:cubicBezTo>
                      <a:pt x="6969" y="9029"/>
                      <a:pt x="6996" y="9078"/>
                      <a:pt x="7029" y="9128"/>
                    </a:cubicBezTo>
                    <a:cubicBezTo>
                      <a:pt x="7160" y="9336"/>
                      <a:pt x="7368" y="9544"/>
                      <a:pt x="7597" y="9708"/>
                    </a:cubicBezTo>
                    <a:cubicBezTo>
                      <a:pt x="7827" y="9883"/>
                      <a:pt x="8090" y="10003"/>
                      <a:pt x="8287" y="10068"/>
                    </a:cubicBezTo>
                    <a:cubicBezTo>
                      <a:pt x="8494" y="10145"/>
                      <a:pt x="8636" y="10189"/>
                      <a:pt x="8636" y="10189"/>
                    </a:cubicBezTo>
                    <a:cubicBezTo>
                      <a:pt x="8636" y="10189"/>
                      <a:pt x="8647" y="10145"/>
                      <a:pt x="8647" y="10090"/>
                    </a:cubicBezTo>
                    <a:cubicBezTo>
                      <a:pt x="8658" y="10025"/>
                      <a:pt x="8658" y="9927"/>
                      <a:pt x="8669" y="9817"/>
                    </a:cubicBezTo>
                    <a:cubicBezTo>
                      <a:pt x="8669" y="9599"/>
                      <a:pt x="8658" y="9325"/>
                      <a:pt x="8593" y="9041"/>
                    </a:cubicBezTo>
                    <a:cubicBezTo>
                      <a:pt x="8527" y="8768"/>
                      <a:pt x="8406" y="8506"/>
                      <a:pt x="8265" y="8297"/>
                    </a:cubicBezTo>
                    <a:cubicBezTo>
                      <a:pt x="8221" y="8222"/>
                      <a:pt x="8156" y="8157"/>
                      <a:pt x="8101" y="8102"/>
                    </a:cubicBezTo>
                    <a:lnTo>
                      <a:pt x="8101" y="8102"/>
                    </a:lnTo>
                    <a:cubicBezTo>
                      <a:pt x="8156" y="8157"/>
                      <a:pt x="8221" y="8222"/>
                      <a:pt x="8297" y="8265"/>
                    </a:cubicBezTo>
                    <a:cubicBezTo>
                      <a:pt x="8505" y="8407"/>
                      <a:pt x="8768" y="8527"/>
                      <a:pt x="9040" y="8593"/>
                    </a:cubicBezTo>
                    <a:cubicBezTo>
                      <a:pt x="9325" y="8659"/>
                      <a:pt x="9598" y="8669"/>
                      <a:pt x="9817" y="8669"/>
                    </a:cubicBezTo>
                    <a:cubicBezTo>
                      <a:pt x="9926" y="8659"/>
                      <a:pt x="10024" y="8659"/>
                      <a:pt x="10090" y="8647"/>
                    </a:cubicBezTo>
                    <a:cubicBezTo>
                      <a:pt x="10145" y="8647"/>
                      <a:pt x="10189" y="8637"/>
                      <a:pt x="10189" y="8637"/>
                    </a:cubicBezTo>
                    <a:cubicBezTo>
                      <a:pt x="10189" y="8637"/>
                      <a:pt x="10145" y="8494"/>
                      <a:pt x="10068" y="8287"/>
                    </a:cubicBezTo>
                    <a:cubicBezTo>
                      <a:pt x="10002" y="8090"/>
                      <a:pt x="9883" y="7828"/>
                      <a:pt x="9708" y="7598"/>
                    </a:cubicBezTo>
                    <a:cubicBezTo>
                      <a:pt x="9543" y="7369"/>
                      <a:pt x="9336" y="7161"/>
                      <a:pt x="9128" y="7029"/>
                    </a:cubicBezTo>
                    <a:cubicBezTo>
                      <a:pt x="9078" y="6996"/>
                      <a:pt x="9028" y="6970"/>
                      <a:pt x="8979" y="6944"/>
                    </a:cubicBezTo>
                    <a:lnTo>
                      <a:pt x="8979" y="6944"/>
                    </a:lnTo>
                    <a:cubicBezTo>
                      <a:pt x="9026" y="6965"/>
                      <a:pt x="9083" y="6981"/>
                      <a:pt x="9139" y="6997"/>
                    </a:cubicBezTo>
                    <a:cubicBezTo>
                      <a:pt x="9266" y="7026"/>
                      <a:pt x="9408" y="7039"/>
                      <a:pt x="9555" y="7039"/>
                    </a:cubicBezTo>
                    <a:cubicBezTo>
                      <a:pt x="9687" y="7039"/>
                      <a:pt x="9824" y="7028"/>
                      <a:pt x="9959" y="7008"/>
                    </a:cubicBezTo>
                    <a:cubicBezTo>
                      <a:pt x="10024" y="6997"/>
                      <a:pt x="10101" y="6975"/>
                      <a:pt x="10167" y="6964"/>
                    </a:cubicBezTo>
                    <a:cubicBezTo>
                      <a:pt x="10232" y="6942"/>
                      <a:pt x="10298" y="6931"/>
                      <a:pt x="10364" y="6910"/>
                    </a:cubicBezTo>
                    <a:cubicBezTo>
                      <a:pt x="10483" y="6866"/>
                      <a:pt x="10604" y="6822"/>
                      <a:pt x="10702" y="6778"/>
                    </a:cubicBezTo>
                    <a:cubicBezTo>
                      <a:pt x="10801" y="6735"/>
                      <a:pt x="10877" y="6691"/>
                      <a:pt x="10942" y="6658"/>
                    </a:cubicBezTo>
                    <a:cubicBezTo>
                      <a:pt x="10998" y="6625"/>
                      <a:pt x="11030" y="6603"/>
                      <a:pt x="11030" y="6603"/>
                    </a:cubicBezTo>
                    <a:cubicBezTo>
                      <a:pt x="11030" y="6603"/>
                      <a:pt x="10932" y="6483"/>
                      <a:pt x="10789" y="6330"/>
                    </a:cubicBezTo>
                    <a:cubicBezTo>
                      <a:pt x="10636" y="6166"/>
                      <a:pt x="10429" y="5980"/>
                      <a:pt x="10189" y="5838"/>
                    </a:cubicBezTo>
                    <a:cubicBezTo>
                      <a:pt x="9937" y="5685"/>
                      <a:pt x="9674" y="5576"/>
                      <a:pt x="9434" y="5532"/>
                    </a:cubicBezTo>
                    <a:cubicBezTo>
                      <a:pt x="9358" y="5521"/>
                      <a:pt x="9281" y="5510"/>
                      <a:pt x="9205" y="5510"/>
                    </a:cubicBezTo>
                    <a:cubicBezTo>
                      <a:pt x="9281" y="5510"/>
                      <a:pt x="9358" y="5499"/>
                      <a:pt x="9434" y="5488"/>
                    </a:cubicBezTo>
                    <a:cubicBezTo>
                      <a:pt x="9674" y="5445"/>
                      <a:pt x="9937" y="5335"/>
                      <a:pt x="10189" y="5193"/>
                    </a:cubicBezTo>
                    <a:cubicBezTo>
                      <a:pt x="10429" y="5040"/>
                      <a:pt x="10636" y="4854"/>
                      <a:pt x="10789" y="4690"/>
                    </a:cubicBezTo>
                    <a:cubicBezTo>
                      <a:pt x="10932" y="4537"/>
                      <a:pt x="11030" y="4417"/>
                      <a:pt x="11030" y="4417"/>
                    </a:cubicBezTo>
                    <a:cubicBezTo>
                      <a:pt x="11030" y="4417"/>
                      <a:pt x="10998" y="4395"/>
                      <a:pt x="10942" y="4362"/>
                    </a:cubicBezTo>
                    <a:cubicBezTo>
                      <a:pt x="10877" y="4330"/>
                      <a:pt x="10801" y="4297"/>
                      <a:pt x="10702" y="4253"/>
                    </a:cubicBezTo>
                    <a:cubicBezTo>
                      <a:pt x="10604" y="4209"/>
                      <a:pt x="10483" y="4155"/>
                      <a:pt x="10364" y="4122"/>
                    </a:cubicBezTo>
                    <a:lnTo>
                      <a:pt x="10167" y="4056"/>
                    </a:lnTo>
                    <a:cubicBezTo>
                      <a:pt x="10101" y="4046"/>
                      <a:pt x="10024" y="4034"/>
                      <a:pt x="9959" y="4024"/>
                    </a:cubicBezTo>
                    <a:cubicBezTo>
                      <a:pt x="9831" y="3999"/>
                      <a:pt x="9700" y="3988"/>
                      <a:pt x="9574" y="3988"/>
                    </a:cubicBezTo>
                    <a:cubicBezTo>
                      <a:pt x="9420" y="3988"/>
                      <a:pt x="9271" y="4004"/>
                      <a:pt x="9139" y="4034"/>
                    </a:cubicBezTo>
                    <a:cubicBezTo>
                      <a:pt x="9081" y="4043"/>
                      <a:pt x="9023" y="4057"/>
                      <a:pt x="8975" y="4078"/>
                    </a:cubicBezTo>
                    <a:lnTo>
                      <a:pt x="8975" y="4078"/>
                    </a:lnTo>
                    <a:cubicBezTo>
                      <a:pt x="9026" y="4052"/>
                      <a:pt x="9077" y="4025"/>
                      <a:pt x="9128" y="3990"/>
                    </a:cubicBezTo>
                    <a:cubicBezTo>
                      <a:pt x="9336" y="3859"/>
                      <a:pt x="9543" y="3652"/>
                      <a:pt x="9708" y="3422"/>
                    </a:cubicBezTo>
                    <a:cubicBezTo>
                      <a:pt x="9883" y="3193"/>
                      <a:pt x="10002" y="2941"/>
                      <a:pt x="10068" y="2734"/>
                    </a:cubicBezTo>
                    <a:cubicBezTo>
                      <a:pt x="10145" y="2537"/>
                      <a:pt x="10189" y="2384"/>
                      <a:pt x="10189" y="2384"/>
                    </a:cubicBezTo>
                    <a:cubicBezTo>
                      <a:pt x="10189" y="2384"/>
                      <a:pt x="10145" y="2384"/>
                      <a:pt x="10090" y="2373"/>
                    </a:cubicBezTo>
                    <a:cubicBezTo>
                      <a:pt x="10024" y="2362"/>
                      <a:pt x="9926" y="2362"/>
                      <a:pt x="9817" y="2351"/>
                    </a:cubicBezTo>
                    <a:cubicBezTo>
                      <a:pt x="9598" y="2351"/>
                      <a:pt x="9325" y="2362"/>
                      <a:pt x="9040" y="2428"/>
                    </a:cubicBezTo>
                    <a:cubicBezTo>
                      <a:pt x="8768" y="2504"/>
                      <a:pt x="8505" y="2613"/>
                      <a:pt x="8297" y="2756"/>
                    </a:cubicBezTo>
                    <a:cubicBezTo>
                      <a:pt x="8221" y="2810"/>
                      <a:pt x="8155" y="2865"/>
                      <a:pt x="8100" y="2919"/>
                    </a:cubicBezTo>
                    <a:cubicBezTo>
                      <a:pt x="8155" y="2865"/>
                      <a:pt x="8221" y="2799"/>
                      <a:pt x="8265" y="2722"/>
                    </a:cubicBezTo>
                    <a:cubicBezTo>
                      <a:pt x="8406" y="2526"/>
                      <a:pt x="8527" y="2253"/>
                      <a:pt x="8593" y="1979"/>
                    </a:cubicBezTo>
                    <a:cubicBezTo>
                      <a:pt x="8658" y="1695"/>
                      <a:pt x="8669" y="1422"/>
                      <a:pt x="8669" y="1203"/>
                    </a:cubicBezTo>
                    <a:cubicBezTo>
                      <a:pt x="8658" y="1094"/>
                      <a:pt x="8658" y="1007"/>
                      <a:pt x="8647" y="941"/>
                    </a:cubicBezTo>
                    <a:cubicBezTo>
                      <a:pt x="8647" y="875"/>
                      <a:pt x="8636" y="842"/>
                      <a:pt x="8636" y="842"/>
                    </a:cubicBezTo>
                    <a:cubicBezTo>
                      <a:pt x="8636" y="842"/>
                      <a:pt x="8494" y="875"/>
                      <a:pt x="8287" y="952"/>
                    </a:cubicBezTo>
                    <a:cubicBezTo>
                      <a:pt x="8090" y="1028"/>
                      <a:pt x="7827" y="1138"/>
                      <a:pt x="7597" y="1313"/>
                    </a:cubicBezTo>
                    <a:cubicBezTo>
                      <a:pt x="7368" y="1488"/>
                      <a:pt x="7160" y="1684"/>
                      <a:pt x="7029" y="1892"/>
                    </a:cubicBezTo>
                    <a:cubicBezTo>
                      <a:pt x="6985" y="1957"/>
                      <a:pt x="6953" y="2034"/>
                      <a:pt x="6920" y="2100"/>
                    </a:cubicBezTo>
                    <a:cubicBezTo>
                      <a:pt x="6953" y="2034"/>
                      <a:pt x="6975" y="1957"/>
                      <a:pt x="6997" y="1881"/>
                    </a:cubicBezTo>
                    <a:cubicBezTo>
                      <a:pt x="7051" y="1641"/>
                      <a:pt x="7051" y="1356"/>
                      <a:pt x="7007" y="1072"/>
                    </a:cubicBezTo>
                    <a:cubicBezTo>
                      <a:pt x="6997" y="995"/>
                      <a:pt x="6975" y="930"/>
                      <a:pt x="6963" y="854"/>
                    </a:cubicBezTo>
                    <a:cubicBezTo>
                      <a:pt x="6942" y="788"/>
                      <a:pt x="6931" y="722"/>
                      <a:pt x="6909" y="667"/>
                    </a:cubicBezTo>
                    <a:cubicBezTo>
                      <a:pt x="6865" y="536"/>
                      <a:pt x="6822" y="416"/>
                      <a:pt x="6778" y="317"/>
                    </a:cubicBezTo>
                    <a:cubicBezTo>
                      <a:pt x="6734" y="220"/>
                      <a:pt x="6691" y="143"/>
                      <a:pt x="6657" y="88"/>
                    </a:cubicBezTo>
                    <a:cubicBezTo>
                      <a:pt x="6625" y="23"/>
                      <a:pt x="6603" y="1"/>
                      <a:pt x="6603" y="1"/>
                    </a:cubicBezTo>
                    <a:cubicBezTo>
                      <a:pt x="6603" y="1"/>
                      <a:pt x="6482" y="88"/>
                      <a:pt x="6329" y="230"/>
                    </a:cubicBezTo>
                    <a:cubicBezTo>
                      <a:pt x="6166" y="383"/>
                      <a:pt x="5980" y="591"/>
                      <a:pt x="5838" y="832"/>
                    </a:cubicBezTo>
                    <a:cubicBezTo>
                      <a:pt x="5685" y="1083"/>
                      <a:pt x="5576" y="1345"/>
                      <a:pt x="5532" y="1586"/>
                    </a:cubicBezTo>
                    <a:cubicBezTo>
                      <a:pt x="5520" y="1662"/>
                      <a:pt x="5510" y="1728"/>
                      <a:pt x="5510" y="1794"/>
                    </a:cubicBezTo>
                    <a:cubicBezTo>
                      <a:pt x="5510" y="1728"/>
                      <a:pt x="5499" y="1662"/>
                      <a:pt x="5488" y="1586"/>
                    </a:cubicBezTo>
                    <a:cubicBezTo>
                      <a:pt x="5444" y="1345"/>
                      <a:pt x="5335" y="1083"/>
                      <a:pt x="5193" y="832"/>
                    </a:cubicBezTo>
                    <a:cubicBezTo>
                      <a:pt x="5040" y="591"/>
                      <a:pt x="4854" y="383"/>
                      <a:pt x="4690" y="230"/>
                    </a:cubicBezTo>
                    <a:cubicBezTo>
                      <a:pt x="4537" y="88"/>
                      <a:pt x="4417" y="1"/>
                      <a:pt x="4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4900725" y="774050"/>
                <a:ext cx="177675" cy="177650"/>
              </a:xfrm>
              <a:custGeom>
                <a:avLst/>
                <a:gdLst/>
                <a:ahLst/>
                <a:cxnLst/>
                <a:rect l="l" t="t" r="r" b="b"/>
                <a:pathLst>
                  <a:path w="7107" h="7106" extrusionOk="0">
                    <a:moveTo>
                      <a:pt x="3554" y="0"/>
                    </a:moveTo>
                    <a:cubicBezTo>
                      <a:pt x="1597" y="0"/>
                      <a:pt x="1" y="1596"/>
                      <a:pt x="1" y="3553"/>
                    </a:cubicBezTo>
                    <a:cubicBezTo>
                      <a:pt x="1" y="5521"/>
                      <a:pt x="1597" y="7106"/>
                      <a:pt x="3554" y="7106"/>
                    </a:cubicBezTo>
                    <a:cubicBezTo>
                      <a:pt x="5522" y="7106"/>
                      <a:pt x="7106" y="5521"/>
                      <a:pt x="7106" y="3553"/>
                    </a:cubicBezTo>
                    <a:cubicBezTo>
                      <a:pt x="7106" y="1596"/>
                      <a:pt x="5522" y="0"/>
                      <a:pt x="3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4" name="Google Shape;44;p2"/>
              <p:cNvGrpSpPr/>
              <p:nvPr/>
            </p:nvGrpSpPr>
            <p:grpSpPr>
              <a:xfrm>
                <a:off x="4907300" y="779800"/>
                <a:ext cx="163450" cy="161800"/>
                <a:chOff x="4907300" y="779800"/>
                <a:chExt cx="163450" cy="161800"/>
              </a:xfrm>
            </p:grpSpPr>
            <p:sp>
              <p:nvSpPr>
                <p:cNvPr id="45" name="Google Shape;45;p2"/>
                <p:cNvSpPr/>
                <p:nvPr/>
              </p:nvSpPr>
              <p:spPr>
                <a:xfrm>
                  <a:off x="4977000" y="850500"/>
                  <a:ext cx="24600" cy="25025"/>
                </a:xfrm>
                <a:custGeom>
                  <a:avLst/>
                  <a:gdLst/>
                  <a:ahLst/>
                  <a:cxnLst/>
                  <a:rect l="l" t="t" r="r" b="b"/>
                  <a:pathLst>
                    <a:path w="984" h="1001" extrusionOk="0">
                      <a:moveTo>
                        <a:pt x="527" y="0"/>
                      </a:moveTo>
                      <a:cubicBezTo>
                        <a:pt x="515" y="0"/>
                        <a:pt x="503" y="1"/>
                        <a:pt x="492" y="3"/>
                      </a:cubicBezTo>
                      <a:cubicBezTo>
                        <a:pt x="448" y="3"/>
                        <a:pt x="404" y="14"/>
                        <a:pt x="360" y="14"/>
                      </a:cubicBezTo>
                      <a:cubicBezTo>
                        <a:pt x="273" y="36"/>
                        <a:pt x="207" y="80"/>
                        <a:pt x="142" y="146"/>
                      </a:cubicBezTo>
                      <a:cubicBezTo>
                        <a:pt x="120" y="178"/>
                        <a:pt x="88" y="211"/>
                        <a:pt x="66" y="243"/>
                      </a:cubicBezTo>
                      <a:cubicBezTo>
                        <a:pt x="22" y="320"/>
                        <a:pt x="0" y="408"/>
                        <a:pt x="0" y="495"/>
                      </a:cubicBezTo>
                      <a:lnTo>
                        <a:pt x="0" y="506"/>
                      </a:lnTo>
                      <a:cubicBezTo>
                        <a:pt x="0" y="583"/>
                        <a:pt x="11" y="637"/>
                        <a:pt x="44" y="703"/>
                      </a:cubicBezTo>
                      <a:cubicBezTo>
                        <a:pt x="54" y="758"/>
                        <a:pt x="98" y="812"/>
                        <a:pt x="142" y="856"/>
                      </a:cubicBezTo>
                      <a:cubicBezTo>
                        <a:pt x="186" y="911"/>
                        <a:pt x="241" y="943"/>
                        <a:pt x="295" y="954"/>
                      </a:cubicBezTo>
                      <a:cubicBezTo>
                        <a:pt x="349" y="981"/>
                        <a:pt x="403" y="1001"/>
                        <a:pt x="458" y="1001"/>
                      </a:cubicBezTo>
                      <a:cubicBezTo>
                        <a:pt x="469" y="1001"/>
                        <a:pt x="480" y="1000"/>
                        <a:pt x="492" y="998"/>
                      </a:cubicBezTo>
                      <a:cubicBezTo>
                        <a:pt x="535" y="998"/>
                        <a:pt x="579" y="987"/>
                        <a:pt x="623" y="987"/>
                      </a:cubicBezTo>
                      <a:cubicBezTo>
                        <a:pt x="700" y="965"/>
                        <a:pt x="776" y="921"/>
                        <a:pt x="841" y="856"/>
                      </a:cubicBezTo>
                      <a:cubicBezTo>
                        <a:pt x="863" y="823"/>
                        <a:pt x="885" y="790"/>
                        <a:pt x="918" y="758"/>
                      </a:cubicBezTo>
                      <a:cubicBezTo>
                        <a:pt x="962" y="681"/>
                        <a:pt x="984" y="593"/>
                        <a:pt x="984" y="506"/>
                      </a:cubicBezTo>
                      <a:lnTo>
                        <a:pt x="984" y="495"/>
                      </a:lnTo>
                      <a:cubicBezTo>
                        <a:pt x="984" y="418"/>
                        <a:pt x="973" y="364"/>
                        <a:pt x="940" y="299"/>
                      </a:cubicBezTo>
                      <a:cubicBezTo>
                        <a:pt x="918" y="243"/>
                        <a:pt x="885" y="189"/>
                        <a:pt x="841" y="146"/>
                      </a:cubicBezTo>
                      <a:cubicBezTo>
                        <a:pt x="798" y="90"/>
                        <a:pt x="743" y="58"/>
                        <a:pt x="678" y="36"/>
                      </a:cubicBezTo>
                      <a:cubicBezTo>
                        <a:pt x="633" y="18"/>
                        <a:pt x="580"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4965525" y="889375"/>
                  <a:ext cx="31975" cy="24625"/>
                </a:xfrm>
                <a:custGeom>
                  <a:avLst/>
                  <a:gdLst/>
                  <a:ahLst/>
                  <a:cxnLst/>
                  <a:rect l="l" t="t" r="r" b="b"/>
                  <a:pathLst>
                    <a:path w="1279" h="985" extrusionOk="0">
                      <a:moveTo>
                        <a:pt x="634" y="0"/>
                      </a:moveTo>
                      <a:cubicBezTo>
                        <a:pt x="0" y="0"/>
                        <a:pt x="0" y="984"/>
                        <a:pt x="634" y="984"/>
                      </a:cubicBezTo>
                      <a:cubicBezTo>
                        <a:pt x="1268" y="984"/>
                        <a:pt x="1279" y="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5008700" y="875450"/>
                  <a:ext cx="25425" cy="25150"/>
                </a:xfrm>
                <a:custGeom>
                  <a:avLst/>
                  <a:gdLst/>
                  <a:ahLst/>
                  <a:cxnLst/>
                  <a:rect l="l" t="t" r="r" b="b"/>
                  <a:pathLst>
                    <a:path w="1017" h="1006" extrusionOk="0">
                      <a:moveTo>
                        <a:pt x="514" y="0"/>
                      </a:moveTo>
                      <a:cubicBezTo>
                        <a:pt x="470" y="11"/>
                        <a:pt x="426" y="22"/>
                        <a:pt x="382" y="22"/>
                      </a:cubicBezTo>
                      <a:cubicBezTo>
                        <a:pt x="306" y="44"/>
                        <a:pt x="229" y="88"/>
                        <a:pt x="175" y="153"/>
                      </a:cubicBezTo>
                      <a:lnTo>
                        <a:pt x="153" y="164"/>
                      </a:lnTo>
                      <a:cubicBezTo>
                        <a:pt x="98" y="207"/>
                        <a:pt x="66" y="263"/>
                        <a:pt x="54" y="328"/>
                      </a:cubicBezTo>
                      <a:cubicBezTo>
                        <a:pt x="22" y="382"/>
                        <a:pt x="0" y="448"/>
                        <a:pt x="11" y="514"/>
                      </a:cubicBezTo>
                      <a:cubicBezTo>
                        <a:pt x="0" y="579"/>
                        <a:pt x="22" y="645"/>
                        <a:pt x="54" y="710"/>
                      </a:cubicBezTo>
                      <a:cubicBezTo>
                        <a:pt x="66" y="765"/>
                        <a:pt x="98" y="820"/>
                        <a:pt x="153" y="863"/>
                      </a:cubicBezTo>
                      <a:cubicBezTo>
                        <a:pt x="186" y="885"/>
                        <a:pt x="219" y="918"/>
                        <a:pt x="251" y="940"/>
                      </a:cubicBezTo>
                      <a:cubicBezTo>
                        <a:pt x="328" y="984"/>
                        <a:pt x="416" y="1006"/>
                        <a:pt x="503" y="1006"/>
                      </a:cubicBezTo>
                      <a:cubicBezTo>
                        <a:pt x="547" y="1006"/>
                        <a:pt x="590" y="995"/>
                        <a:pt x="634" y="995"/>
                      </a:cubicBezTo>
                      <a:cubicBezTo>
                        <a:pt x="710" y="962"/>
                        <a:pt x="787" y="929"/>
                        <a:pt x="853" y="863"/>
                      </a:cubicBezTo>
                      <a:lnTo>
                        <a:pt x="863" y="841"/>
                      </a:lnTo>
                      <a:cubicBezTo>
                        <a:pt x="918" y="798"/>
                        <a:pt x="951" y="744"/>
                        <a:pt x="973" y="688"/>
                      </a:cubicBezTo>
                      <a:cubicBezTo>
                        <a:pt x="995" y="623"/>
                        <a:pt x="1016" y="569"/>
                        <a:pt x="1006" y="492"/>
                      </a:cubicBezTo>
                      <a:cubicBezTo>
                        <a:pt x="1016" y="426"/>
                        <a:pt x="995" y="372"/>
                        <a:pt x="973" y="306"/>
                      </a:cubicBezTo>
                      <a:cubicBezTo>
                        <a:pt x="951" y="251"/>
                        <a:pt x="918" y="197"/>
                        <a:pt x="863" y="153"/>
                      </a:cubicBezTo>
                      <a:cubicBezTo>
                        <a:pt x="831" y="120"/>
                        <a:pt x="798" y="98"/>
                        <a:pt x="765" y="76"/>
                      </a:cubicBezTo>
                      <a:cubicBezTo>
                        <a:pt x="688" y="33"/>
                        <a:pt x="612" y="0"/>
                        <a:pt x="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5013600" y="833625"/>
                  <a:ext cx="31725" cy="24625"/>
                </a:xfrm>
                <a:custGeom>
                  <a:avLst/>
                  <a:gdLst/>
                  <a:ahLst/>
                  <a:cxnLst/>
                  <a:rect l="l" t="t" r="r" b="b"/>
                  <a:pathLst>
                    <a:path w="1269" h="985"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982450" y="803550"/>
                  <a:ext cx="31725" cy="24625"/>
                </a:xfrm>
                <a:custGeom>
                  <a:avLst/>
                  <a:gdLst/>
                  <a:ahLst/>
                  <a:cxnLst/>
                  <a:rect l="l" t="t" r="r" b="b"/>
                  <a:pathLst>
                    <a:path w="1269" h="985" extrusionOk="0">
                      <a:moveTo>
                        <a:pt x="635" y="1"/>
                      </a:moveTo>
                      <a:cubicBezTo>
                        <a:pt x="1" y="1"/>
                        <a:pt x="1" y="985"/>
                        <a:pt x="635" y="985"/>
                      </a:cubicBezTo>
                      <a:cubicBezTo>
                        <a:pt x="1269" y="985"/>
                        <a:pt x="1269" y="1"/>
                        <a:pt x="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940625" y="812050"/>
                  <a:ext cx="31725" cy="24600"/>
                </a:xfrm>
                <a:custGeom>
                  <a:avLst/>
                  <a:gdLst/>
                  <a:ahLst/>
                  <a:cxnLst/>
                  <a:rect l="l" t="t" r="r" b="b"/>
                  <a:pathLst>
                    <a:path w="1269" h="984"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936800" y="855475"/>
                  <a:ext cx="25175" cy="25175"/>
                </a:xfrm>
                <a:custGeom>
                  <a:avLst/>
                  <a:gdLst/>
                  <a:ahLst/>
                  <a:cxnLst/>
                  <a:rect l="l" t="t" r="r" b="b"/>
                  <a:pathLst>
                    <a:path w="1007" h="1007" extrusionOk="0">
                      <a:moveTo>
                        <a:pt x="493" y="1"/>
                      </a:moveTo>
                      <a:cubicBezTo>
                        <a:pt x="428" y="1"/>
                        <a:pt x="362" y="12"/>
                        <a:pt x="307" y="44"/>
                      </a:cubicBezTo>
                      <a:cubicBezTo>
                        <a:pt x="241" y="66"/>
                        <a:pt x="187" y="100"/>
                        <a:pt x="143" y="143"/>
                      </a:cubicBezTo>
                      <a:cubicBezTo>
                        <a:pt x="121" y="176"/>
                        <a:pt x="88" y="209"/>
                        <a:pt x="66" y="241"/>
                      </a:cubicBezTo>
                      <a:cubicBezTo>
                        <a:pt x="23" y="318"/>
                        <a:pt x="1" y="406"/>
                        <a:pt x="1" y="493"/>
                      </a:cubicBezTo>
                      <a:cubicBezTo>
                        <a:pt x="1" y="537"/>
                        <a:pt x="12" y="581"/>
                        <a:pt x="12" y="624"/>
                      </a:cubicBezTo>
                      <a:cubicBezTo>
                        <a:pt x="45" y="712"/>
                        <a:pt x="78" y="777"/>
                        <a:pt x="143" y="843"/>
                      </a:cubicBezTo>
                      <a:lnTo>
                        <a:pt x="165" y="865"/>
                      </a:lnTo>
                      <a:cubicBezTo>
                        <a:pt x="209" y="908"/>
                        <a:pt x="263" y="941"/>
                        <a:pt x="318" y="963"/>
                      </a:cubicBezTo>
                      <a:cubicBezTo>
                        <a:pt x="384" y="996"/>
                        <a:pt x="438" y="1006"/>
                        <a:pt x="515" y="1006"/>
                      </a:cubicBezTo>
                      <a:cubicBezTo>
                        <a:pt x="581" y="1006"/>
                        <a:pt x="646" y="996"/>
                        <a:pt x="700" y="963"/>
                      </a:cubicBezTo>
                      <a:cubicBezTo>
                        <a:pt x="766" y="941"/>
                        <a:pt x="810" y="908"/>
                        <a:pt x="853" y="865"/>
                      </a:cubicBezTo>
                      <a:cubicBezTo>
                        <a:pt x="887" y="832"/>
                        <a:pt x="909" y="788"/>
                        <a:pt x="930" y="755"/>
                      </a:cubicBezTo>
                      <a:cubicBezTo>
                        <a:pt x="985" y="679"/>
                        <a:pt x="1006" y="602"/>
                        <a:pt x="1006" y="515"/>
                      </a:cubicBezTo>
                      <a:cubicBezTo>
                        <a:pt x="996" y="471"/>
                        <a:pt x="996" y="428"/>
                        <a:pt x="985" y="384"/>
                      </a:cubicBezTo>
                      <a:cubicBezTo>
                        <a:pt x="963" y="296"/>
                        <a:pt x="919" y="219"/>
                        <a:pt x="853" y="165"/>
                      </a:cubicBezTo>
                      <a:cubicBezTo>
                        <a:pt x="853" y="154"/>
                        <a:pt x="843" y="154"/>
                        <a:pt x="843" y="143"/>
                      </a:cubicBezTo>
                      <a:cubicBezTo>
                        <a:pt x="799" y="100"/>
                        <a:pt x="744" y="66"/>
                        <a:pt x="679" y="44"/>
                      </a:cubicBezTo>
                      <a:cubicBezTo>
                        <a:pt x="624" y="12"/>
                        <a:pt x="559" y="1"/>
                        <a:pt x="4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4920950" y="893750"/>
                  <a:ext cx="31725" cy="24600"/>
                </a:xfrm>
                <a:custGeom>
                  <a:avLst/>
                  <a:gdLst/>
                  <a:ahLst/>
                  <a:cxnLst/>
                  <a:rect l="l" t="t" r="r" b="b"/>
                  <a:pathLst>
                    <a:path w="1269" h="984"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4987100" y="916975"/>
                  <a:ext cx="31725" cy="24625"/>
                </a:xfrm>
                <a:custGeom>
                  <a:avLst/>
                  <a:gdLst/>
                  <a:ahLst/>
                  <a:cxnLst/>
                  <a:rect l="l" t="t" r="r" b="b"/>
                  <a:pathLst>
                    <a:path w="1269" h="985" extrusionOk="0">
                      <a:moveTo>
                        <a:pt x="634" y="1"/>
                      </a:moveTo>
                      <a:cubicBezTo>
                        <a:pt x="0" y="1"/>
                        <a:pt x="0" y="985"/>
                        <a:pt x="634" y="985"/>
                      </a:cubicBezTo>
                      <a:cubicBezTo>
                        <a:pt x="1268" y="985"/>
                        <a:pt x="1268" y="1"/>
                        <a:pt x="6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5039025" y="857400"/>
                  <a:ext cx="31725" cy="24625"/>
                </a:xfrm>
                <a:custGeom>
                  <a:avLst/>
                  <a:gdLst/>
                  <a:ahLst/>
                  <a:cxnLst/>
                  <a:rect l="l" t="t" r="r" b="b"/>
                  <a:pathLst>
                    <a:path w="1269" h="985" extrusionOk="0">
                      <a:moveTo>
                        <a:pt x="634" y="1"/>
                      </a:moveTo>
                      <a:cubicBezTo>
                        <a:pt x="0" y="1"/>
                        <a:pt x="0" y="985"/>
                        <a:pt x="634" y="985"/>
                      </a:cubicBezTo>
                      <a:cubicBezTo>
                        <a:pt x="1268" y="985"/>
                        <a:pt x="1268" y="1"/>
                        <a:pt x="6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5018525" y="795650"/>
                  <a:ext cx="31725" cy="24625"/>
                </a:xfrm>
                <a:custGeom>
                  <a:avLst/>
                  <a:gdLst/>
                  <a:ahLst/>
                  <a:cxnLst/>
                  <a:rect l="l" t="t" r="r" b="b"/>
                  <a:pathLst>
                    <a:path w="1269" h="985"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4954300" y="779800"/>
                  <a:ext cx="31725" cy="24625"/>
                </a:xfrm>
                <a:custGeom>
                  <a:avLst/>
                  <a:gdLst/>
                  <a:ahLst/>
                  <a:cxnLst/>
                  <a:rect l="l" t="t" r="r" b="b"/>
                  <a:pathLst>
                    <a:path w="1269" h="985" extrusionOk="0">
                      <a:moveTo>
                        <a:pt x="634" y="0"/>
                      </a:moveTo>
                      <a:cubicBezTo>
                        <a:pt x="0" y="0"/>
                        <a:pt x="0" y="984"/>
                        <a:pt x="634" y="984"/>
                      </a:cubicBezTo>
                      <a:cubicBezTo>
                        <a:pt x="1268" y="984"/>
                        <a:pt x="1268" y="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4907300" y="831175"/>
                  <a:ext cx="31725" cy="24875"/>
                </a:xfrm>
                <a:custGeom>
                  <a:avLst/>
                  <a:gdLst/>
                  <a:ahLst/>
                  <a:cxnLst/>
                  <a:rect l="l" t="t" r="r" b="b"/>
                  <a:pathLst>
                    <a:path w="1269" h="995" extrusionOk="0">
                      <a:moveTo>
                        <a:pt x="634" y="0"/>
                      </a:moveTo>
                      <a:cubicBezTo>
                        <a:pt x="0" y="0"/>
                        <a:pt x="0" y="995"/>
                        <a:pt x="634" y="995"/>
                      </a:cubicBezTo>
                      <a:cubicBezTo>
                        <a:pt x="1268" y="995"/>
                        <a:pt x="1268" y="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58" name="Google Shape;58;p2"/>
            <p:cNvGrpSpPr/>
            <p:nvPr/>
          </p:nvGrpSpPr>
          <p:grpSpPr>
            <a:xfrm>
              <a:off x="5099656" y="4513609"/>
              <a:ext cx="254671" cy="258034"/>
              <a:chOff x="4376025" y="-118550"/>
              <a:chExt cx="413225" cy="418750"/>
            </a:xfrm>
          </p:grpSpPr>
          <p:sp>
            <p:nvSpPr>
              <p:cNvPr id="59" name="Google Shape;59;p2"/>
              <p:cNvSpPr/>
              <p:nvPr/>
            </p:nvSpPr>
            <p:spPr>
              <a:xfrm>
                <a:off x="4376025" y="-118550"/>
                <a:ext cx="413225" cy="418750"/>
              </a:xfrm>
              <a:custGeom>
                <a:avLst/>
                <a:gdLst/>
                <a:ahLst/>
                <a:cxnLst/>
                <a:rect l="l" t="t" r="r" b="b"/>
                <a:pathLst>
                  <a:path w="16529" h="16750" extrusionOk="0">
                    <a:moveTo>
                      <a:pt x="9447" y="1"/>
                    </a:moveTo>
                    <a:cubicBezTo>
                      <a:pt x="9169" y="1"/>
                      <a:pt x="8923" y="39"/>
                      <a:pt x="8757" y="68"/>
                    </a:cubicBezTo>
                    <a:cubicBezTo>
                      <a:pt x="8298" y="145"/>
                      <a:pt x="7849" y="330"/>
                      <a:pt x="7456" y="604"/>
                    </a:cubicBezTo>
                    <a:cubicBezTo>
                      <a:pt x="7445" y="604"/>
                      <a:pt x="7445" y="614"/>
                      <a:pt x="7434" y="614"/>
                    </a:cubicBezTo>
                    <a:cubicBezTo>
                      <a:pt x="7205" y="789"/>
                      <a:pt x="6997" y="986"/>
                      <a:pt x="6844" y="1216"/>
                    </a:cubicBezTo>
                    <a:lnTo>
                      <a:pt x="6680" y="1117"/>
                    </a:lnTo>
                    <a:lnTo>
                      <a:pt x="6658" y="1117"/>
                    </a:lnTo>
                    <a:cubicBezTo>
                      <a:pt x="6483" y="1030"/>
                      <a:pt x="6275" y="976"/>
                      <a:pt x="6057" y="932"/>
                    </a:cubicBezTo>
                    <a:cubicBezTo>
                      <a:pt x="5897" y="898"/>
                      <a:pt x="5729" y="882"/>
                      <a:pt x="5554" y="882"/>
                    </a:cubicBezTo>
                    <a:cubicBezTo>
                      <a:pt x="5272" y="882"/>
                      <a:pt x="4970" y="923"/>
                      <a:pt x="4647" y="997"/>
                    </a:cubicBezTo>
                    <a:cubicBezTo>
                      <a:pt x="4636" y="1008"/>
                      <a:pt x="4625" y="1008"/>
                      <a:pt x="4614" y="1008"/>
                    </a:cubicBezTo>
                    <a:cubicBezTo>
                      <a:pt x="4373" y="1085"/>
                      <a:pt x="4133" y="1172"/>
                      <a:pt x="3904" y="1292"/>
                    </a:cubicBezTo>
                    <a:lnTo>
                      <a:pt x="3892" y="1292"/>
                    </a:lnTo>
                    <a:cubicBezTo>
                      <a:pt x="3685" y="1401"/>
                      <a:pt x="3466" y="1533"/>
                      <a:pt x="3204" y="1741"/>
                    </a:cubicBezTo>
                    <a:cubicBezTo>
                      <a:pt x="3193" y="1741"/>
                      <a:pt x="3193" y="1751"/>
                      <a:pt x="3182" y="1751"/>
                    </a:cubicBezTo>
                    <a:cubicBezTo>
                      <a:pt x="2745" y="2101"/>
                      <a:pt x="2395" y="2538"/>
                      <a:pt x="2155" y="2987"/>
                    </a:cubicBezTo>
                    <a:cubicBezTo>
                      <a:pt x="2099" y="3085"/>
                      <a:pt x="2034" y="3206"/>
                      <a:pt x="1990" y="3337"/>
                    </a:cubicBezTo>
                    <a:cubicBezTo>
                      <a:pt x="1946" y="3446"/>
                      <a:pt x="1903" y="3566"/>
                      <a:pt x="1870" y="3675"/>
                    </a:cubicBezTo>
                    <a:cubicBezTo>
                      <a:pt x="1815" y="3872"/>
                      <a:pt x="1761" y="4112"/>
                      <a:pt x="1761" y="4364"/>
                    </a:cubicBezTo>
                    <a:cubicBezTo>
                      <a:pt x="1750" y="4659"/>
                      <a:pt x="1783" y="4943"/>
                      <a:pt x="1859" y="5184"/>
                    </a:cubicBezTo>
                    <a:cubicBezTo>
                      <a:pt x="1618" y="5282"/>
                      <a:pt x="1389" y="5424"/>
                      <a:pt x="1149" y="5621"/>
                    </a:cubicBezTo>
                    <a:cubicBezTo>
                      <a:pt x="974" y="5763"/>
                      <a:pt x="831" y="5938"/>
                      <a:pt x="690" y="6146"/>
                    </a:cubicBezTo>
                    <a:lnTo>
                      <a:pt x="678" y="6146"/>
                    </a:lnTo>
                    <a:cubicBezTo>
                      <a:pt x="515" y="6386"/>
                      <a:pt x="394" y="6594"/>
                      <a:pt x="318" y="6813"/>
                    </a:cubicBezTo>
                    <a:cubicBezTo>
                      <a:pt x="231" y="7010"/>
                      <a:pt x="132" y="7261"/>
                      <a:pt x="78" y="7556"/>
                    </a:cubicBezTo>
                    <a:cubicBezTo>
                      <a:pt x="34" y="7819"/>
                      <a:pt x="1" y="8091"/>
                      <a:pt x="1" y="8365"/>
                    </a:cubicBezTo>
                    <a:lnTo>
                      <a:pt x="1" y="8398"/>
                    </a:lnTo>
                    <a:cubicBezTo>
                      <a:pt x="1" y="8660"/>
                      <a:pt x="34" y="8934"/>
                      <a:pt x="78" y="9196"/>
                    </a:cubicBezTo>
                    <a:cubicBezTo>
                      <a:pt x="132" y="9491"/>
                      <a:pt x="231" y="9753"/>
                      <a:pt x="318" y="9939"/>
                    </a:cubicBezTo>
                    <a:cubicBezTo>
                      <a:pt x="394" y="10158"/>
                      <a:pt x="515" y="10365"/>
                      <a:pt x="678" y="10606"/>
                    </a:cubicBezTo>
                    <a:cubicBezTo>
                      <a:pt x="678" y="10606"/>
                      <a:pt x="690" y="10606"/>
                      <a:pt x="690" y="10617"/>
                    </a:cubicBezTo>
                    <a:cubicBezTo>
                      <a:pt x="831" y="10814"/>
                      <a:pt x="974" y="10989"/>
                      <a:pt x="1149" y="11130"/>
                    </a:cubicBezTo>
                    <a:cubicBezTo>
                      <a:pt x="1389" y="11327"/>
                      <a:pt x="1618" y="11470"/>
                      <a:pt x="1859" y="11568"/>
                    </a:cubicBezTo>
                    <a:cubicBezTo>
                      <a:pt x="1783" y="11819"/>
                      <a:pt x="1750" y="12092"/>
                      <a:pt x="1761" y="12388"/>
                    </a:cubicBezTo>
                    <a:cubicBezTo>
                      <a:pt x="1761" y="12639"/>
                      <a:pt x="1815" y="12879"/>
                      <a:pt x="1870" y="13076"/>
                    </a:cubicBezTo>
                    <a:cubicBezTo>
                      <a:pt x="1903" y="13197"/>
                      <a:pt x="1946" y="13306"/>
                      <a:pt x="1990" y="13415"/>
                    </a:cubicBezTo>
                    <a:cubicBezTo>
                      <a:pt x="2034" y="13547"/>
                      <a:pt x="2099" y="13666"/>
                      <a:pt x="2155" y="13765"/>
                    </a:cubicBezTo>
                    <a:cubicBezTo>
                      <a:pt x="2395" y="14224"/>
                      <a:pt x="2745" y="14650"/>
                      <a:pt x="3182" y="15000"/>
                    </a:cubicBezTo>
                    <a:cubicBezTo>
                      <a:pt x="3193" y="15011"/>
                      <a:pt x="3193" y="15011"/>
                      <a:pt x="3204" y="15011"/>
                    </a:cubicBezTo>
                    <a:cubicBezTo>
                      <a:pt x="3466" y="15219"/>
                      <a:pt x="3685" y="15350"/>
                      <a:pt x="3892" y="15459"/>
                    </a:cubicBezTo>
                    <a:lnTo>
                      <a:pt x="3904" y="15459"/>
                    </a:lnTo>
                    <a:cubicBezTo>
                      <a:pt x="4133" y="15580"/>
                      <a:pt x="4373" y="15667"/>
                      <a:pt x="4614" y="15743"/>
                    </a:cubicBezTo>
                    <a:cubicBezTo>
                      <a:pt x="4625" y="15743"/>
                      <a:pt x="4636" y="15743"/>
                      <a:pt x="4647" y="15755"/>
                    </a:cubicBezTo>
                    <a:cubicBezTo>
                      <a:pt x="4962" y="15834"/>
                      <a:pt x="5257" y="15873"/>
                      <a:pt x="5532" y="15873"/>
                    </a:cubicBezTo>
                    <a:cubicBezTo>
                      <a:pt x="5716" y="15873"/>
                      <a:pt x="5890" y="15855"/>
                      <a:pt x="6057" y="15820"/>
                    </a:cubicBezTo>
                    <a:cubicBezTo>
                      <a:pt x="6275" y="15787"/>
                      <a:pt x="6483" y="15722"/>
                      <a:pt x="6658" y="15634"/>
                    </a:cubicBezTo>
                    <a:lnTo>
                      <a:pt x="6680" y="15634"/>
                    </a:lnTo>
                    <a:lnTo>
                      <a:pt x="6844" y="15536"/>
                    </a:lnTo>
                    <a:cubicBezTo>
                      <a:pt x="6997" y="15765"/>
                      <a:pt x="7205" y="15962"/>
                      <a:pt x="7434" y="16137"/>
                    </a:cubicBezTo>
                    <a:cubicBezTo>
                      <a:pt x="7445" y="16148"/>
                      <a:pt x="7445" y="16148"/>
                      <a:pt x="7456" y="16148"/>
                    </a:cubicBezTo>
                    <a:cubicBezTo>
                      <a:pt x="7849" y="16421"/>
                      <a:pt x="8298" y="16607"/>
                      <a:pt x="8757" y="16684"/>
                    </a:cubicBezTo>
                    <a:cubicBezTo>
                      <a:pt x="8921" y="16717"/>
                      <a:pt x="9151" y="16749"/>
                      <a:pt x="9413" y="16749"/>
                    </a:cubicBezTo>
                    <a:lnTo>
                      <a:pt x="9544" y="16749"/>
                    </a:lnTo>
                    <a:cubicBezTo>
                      <a:pt x="9675" y="16739"/>
                      <a:pt x="9806" y="16739"/>
                      <a:pt x="9938" y="16717"/>
                    </a:cubicBezTo>
                    <a:cubicBezTo>
                      <a:pt x="10091" y="16705"/>
                      <a:pt x="10244" y="16684"/>
                      <a:pt x="10385" y="16640"/>
                    </a:cubicBezTo>
                    <a:cubicBezTo>
                      <a:pt x="10615" y="16586"/>
                      <a:pt x="10900" y="16498"/>
                      <a:pt x="11162" y="16377"/>
                    </a:cubicBezTo>
                    <a:lnTo>
                      <a:pt x="11172" y="16377"/>
                    </a:lnTo>
                    <a:cubicBezTo>
                      <a:pt x="11402" y="16258"/>
                      <a:pt x="11632" y="16137"/>
                      <a:pt x="11828" y="15995"/>
                    </a:cubicBezTo>
                    <a:cubicBezTo>
                      <a:pt x="11840" y="15984"/>
                      <a:pt x="11850" y="15984"/>
                      <a:pt x="11862" y="15973"/>
                    </a:cubicBezTo>
                    <a:cubicBezTo>
                      <a:pt x="12287" y="15645"/>
                      <a:pt x="12605" y="15284"/>
                      <a:pt x="12790" y="14913"/>
                    </a:cubicBezTo>
                    <a:cubicBezTo>
                      <a:pt x="12900" y="14705"/>
                      <a:pt x="12977" y="14509"/>
                      <a:pt x="13020" y="14312"/>
                    </a:cubicBezTo>
                    <a:cubicBezTo>
                      <a:pt x="13031" y="14312"/>
                      <a:pt x="13031" y="14312"/>
                      <a:pt x="13031" y="14300"/>
                    </a:cubicBezTo>
                    <a:cubicBezTo>
                      <a:pt x="13042" y="14246"/>
                      <a:pt x="13053" y="14181"/>
                      <a:pt x="13064" y="14115"/>
                    </a:cubicBezTo>
                    <a:cubicBezTo>
                      <a:pt x="13128" y="14120"/>
                      <a:pt x="13194" y="14123"/>
                      <a:pt x="13260" y="14123"/>
                    </a:cubicBezTo>
                    <a:cubicBezTo>
                      <a:pt x="13475" y="14123"/>
                      <a:pt x="13697" y="14094"/>
                      <a:pt x="13905" y="14028"/>
                    </a:cubicBezTo>
                    <a:cubicBezTo>
                      <a:pt x="14113" y="13973"/>
                      <a:pt x="14321" y="13885"/>
                      <a:pt x="14529" y="13776"/>
                    </a:cubicBezTo>
                    <a:cubicBezTo>
                      <a:pt x="14769" y="13645"/>
                      <a:pt x="14977" y="13492"/>
                      <a:pt x="15130" y="13360"/>
                    </a:cubicBezTo>
                    <a:cubicBezTo>
                      <a:pt x="15316" y="13207"/>
                      <a:pt x="15491" y="13022"/>
                      <a:pt x="15676" y="12770"/>
                    </a:cubicBezTo>
                    <a:cubicBezTo>
                      <a:pt x="15775" y="12650"/>
                      <a:pt x="15851" y="12541"/>
                      <a:pt x="15917" y="12442"/>
                    </a:cubicBezTo>
                    <a:cubicBezTo>
                      <a:pt x="15917" y="12432"/>
                      <a:pt x="15917" y="12432"/>
                      <a:pt x="15928" y="12420"/>
                    </a:cubicBezTo>
                    <a:cubicBezTo>
                      <a:pt x="15994" y="12300"/>
                      <a:pt x="16059" y="12180"/>
                      <a:pt x="16113" y="12060"/>
                    </a:cubicBezTo>
                    <a:cubicBezTo>
                      <a:pt x="16179" y="11939"/>
                      <a:pt x="16234" y="11808"/>
                      <a:pt x="16278" y="11688"/>
                    </a:cubicBezTo>
                    <a:cubicBezTo>
                      <a:pt x="16288" y="11677"/>
                      <a:pt x="16288" y="11666"/>
                      <a:pt x="16288" y="11666"/>
                    </a:cubicBezTo>
                    <a:cubicBezTo>
                      <a:pt x="16343" y="11524"/>
                      <a:pt x="16376" y="11382"/>
                      <a:pt x="16409" y="11273"/>
                    </a:cubicBezTo>
                    <a:lnTo>
                      <a:pt x="16409" y="11262"/>
                    </a:lnTo>
                    <a:cubicBezTo>
                      <a:pt x="16453" y="11054"/>
                      <a:pt x="16518" y="10770"/>
                      <a:pt x="16518" y="10474"/>
                    </a:cubicBezTo>
                    <a:cubicBezTo>
                      <a:pt x="16529" y="10202"/>
                      <a:pt x="16518" y="9961"/>
                      <a:pt x="16475" y="9753"/>
                    </a:cubicBezTo>
                    <a:lnTo>
                      <a:pt x="16475" y="9731"/>
                    </a:lnTo>
                    <a:cubicBezTo>
                      <a:pt x="16431" y="9502"/>
                      <a:pt x="16365" y="9283"/>
                      <a:pt x="16278" y="9087"/>
                    </a:cubicBezTo>
                    <a:cubicBezTo>
                      <a:pt x="16245" y="8988"/>
                      <a:pt x="16190" y="8890"/>
                      <a:pt x="16147" y="8802"/>
                    </a:cubicBezTo>
                    <a:cubicBezTo>
                      <a:pt x="16135" y="8791"/>
                      <a:pt x="16135" y="8781"/>
                      <a:pt x="16125" y="8781"/>
                    </a:cubicBezTo>
                    <a:cubicBezTo>
                      <a:pt x="16070" y="8682"/>
                      <a:pt x="16016" y="8606"/>
                      <a:pt x="15950" y="8518"/>
                    </a:cubicBezTo>
                    <a:cubicBezTo>
                      <a:pt x="15906" y="8474"/>
                      <a:pt x="15873" y="8419"/>
                      <a:pt x="15829" y="8376"/>
                    </a:cubicBezTo>
                    <a:cubicBezTo>
                      <a:pt x="15873" y="8332"/>
                      <a:pt x="15906" y="8288"/>
                      <a:pt x="15950" y="8234"/>
                    </a:cubicBezTo>
                    <a:cubicBezTo>
                      <a:pt x="16016" y="8157"/>
                      <a:pt x="16070" y="8070"/>
                      <a:pt x="16125" y="7972"/>
                    </a:cubicBezTo>
                    <a:cubicBezTo>
                      <a:pt x="16135" y="7972"/>
                      <a:pt x="16135" y="7960"/>
                      <a:pt x="16147" y="7950"/>
                    </a:cubicBezTo>
                    <a:cubicBezTo>
                      <a:pt x="16190" y="7862"/>
                      <a:pt x="16245" y="7763"/>
                      <a:pt x="16278" y="7666"/>
                    </a:cubicBezTo>
                    <a:cubicBezTo>
                      <a:pt x="16365" y="7469"/>
                      <a:pt x="16431" y="7250"/>
                      <a:pt x="16475" y="7020"/>
                    </a:cubicBezTo>
                    <a:lnTo>
                      <a:pt x="16475" y="6998"/>
                    </a:lnTo>
                    <a:cubicBezTo>
                      <a:pt x="16518" y="6791"/>
                      <a:pt x="16529" y="6551"/>
                      <a:pt x="16518" y="6277"/>
                    </a:cubicBezTo>
                    <a:cubicBezTo>
                      <a:pt x="16518" y="5982"/>
                      <a:pt x="16453" y="5698"/>
                      <a:pt x="16409" y="5490"/>
                    </a:cubicBezTo>
                    <a:lnTo>
                      <a:pt x="16409" y="5479"/>
                    </a:lnTo>
                    <a:cubicBezTo>
                      <a:pt x="16376" y="5370"/>
                      <a:pt x="16343" y="5227"/>
                      <a:pt x="16288" y="5086"/>
                    </a:cubicBezTo>
                    <a:cubicBezTo>
                      <a:pt x="16288" y="5086"/>
                      <a:pt x="16288" y="5074"/>
                      <a:pt x="16278" y="5074"/>
                    </a:cubicBezTo>
                    <a:cubicBezTo>
                      <a:pt x="16234" y="4943"/>
                      <a:pt x="16179" y="4823"/>
                      <a:pt x="16113" y="4692"/>
                    </a:cubicBezTo>
                    <a:cubicBezTo>
                      <a:pt x="16059" y="4572"/>
                      <a:pt x="15994" y="4452"/>
                      <a:pt x="15928" y="4331"/>
                    </a:cubicBezTo>
                    <a:cubicBezTo>
                      <a:pt x="15928" y="4331"/>
                      <a:pt x="15917" y="4321"/>
                      <a:pt x="15917" y="4309"/>
                    </a:cubicBezTo>
                    <a:cubicBezTo>
                      <a:pt x="15851" y="4211"/>
                      <a:pt x="15775" y="4102"/>
                      <a:pt x="15676" y="3981"/>
                    </a:cubicBezTo>
                    <a:cubicBezTo>
                      <a:pt x="15491" y="3730"/>
                      <a:pt x="15316" y="3544"/>
                      <a:pt x="15130" y="3391"/>
                    </a:cubicBezTo>
                    <a:cubicBezTo>
                      <a:pt x="14977" y="3271"/>
                      <a:pt x="14769" y="3107"/>
                      <a:pt x="14529" y="2976"/>
                    </a:cubicBezTo>
                    <a:cubicBezTo>
                      <a:pt x="14321" y="2866"/>
                      <a:pt x="14113" y="2779"/>
                      <a:pt x="13905" y="2725"/>
                    </a:cubicBezTo>
                    <a:cubicBezTo>
                      <a:pt x="13697" y="2658"/>
                      <a:pt x="13475" y="2629"/>
                      <a:pt x="13260" y="2629"/>
                    </a:cubicBezTo>
                    <a:cubicBezTo>
                      <a:pt x="13194" y="2629"/>
                      <a:pt x="13128" y="2632"/>
                      <a:pt x="13064" y="2637"/>
                    </a:cubicBezTo>
                    <a:cubicBezTo>
                      <a:pt x="13053" y="2572"/>
                      <a:pt x="13042" y="2506"/>
                      <a:pt x="13031" y="2451"/>
                    </a:cubicBezTo>
                    <a:cubicBezTo>
                      <a:pt x="13031" y="2440"/>
                      <a:pt x="13031" y="2440"/>
                      <a:pt x="13020" y="2440"/>
                    </a:cubicBezTo>
                    <a:cubicBezTo>
                      <a:pt x="12977" y="2244"/>
                      <a:pt x="12900" y="2047"/>
                      <a:pt x="12790" y="1850"/>
                    </a:cubicBezTo>
                    <a:cubicBezTo>
                      <a:pt x="12605" y="1467"/>
                      <a:pt x="12287" y="1107"/>
                      <a:pt x="11862" y="779"/>
                    </a:cubicBezTo>
                    <a:cubicBezTo>
                      <a:pt x="11850" y="779"/>
                      <a:pt x="11840" y="767"/>
                      <a:pt x="11828" y="757"/>
                    </a:cubicBezTo>
                    <a:cubicBezTo>
                      <a:pt x="11632" y="626"/>
                      <a:pt x="11402" y="495"/>
                      <a:pt x="11172" y="374"/>
                    </a:cubicBezTo>
                    <a:lnTo>
                      <a:pt x="11162" y="374"/>
                    </a:lnTo>
                    <a:cubicBezTo>
                      <a:pt x="10900" y="254"/>
                      <a:pt x="10615" y="177"/>
                      <a:pt x="10385" y="112"/>
                    </a:cubicBezTo>
                    <a:cubicBezTo>
                      <a:pt x="10244" y="79"/>
                      <a:pt x="10091" y="46"/>
                      <a:pt x="9938" y="35"/>
                    </a:cubicBezTo>
                    <a:lnTo>
                      <a:pt x="9544" y="2"/>
                    </a:lnTo>
                    <a:cubicBezTo>
                      <a:pt x="9511" y="1"/>
                      <a:pt x="9479" y="1"/>
                      <a:pt x="9447"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4599025" y="90825"/>
                <a:ext cx="174375" cy="128100"/>
              </a:xfrm>
              <a:custGeom>
                <a:avLst/>
                <a:gdLst/>
                <a:ahLst/>
                <a:cxnLst/>
                <a:rect l="l" t="t" r="r" b="b"/>
                <a:pathLst>
                  <a:path w="6975" h="5124" extrusionOk="0">
                    <a:moveTo>
                      <a:pt x="5478" y="1"/>
                    </a:moveTo>
                    <a:cubicBezTo>
                      <a:pt x="5215" y="1"/>
                      <a:pt x="4745" y="78"/>
                      <a:pt x="4176" y="165"/>
                    </a:cubicBezTo>
                    <a:cubicBezTo>
                      <a:pt x="3892" y="209"/>
                      <a:pt x="3586" y="253"/>
                      <a:pt x="3280" y="285"/>
                    </a:cubicBezTo>
                    <a:cubicBezTo>
                      <a:pt x="3127" y="307"/>
                      <a:pt x="2974" y="318"/>
                      <a:pt x="2821" y="340"/>
                    </a:cubicBezTo>
                    <a:cubicBezTo>
                      <a:pt x="2657" y="350"/>
                      <a:pt x="2493" y="362"/>
                      <a:pt x="2340" y="372"/>
                    </a:cubicBezTo>
                    <a:cubicBezTo>
                      <a:pt x="2123" y="380"/>
                      <a:pt x="1906" y="388"/>
                      <a:pt x="1700" y="388"/>
                    </a:cubicBezTo>
                    <a:cubicBezTo>
                      <a:pt x="1616" y="388"/>
                      <a:pt x="1534" y="387"/>
                      <a:pt x="1455" y="384"/>
                    </a:cubicBezTo>
                    <a:cubicBezTo>
                      <a:pt x="1171" y="372"/>
                      <a:pt x="919" y="350"/>
                      <a:pt x="712" y="329"/>
                    </a:cubicBezTo>
                    <a:cubicBezTo>
                      <a:pt x="503" y="296"/>
                      <a:pt x="318" y="263"/>
                      <a:pt x="197" y="241"/>
                    </a:cubicBezTo>
                    <a:cubicBezTo>
                      <a:pt x="143" y="231"/>
                      <a:pt x="99" y="219"/>
                      <a:pt x="66" y="219"/>
                    </a:cubicBezTo>
                    <a:cubicBezTo>
                      <a:pt x="50" y="214"/>
                      <a:pt x="36" y="211"/>
                      <a:pt x="27" y="211"/>
                    </a:cubicBezTo>
                    <a:cubicBezTo>
                      <a:pt x="17" y="211"/>
                      <a:pt x="12" y="214"/>
                      <a:pt x="12" y="219"/>
                    </a:cubicBezTo>
                    <a:cubicBezTo>
                      <a:pt x="1" y="219"/>
                      <a:pt x="12" y="231"/>
                      <a:pt x="44" y="263"/>
                    </a:cubicBezTo>
                    <a:cubicBezTo>
                      <a:pt x="66" y="285"/>
                      <a:pt x="99" y="307"/>
                      <a:pt x="143" y="350"/>
                    </a:cubicBezTo>
                    <a:cubicBezTo>
                      <a:pt x="241" y="427"/>
                      <a:pt x="384" y="547"/>
                      <a:pt x="525" y="700"/>
                    </a:cubicBezTo>
                    <a:cubicBezTo>
                      <a:pt x="678" y="843"/>
                      <a:pt x="865" y="1040"/>
                      <a:pt x="1040" y="1247"/>
                    </a:cubicBezTo>
                    <a:cubicBezTo>
                      <a:pt x="1214" y="1455"/>
                      <a:pt x="1400" y="1695"/>
                      <a:pt x="1586" y="1946"/>
                    </a:cubicBezTo>
                    <a:cubicBezTo>
                      <a:pt x="2308" y="2952"/>
                      <a:pt x="2920" y="4220"/>
                      <a:pt x="3248" y="4625"/>
                    </a:cubicBezTo>
                    <a:cubicBezTo>
                      <a:pt x="3423" y="4832"/>
                      <a:pt x="3641" y="4997"/>
                      <a:pt x="3904" y="5073"/>
                    </a:cubicBezTo>
                    <a:cubicBezTo>
                      <a:pt x="4031" y="5105"/>
                      <a:pt x="4170" y="5124"/>
                      <a:pt x="4318" y="5124"/>
                    </a:cubicBezTo>
                    <a:cubicBezTo>
                      <a:pt x="4475" y="5124"/>
                      <a:pt x="4641" y="5102"/>
                      <a:pt x="4810" y="5051"/>
                    </a:cubicBezTo>
                    <a:cubicBezTo>
                      <a:pt x="4975" y="5007"/>
                      <a:pt x="5138" y="4942"/>
                      <a:pt x="5313" y="4844"/>
                    </a:cubicBezTo>
                    <a:cubicBezTo>
                      <a:pt x="5488" y="4756"/>
                      <a:pt x="5641" y="4636"/>
                      <a:pt x="5806" y="4504"/>
                    </a:cubicBezTo>
                    <a:cubicBezTo>
                      <a:pt x="5981" y="4363"/>
                      <a:pt x="6122" y="4198"/>
                      <a:pt x="6265" y="4013"/>
                    </a:cubicBezTo>
                    <a:cubicBezTo>
                      <a:pt x="6330" y="3925"/>
                      <a:pt x="6396" y="3827"/>
                      <a:pt x="6462" y="3729"/>
                    </a:cubicBezTo>
                    <a:cubicBezTo>
                      <a:pt x="6527" y="3630"/>
                      <a:pt x="6581" y="3521"/>
                      <a:pt x="6636" y="3411"/>
                    </a:cubicBezTo>
                    <a:cubicBezTo>
                      <a:pt x="6691" y="3302"/>
                      <a:pt x="6734" y="3193"/>
                      <a:pt x="6778" y="3083"/>
                    </a:cubicBezTo>
                    <a:cubicBezTo>
                      <a:pt x="6822" y="2964"/>
                      <a:pt x="6844" y="2854"/>
                      <a:pt x="6877" y="2745"/>
                    </a:cubicBezTo>
                    <a:cubicBezTo>
                      <a:pt x="6931" y="2515"/>
                      <a:pt x="6975" y="2296"/>
                      <a:pt x="6975" y="2089"/>
                    </a:cubicBezTo>
                    <a:cubicBezTo>
                      <a:pt x="6975" y="1870"/>
                      <a:pt x="6975" y="1662"/>
                      <a:pt x="6942" y="1477"/>
                    </a:cubicBezTo>
                    <a:cubicBezTo>
                      <a:pt x="6899" y="1291"/>
                      <a:pt x="6855" y="1116"/>
                      <a:pt x="6778" y="952"/>
                    </a:cubicBezTo>
                    <a:cubicBezTo>
                      <a:pt x="6746" y="875"/>
                      <a:pt x="6712" y="799"/>
                      <a:pt x="6680" y="733"/>
                    </a:cubicBezTo>
                    <a:cubicBezTo>
                      <a:pt x="6636" y="657"/>
                      <a:pt x="6593" y="591"/>
                      <a:pt x="6538" y="537"/>
                    </a:cubicBezTo>
                    <a:cubicBezTo>
                      <a:pt x="6440" y="416"/>
                      <a:pt x="6341" y="318"/>
                      <a:pt x="6232" y="231"/>
                    </a:cubicBezTo>
                    <a:cubicBezTo>
                      <a:pt x="6002" y="78"/>
                      <a:pt x="5751" y="1"/>
                      <a:pt x="5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4553675" y="102825"/>
                <a:ext cx="133925" cy="181700"/>
              </a:xfrm>
              <a:custGeom>
                <a:avLst/>
                <a:gdLst/>
                <a:ahLst/>
                <a:cxnLst/>
                <a:rect l="l" t="t" r="r" b="b"/>
                <a:pathLst>
                  <a:path w="5357" h="7268" extrusionOk="0">
                    <a:moveTo>
                      <a:pt x="1489" y="1"/>
                    </a:moveTo>
                    <a:cubicBezTo>
                      <a:pt x="1488" y="1"/>
                      <a:pt x="1487" y="1"/>
                      <a:pt x="1487" y="2"/>
                    </a:cubicBezTo>
                    <a:cubicBezTo>
                      <a:pt x="1476" y="13"/>
                      <a:pt x="1476" y="23"/>
                      <a:pt x="1476" y="57"/>
                    </a:cubicBezTo>
                    <a:cubicBezTo>
                      <a:pt x="1476" y="89"/>
                      <a:pt x="1476" y="133"/>
                      <a:pt x="1465" y="198"/>
                    </a:cubicBezTo>
                    <a:cubicBezTo>
                      <a:pt x="1465" y="330"/>
                      <a:pt x="1454" y="494"/>
                      <a:pt x="1432" y="713"/>
                    </a:cubicBezTo>
                    <a:cubicBezTo>
                      <a:pt x="1389" y="1150"/>
                      <a:pt x="1279" y="1707"/>
                      <a:pt x="1115" y="2319"/>
                    </a:cubicBezTo>
                    <a:cubicBezTo>
                      <a:pt x="940" y="2909"/>
                      <a:pt x="711" y="3533"/>
                      <a:pt x="503" y="4058"/>
                    </a:cubicBezTo>
                    <a:cubicBezTo>
                      <a:pt x="296" y="4593"/>
                      <a:pt x="121" y="5030"/>
                      <a:pt x="55" y="5292"/>
                    </a:cubicBezTo>
                    <a:cubicBezTo>
                      <a:pt x="0" y="5555"/>
                      <a:pt x="11" y="5829"/>
                      <a:pt x="121" y="6080"/>
                    </a:cubicBezTo>
                    <a:cubicBezTo>
                      <a:pt x="230" y="6331"/>
                      <a:pt x="427" y="6572"/>
                      <a:pt x="700" y="6779"/>
                    </a:cubicBezTo>
                    <a:cubicBezTo>
                      <a:pt x="973" y="6965"/>
                      <a:pt x="1334" y="7140"/>
                      <a:pt x="1749" y="7216"/>
                    </a:cubicBezTo>
                    <a:cubicBezTo>
                      <a:pt x="1910" y="7242"/>
                      <a:pt x="2083" y="7267"/>
                      <a:pt x="2260" y="7267"/>
                    </a:cubicBezTo>
                    <a:cubicBezTo>
                      <a:pt x="2312" y="7267"/>
                      <a:pt x="2364" y="7265"/>
                      <a:pt x="2416" y="7260"/>
                    </a:cubicBezTo>
                    <a:cubicBezTo>
                      <a:pt x="2526" y="7260"/>
                      <a:pt x="2645" y="7250"/>
                      <a:pt x="2766" y="7238"/>
                    </a:cubicBezTo>
                    <a:cubicBezTo>
                      <a:pt x="2886" y="7228"/>
                      <a:pt x="2995" y="7206"/>
                      <a:pt x="3116" y="7184"/>
                    </a:cubicBezTo>
                    <a:cubicBezTo>
                      <a:pt x="3356" y="7118"/>
                      <a:pt x="3586" y="7053"/>
                      <a:pt x="3794" y="6954"/>
                    </a:cubicBezTo>
                    <a:cubicBezTo>
                      <a:pt x="4001" y="6856"/>
                      <a:pt x="4198" y="6747"/>
                      <a:pt x="4373" y="6626"/>
                    </a:cubicBezTo>
                    <a:cubicBezTo>
                      <a:pt x="4712" y="6364"/>
                      <a:pt x="4974" y="6069"/>
                      <a:pt x="5138" y="5763"/>
                    </a:cubicBezTo>
                    <a:cubicBezTo>
                      <a:pt x="5215" y="5610"/>
                      <a:pt x="5269" y="5467"/>
                      <a:pt x="5313" y="5314"/>
                    </a:cubicBezTo>
                    <a:cubicBezTo>
                      <a:pt x="5346" y="5161"/>
                      <a:pt x="5356" y="5020"/>
                      <a:pt x="5346" y="4877"/>
                    </a:cubicBezTo>
                    <a:cubicBezTo>
                      <a:pt x="5335" y="4604"/>
                      <a:pt x="5237" y="4364"/>
                      <a:pt x="5062" y="4145"/>
                    </a:cubicBezTo>
                    <a:cubicBezTo>
                      <a:pt x="4897" y="3937"/>
                      <a:pt x="4547" y="3620"/>
                      <a:pt x="4122" y="3237"/>
                    </a:cubicBezTo>
                    <a:cubicBezTo>
                      <a:pt x="3913" y="3041"/>
                      <a:pt x="3695" y="2833"/>
                      <a:pt x="3476" y="2615"/>
                    </a:cubicBezTo>
                    <a:cubicBezTo>
                      <a:pt x="3247" y="2396"/>
                      <a:pt x="3028" y="2156"/>
                      <a:pt x="2820" y="1926"/>
                    </a:cubicBezTo>
                    <a:cubicBezTo>
                      <a:pt x="2405" y="1466"/>
                      <a:pt x="2055" y="985"/>
                      <a:pt x="1836" y="625"/>
                    </a:cubicBezTo>
                    <a:cubicBezTo>
                      <a:pt x="1727" y="439"/>
                      <a:pt x="1640" y="275"/>
                      <a:pt x="1585" y="177"/>
                    </a:cubicBezTo>
                    <a:cubicBezTo>
                      <a:pt x="1534" y="74"/>
                      <a:pt x="1502" y="1"/>
                      <a:pt x="1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435350" y="100625"/>
                <a:ext cx="145400" cy="161900"/>
              </a:xfrm>
              <a:custGeom>
                <a:avLst/>
                <a:gdLst/>
                <a:ahLst/>
                <a:cxnLst/>
                <a:rect l="l" t="t" r="r" b="b"/>
                <a:pathLst>
                  <a:path w="5816" h="6476" extrusionOk="0">
                    <a:moveTo>
                      <a:pt x="5790" y="0"/>
                    </a:moveTo>
                    <a:cubicBezTo>
                      <a:pt x="5760" y="0"/>
                      <a:pt x="5556" y="179"/>
                      <a:pt x="5214" y="396"/>
                    </a:cubicBezTo>
                    <a:cubicBezTo>
                      <a:pt x="5127" y="451"/>
                      <a:pt x="5017" y="516"/>
                      <a:pt x="4908" y="582"/>
                    </a:cubicBezTo>
                    <a:cubicBezTo>
                      <a:pt x="4810" y="648"/>
                      <a:pt x="4689" y="702"/>
                      <a:pt x="4569" y="767"/>
                    </a:cubicBezTo>
                    <a:cubicBezTo>
                      <a:pt x="4318" y="899"/>
                      <a:pt x="4045" y="1030"/>
                      <a:pt x="3761" y="1150"/>
                    </a:cubicBezTo>
                    <a:cubicBezTo>
                      <a:pt x="3192" y="1391"/>
                      <a:pt x="2558" y="1598"/>
                      <a:pt x="2012" y="1763"/>
                    </a:cubicBezTo>
                    <a:cubicBezTo>
                      <a:pt x="1475" y="1926"/>
                      <a:pt x="1016" y="2057"/>
                      <a:pt x="776" y="2178"/>
                    </a:cubicBezTo>
                    <a:cubicBezTo>
                      <a:pt x="535" y="2298"/>
                      <a:pt x="339" y="2473"/>
                      <a:pt x="197" y="2713"/>
                    </a:cubicBezTo>
                    <a:cubicBezTo>
                      <a:pt x="66" y="2965"/>
                      <a:pt x="0" y="3260"/>
                      <a:pt x="11" y="3610"/>
                    </a:cubicBezTo>
                    <a:cubicBezTo>
                      <a:pt x="11" y="3784"/>
                      <a:pt x="54" y="3959"/>
                      <a:pt x="109" y="4146"/>
                    </a:cubicBezTo>
                    <a:cubicBezTo>
                      <a:pt x="131" y="4233"/>
                      <a:pt x="164" y="4331"/>
                      <a:pt x="197" y="4430"/>
                    </a:cubicBezTo>
                    <a:cubicBezTo>
                      <a:pt x="241" y="4517"/>
                      <a:pt x="284" y="4615"/>
                      <a:pt x="328" y="4703"/>
                    </a:cubicBezTo>
                    <a:cubicBezTo>
                      <a:pt x="525" y="5086"/>
                      <a:pt x="831" y="5446"/>
                      <a:pt x="1203" y="5752"/>
                    </a:cubicBezTo>
                    <a:cubicBezTo>
                      <a:pt x="1399" y="5895"/>
                      <a:pt x="1596" y="6026"/>
                      <a:pt x="1803" y="6135"/>
                    </a:cubicBezTo>
                    <a:cubicBezTo>
                      <a:pt x="2012" y="6233"/>
                      <a:pt x="2219" y="6310"/>
                      <a:pt x="2416" y="6376"/>
                    </a:cubicBezTo>
                    <a:cubicBezTo>
                      <a:pt x="2684" y="6439"/>
                      <a:pt x="2944" y="6475"/>
                      <a:pt x="3185" y="6475"/>
                    </a:cubicBezTo>
                    <a:cubicBezTo>
                      <a:pt x="3317" y="6475"/>
                      <a:pt x="3444" y="6464"/>
                      <a:pt x="3564" y="6441"/>
                    </a:cubicBezTo>
                    <a:cubicBezTo>
                      <a:pt x="3739" y="6408"/>
                      <a:pt x="3892" y="6364"/>
                      <a:pt x="4033" y="6299"/>
                    </a:cubicBezTo>
                    <a:cubicBezTo>
                      <a:pt x="4165" y="6233"/>
                      <a:pt x="4296" y="6146"/>
                      <a:pt x="4395" y="6058"/>
                    </a:cubicBezTo>
                    <a:cubicBezTo>
                      <a:pt x="4602" y="5873"/>
                      <a:pt x="4733" y="5643"/>
                      <a:pt x="4788" y="5380"/>
                    </a:cubicBezTo>
                    <a:cubicBezTo>
                      <a:pt x="4854" y="5118"/>
                      <a:pt x="4876" y="4637"/>
                      <a:pt x="4919" y="4080"/>
                    </a:cubicBezTo>
                    <a:cubicBezTo>
                      <a:pt x="4941" y="3796"/>
                      <a:pt x="4963" y="3490"/>
                      <a:pt x="4995" y="3184"/>
                    </a:cubicBezTo>
                    <a:cubicBezTo>
                      <a:pt x="5029" y="2866"/>
                      <a:pt x="5072" y="2550"/>
                      <a:pt x="5127" y="2244"/>
                    </a:cubicBezTo>
                    <a:cubicBezTo>
                      <a:pt x="5225" y="1631"/>
                      <a:pt x="5389" y="1052"/>
                      <a:pt x="5542" y="658"/>
                    </a:cubicBezTo>
                    <a:cubicBezTo>
                      <a:pt x="5608" y="451"/>
                      <a:pt x="5684" y="298"/>
                      <a:pt x="5728" y="188"/>
                    </a:cubicBezTo>
                    <a:cubicBezTo>
                      <a:pt x="5782" y="68"/>
                      <a:pt x="5816" y="2"/>
                      <a:pt x="5794" y="2"/>
                    </a:cubicBezTo>
                    <a:cubicBezTo>
                      <a:pt x="5793" y="1"/>
                      <a:pt x="5792" y="0"/>
                      <a:pt x="5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4391625" y="23425"/>
                <a:ext cx="184200" cy="135075"/>
              </a:xfrm>
              <a:custGeom>
                <a:avLst/>
                <a:gdLst/>
                <a:ahLst/>
                <a:cxnLst/>
                <a:rect l="l" t="t" r="r" b="b"/>
                <a:pathLst>
                  <a:path w="7368" h="5403" extrusionOk="0">
                    <a:moveTo>
                      <a:pt x="1976" y="0"/>
                    </a:moveTo>
                    <a:cubicBezTo>
                      <a:pt x="1902" y="0"/>
                      <a:pt x="1826" y="7"/>
                      <a:pt x="1749" y="19"/>
                    </a:cubicBezTo>
                    <a:cubicBezTo>
                      <a:pt x="1465" y="63"/>
                      <a:pt x="1203" y="194"/>
                      <a:pt x="929" y="423"/>
                    </a:cubicBezTo>
                    <a:cubicBezTo>
                      <a:pt x="798" y="532"/>
                      <a:pt x="678" y="675"/>
                      <a:pt x="569" y="828"/>
                    </a:cubicBezTo>
                    <a:cubicBezTo>
                      <a:pt x="459" y="991"/>
                      <a:pt x="350" y="1166"/>
                      <a:pt x="273" y="1363"/>
                    </a:cubicBezTo>
                    <a:cubicBezTo>
                      <a:pt x="197" y="1560"/>
                      <a:pt x="120" y="1768"/>
                      <a:pt x="76" y="1997"/>
                    </a:cubicBezTo>
                    <a:cubicBezTo>
                      <a:pt x="32" y="2216"/>
                      <a:pt x="0" y="2456"/>
                      <a:pt x="0" y="2697"/>
                    </a:cubicBezTo>
                    <a:cubicBezTo>
                      <a:pt x="0" y="2937"/>
                      <a:pt x="32" y="3178"/>
                      <a:pt x="76" y="3396"/>
                    </a:cubicBezTo>
                    <a:cubicBezTo>
                      <a:pt x="120" y="3626"/>
                      <a:pt x="197" y="3834"/>
                      <a:pt x="273" y="4030"/>
                    </a:cubicBezTo>
                    <a:cubicBezTo>
                      <a:pt x="350" y="4227"/>
                      <a:pt x="459" y="4402"/>
                      <a:pt x="569" y="4566"/>
                    </a:cubicBezTo>
                    <a:cubicBezTo>
                      <a:pt x="678" y="4719"/>
                      <a:pt x="798" y="4861"/>
                      <a:pt x="929" y="4970"/>
                    </a:cubicBezTo>
                    <a:cubicBezTo>
                      <a:pt x="1203" y="5200"/>
                      <a:pt x="1465" y="5342"/>
                      <a:pt x="1749" y="5386"/>
                    </a:cubicBezTo>
                    <a:cubicBezTo>
                      <a:pt x="1819" y="5397"/>
                      <a:pt x="1887" y="5402"/>
                      <a:pt x="1955" y="5402"/>
                    </a:cubicBezTo>
                    <a:cubicBezTo>
                      <a:pt x="2154" y="5402"/>
                      <a:pt x="2345" y="5355"/>
                      <a:pt x="2525" y="5266"/>
                    </a:cubicBezTo>
                    <a:cubicBezTo>
                      <a:pt x="2765" y="5157"/>
                      <a:pt x="3159" y="4872"/>
                      <a:pt x="3618" y="4555"/>
                    </a:cubicBezTo>
                    <a:cubicBezTo>
                      <a:pt x="4088" y="4238"/>
                      <a:pt x="4646" y="3867"/>
                      <a:pt x="5192" y="3571"/>
                    </a:cubicBezTo>
                    <a:cubicBezTo>
                      <a:pt x="5454" y="3429"/>
                      <a:pt x="5739" y="3287"/>
                      <a:pt x="5991" y="3178"/>
                    </a:cubicBezTo>
                    <a:cubicBezTo>
                      <a:pt x="6242" y="3068"/>
                      <a:pt x="6472" y="2981"/>
                      <a:pt x="6679" y="2905"/>
                    </a:cubicBezTo>
                    <a:cubicBezTo>
                      <a:pt x="6887" y="2839"/>
                      <a:pt x="7050" y="2795"/>
                      <a:pt x="7171" y="2762"/>
                    </a:cubicBezTo>
                    <a:cubicBezTo>
                      <a:pt x="7291" y="2730"/>
                      <a:pt x="7368" y="2719"/>
                      <a:pt x="7357" y="2697"/>
                    </a:cubicBezTo>
                    <a:cubicBezTo>
                      <a:pt x="7368" y="2686"/>
                      <a:pt x="7291" y="2664"/>
                      <a:pt x="7171" y="2631"/>
                    </a:cubicBezTo>
                    <a:cubicBezTo>
                      <a:pt x="7050" y="2599"/>
                      <a:pt x="6887" y="2555"/>
                      <a:pt x="6679" y="2489"/>
                    </a:cubicBezTo>
                    <a:cubicBezTo>
                      <a:pt x="6472" y="2412"/>
                      <a:pt x="6242" y="2325"/>
                      <a:pt x="5991" y="2216"/>
                    </a:cubicBezTo>
                    <a:cubicBezTo>
                      <a:pt x="5739" y="2106"/>
                      <a:pt x="5454" y="1965"/>
                      <a:pt x="5192" y="1822"/>
                    </a:cubicBezTo>
                    <a:cubicBezTo>
                      <a:pt x="4646" y="1527"/>
                      <a:pt x="4088" y="1156"/>
                      <a:pt x="3618" y="838"/>
                    </a:cubicBezTo>
                    <a:cubicBezTo>
                      <a:pt x="3159" y="522"/>
                      <a:pt x="2765" y="248"/>
                      <a:pt x="2525" y="128"/>
                    </a:cubicBezTo>
                    <a:cubicBezTo>
                      <a:pt x="2352" y="41"/>
                      <a:pt x="2168" y="0"/>
                      <a:pt x="1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4435350" y="-80825"/>
                <a:ext cx="145400" cy="161875"/>
              </a:xfrm>
              <a:custGeom>
                <a:avLst/>
                <a:gdLst/>
                <a:ahLst/>
                <a:cxnLst/>
                <a:rect l="l" t="t" r="r" b="b"/>
                <a:pathLst>
                  <a:path w="5816" h="6475" extrusionOk="0">
                    <a:moveTo>
                      <a:pt x="3183" y="1"/>
                    </a:moveTo>
                    <a:cubicBezTo>
                      <a:pt x="2942" y="1"/>
                      <a:pt x="2683" y="37"/>
                      <a:pt x="2416" y="101"/>
                    </a:cubicBezTo>
                    <a:cubicBezTo>
                      <a:pt x="2219" y="166"/>
                      <a:pt x="2012" y="242"/>
                      <a:pt x="1803" y="341"/>
                    </a:cubicBezTo>
                    <a:cubicBezTo>
                      <a:pt x="1596" y="450"/>
                      <a:pt x="1399" y="582"/>
                      <a:pt x="1203" y="723"/>
                    </a:cubicBezTo>
                    <a:cubicBezTo>
                      <a:pt x="831" y="1029"/>
                      <a:pt x="525" y="1401"/>
                      <a:pt x="328" y="1773"/>
                    </a:cubicBezTo>
                    <a:cubicBezTo>
                      <a:pt x="284" y="1871"/>
                      <a:pt x="241" y="1959"/>
                      <a:pt x="197" y="2046"/>
                    </a:cubicBezTo>
                    <a:cubicBezTo>
                      <a:pt x="164" y="2144"/>
                      <a:pt x="131" y="2243"/>
                      <a:pt x="109" y="2331"/>
                    </a:cubicBezTo>
                    <a:cubicBezTo>
                      <a:pt x="54" y="2516"/>
                      <a:pt x="11" y="2691"/>
                      <a:pt x="11" y="2866"/>
                    </a:cubicBezTo>
                    <a:cubicBezTo>
                      <a:pt x="0" y="3216"/>
                      <a:pt x="66" y="3511"/>
                      <a:pt x="197" y="3762"/>
                    </a:cubicBezTo>
                    <a:cubicBezTo>
                      <a:pt x="339" y="4003"/>
                      <a:pt x="535" y="4178"/>
                      <a:pt x="776" y="4298"/>
                    </a:cubicBezTo>
                    <a:cubicBezTo>
                      <a:pt x="1016" y="4418"/>
                      <a:pt x="1475" y="4549"/>
                      <a:pt x="2012" y="4714"/>
                    </a:cubicBezTo>
                    <a:cubicBezTo>
                      <a:pt x="2558" y="4877"/>
                      <a:pt x="3192" y="5096"/>
                      <a:pt x="3761" y="5326"/>
                    </a:cubicBezTo>
                    <a:cubicBezTo>
                      <a:pt x="4045" y="5446"/>
                      <a:pt x="4318" y="5577"/>
                      <a:pt x="4569" y="5708"/>
                    </a:cubicBezTo>
                    <a:cubicBezTo>
                      <a:pt x="4689" y="5774"/>
                      <a:pt x="4810" y="5839"/>
                      <a:pt x="4908" y="5894"/>
                    </a:cubicBezTo>
                    <a:cubicBezTo>
                      <a:pt x="5017" y="5960"/>
                      <a:pt x="5127" y="6025"/>
                      <a:pt x="5214" y="6080"/>
                    </a:cubicBezTo>
                    <a:cubicBezTo>
                      <a:pt x="5556" y="6297"/>
                      <a:pt x="5760" y="6475"/>
                      <a:pt x="5790" y="6475"/>
                    </a:cubicBezTo>
                    <a:cubicBezTo>
                      <a:pt x="5792" y="6475"/>
                      <a:pt x="5793" y="6474"/>
                      <a:pt x="5794" y="6473"/>
                    </a:cubicBezTo>
                    <a:cubicBezTo>
                      <a:pt x="5816" y="6473"/>
                      <a:pt x="5782" y="6408"/>
                      <a:pt x="5728" y="6288"/>
                    </a:cubicBezTo>
                    <a:cubicBezTo>
                      <a:pt x="5684" y="6189"/>
                      <a:pt x="5608" y="6025"/>
                      <a:pt x="5542" y="5817"/>
                    </a:cubicBezTo>
                    <a:cubicBezTo>
                      <a:pt x="5389" y="5424"/>
                      <a:pt x="5225" y="4845"/>
                      <a:pt x="5127" y="4233"/>
                    </a:cubicBezTo>
                    <a:cubicBezTo>
                      <a:pt x="5072" y="3927"/>
                      <a:pt x="5029" y="3609"/>
                      <a:pt x="4995" y="3293"/>
                    </a:cubicBezTo>
                    <a:cubicBezTo>
                      <a:pt x="4963" y="2986"/>
                      <a:pt x="4941" y="2680"/>
                      <a:pt x="4919" y="2407"/>
                    </a:cubicBezTo>
                    <a:cubicBezTo>
                      <a:pt x="4876" y="1838"/>
                      <a:pt x="4854" y="1357"/>
                      <a:pt x="4788" y="1095"/>
                    </a:cubicBezTo>
                    <a:cubicBezTo>
                      <a:pt x="4733" y="833"/>
                      <a:pt x="4602" y="603"/>
                      <a:pt x="4395" y="417"/>
                    </a:cubicBezTo>
                    <a:cubicBezTo>
                      <a:pt x="4296" y="330"/>
                      <a:pt x="4165" y="242"/>
                      <a:pt x="4033" y="177"/>
                    </a:cubicBezTo>
                    <a:cubicBezTo>
                      <a:pt x="3892" y="111"/>
                      <a:pt x="3739" y="67"/>
                      <a:pt x="3564" y="35"/>
                    </a:cubicBezTo>
                    <a:cubicBezTo>
                      <a:pt x="3443" y="12"/>
                      <a:pt x="3316" y="1"/>
                      <a:pt x="3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2"/>
              <p:cNvSpPr/>
              <p:nvPr/>
            </p:nvSpPr>
            <p:spPr>
              <a:xfrm>
                <a:off x="4553675" y="-102725"/>
                <a:ext cx="133925" cy="181575"/>
              </a:xfrm>
              <a:custGeom>
                <a:avLst/>
                <a:gdLst/>
                <a:ahLst/>
                <a:cxnLst/>
                <a:rect l="l" t="t" r="r" b="b"/>
                <a:pathLst>
                  <a:path w="5357" h="7263" extrusionOk="0">
                    <a:moveTo>
                      <a:pt x="2301" y="1"/>
                    </a:moveTo>
                    <a:cubicBezTo>
                      <a:pt x="2110" y="1"/>
                      <a:pt x="1922" y="22"/>
                      <a:pt x="1749" y="58"/>
                    </a:cubicBezTo>
                    <a:cubicBezTo>
                      <a:pt x="1334" y="124"/>
                      <a:pt x="973" y="299"/>
                      <a:pt x="700" y="484"/>
                    </a:cubicBezTo>
                    <a:cubicBezTo>
                      <a:pt x="427" y="692"/>
                      <a:pt x="230" y="933"/>
                      <a:pt x="121" y="1184"/>
                    </a:cubicBezTo>
                    <a:cubicBezTo>
                      <a:pt x="11" y="1436"/>
                      <a:pt x="0" y="1709"/>
                      <a:pt x="55" y="1971"/>
                    </a:cubicBezTo>
                    <a:cubicBezTo>
                      <a:pt x="121" y="2233"/>
                      <a:pt x="296" y="2670"/>
                      <a:pt x="503" y="3207"/>
                    </a:cubicBezTo>
                    <a:cubicBezTo>
                      <a:pt x="711" y="3731"/>
                      <a:pt x="940" y="4354"/>
                      <a:pt x="1115" y="4944"/>
                    </a:cubicBezTo>
                    <a:cubicBezTo>
                      <a:pt x="1279" y="5556"/>
                      <a:pt x="1389" y="6114"/>
                      <a:pt x="1432" y="6552"/>
                    </a:cubicBezTo>
                    <a:cubicBezTo>
                      <a:pt x="1454" y="6770"/>
                      <a:pt x="1465" y="6934"/>
                      <a:pt x="1465" y="7065"/>
                    </a:cubicBezTo>
                    <a:cubicBezTo>
                      <a:pt x="1476" y="7130"/>
                      <a:pt x="1476" y="7174"/>
                      <a:pt x="1476" y="7207"/>
                    </a:cubicBezTo>
                    <a:cubicBezTo>
                      <a:pt x="1476" y="7240"/>
                      <a:pt x="1476" y="7251"/>
                      <a:pt x="1487" y="7262"/>
                    </a:cubicBezTo>
                    <a:cubicBezTo>
                      <a:pt x="1487" y="7262"/>
                      <a:pt x="1488" y="7263"/>
                      <a:pt x="1489" y="7263"/>
                    </a:cubicBezTo>
                    <a:cubicBezTo>
                      <a:pt x="1502" y="7263"/>
                      <a:pt x="1534" y="7189"/>
                      <a:pt x="1585" y="7087"/>
                    </a:cubicBezTo>
                    <a:cubicBezTo>
                      <a:pt x="1640" y="6989"/>
                      <a:pt x="1727" y="6824"/>
                      <a:pt x="1836" y="6639"/>
                    </a:cubicBezTo>
                    <a:cubicBezTo>
                      <a:pt x="2055" y="6278"/>
                      <a:pt x="2405" y="5797"/>
                      <a:pt x="2820" y="5338"/>
                    </a:cubicBezTo>
                    <a:cubicBezTo>
                      <a:pt x="3028" y="5109"/>
                      <a:pt x="3247" y="4868"/>
                      <a:pt x="3476" y="4649"/>
                    </a:cubicBezTo>
                    <a:cubicBezTo>
                      <a:pt x="3695" y="4431"/>
                      <a:pt x="3913" y="4223"/>
                      <a:pt x="4122" y="4037"/>
                    </a:cubicBezTo>
                    <a:cubicBezTo>
                      <a:pt x="4547" y="3644"/>
                      <a:pt x="4897" y="3326"/>
                      <a:pt x="5062" y="3119"/>
                    </a:cubicBezTo>
                    <a:cubicBezTo>
                      <a:pt x="5237" y="2911"/>
                      <a:pt x="5335" y="2660"/>
                      <a:pt x="5346" y="2386"/>
                    </a:cubicBezTo>
                    <a:cubicBezTo>
                      <a:pt x="5356" y="2245"/>
                      <a:pt x="5346" y="2102"/>
                      <a:pt x="5313" y="1949"/>
                    </a:cubicBezTo>
                    <a:cubicBezTo>
                      <a:pt x="5269" y="1807"/>
                      <a:pt x="5215" y="1654"/>
                      <a:pt x="5138" y="1501"/>
                    </a:cubicBezTo>
                    <a:cubicBezTo>
                      <a:pt x="4974" y="1195"/>
                      <a:pt x="4712" y="911"/>
                      <a:pt x="4373" y="649"/>
                    </a:cubicBezTo>
                    <a:cubicBezTo>
                      <a:pt x="4198" y="528"/>
                      <a:pt x="4001" y="408"/>
                      <a:pt x="3794" y="309"/>
                    </a:cubicBezTo>
                    <a:cubicBezTo>
                      <a:pt x="3586" y="211"/>
                      <a:pt x="3356" y="146"/>
                      <a:pt x="3116" y="91"/>
                    </a:cubicBezTo>
                    <a:cubicBezTo>
                      <a:pt x="2995" y="58"/>
                      <a:pt x="2886" y="36"/>
                      <a:pt x="2766" y="25"/>
                    </a:cubicBezTo>
                    <a:cubicBezTo>
                      <a:pt x="2645" y="15"/>
                      <a:pt x="2526" y="3"/>
                      <a:pt x="2416" y="3"/>
                    </a:cubicBezTo>
                    <a:cubicBezTo>
                      <a:pt x="2378" y="1"/>
                      <a:pt x="2340" y="1"/>
                      <a:pt x="2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4599025" y="-37200"/>
                <a:ext cx="174375" cy="128050"/>
              </a:xfrm>
              <a:custGeom>
                <a:avLst/>
                <a:gdLst/>
                <a:ahLst/>
                <a:cxnLst/>
                <a:rect l="l" t="t" r="r" b="b"/>
                <a:pathLst>
                  <a:path w="6975" h="5122" extrusionOk="0">
                    <a:moveTo>
                      <a:pt x="4332" y="1"/>
                    </a:moveTo>
                    <a:cubicBezTo>
                      <a:pt x="4179" y="1"/>
                      <a:pt x="4035" y="22"/>
                      <a:pt x="3904" y="61"/>
                    </a:cubicBezTo>
                    <a:cubicBezTo>
                      <a:pt x="3641" y="126"/>
                      <a:pt x="3423" y="290"/>
                      <a:pt x="3248" y="498"/>
                    </a:cubicBezTo>
                    <a:cubicBezTo>
                      <a:pt x="2920" y="902"/>
                      <a:pt x="2308" y="2170"/>
                      <a:pt x="1586" y="3176"/>
                    </a:cubicBezTo>
                    <a:cubicBezTo>
                      <a:pt x="1400" y="3428"/>
                      <a:pt x="1214" y="3668"/>
                      <a:pt x="1040" y="3875"/>
                    </a:cubicBezTo>
                    <a:cubicBezTo>
                      <a:pt x="865" y="4094"/>
                      <a:pt x="678" y="4280"/>
                      <a:pt x="525" y="4433"/>
                    </a:cubicBezTo>
                    <a:cubicBezTo>
                      <a:pt x="384" y="4575"/>
                      <a:pt x="241" y="4696"/>
                      <a:pt x="143" y="4772"/>
                    </a:cubicBezTo>
                    <a:lnTo>
                      <a:pt x="44" y="4871"/>
                    </a:lnTo>
                    <a:cubicBezTo>
                      <a:pt x="12" y="4893"/>
                      <a:pt x="1" y="4903"/>
                      <a:pt x="12" y="4914"/>
                    </a:cubicBezTo>
                    <a:lnTo>
                      <a:pt x="66" y="4914"/>
                    </a:lnTo>
                    <a:cubicBezTo>
                      <a:pt x="99" y="4903"/>
                      <a:pt x="143" y="4893"/>
                      <a:pt x="197" y="4881"/>
                    </a:cubicBezTo>
                    <a:cubicBezTo>
                      <a:pt x="318" y="4859"/>
                      <a:pt x="503" y="4827"/>
                      <a:pt x="712" y="4794"/>
                    </a:cubicBezTo>
                    <a:cubicBezTo>
                      <a:pt x="919" y="4772"/>
                      <a:pt x="1171" y="4750"/>
                      <a:pt x="1455" y="4739"/>
                    </a:cubicBezTo>
                    <a:cubicBezTo>
                      <a:pt x="1535" y="4736"/>
                      <a:pt x="1619" y="4735"/>
                      <a:pt x="1704" y="4735"/>
                    </a:cubicBezTo>
                    <a:cubicBezTo>
                      <a:pt x="1909" y="4735"/>
                      <a:pt x="2124" y="4743"/>
                      <a:pt x="2340" y="4750"/>
                    </a:cubicBezTo>
                    <a:cubicBezTo>
                      <a:pt x="2493" y="4761"/>
                      <a:pt x="2657" y="4772"/>
                      <a:pt x="2821" y="4783"/>
                    </a:cubicBezTo>
                    <a:cubicBezTo>
                      <a:pt x="2974" y="4805"/>
                      <a:pt x="3127" y="4816"/>
                      <a:pt x="3280" y="4837"/>
                    </a:cubicBezTo>
                    <a:cubicBezTo>
                      <a:pt x="3586" y="4871"/>
                      <a:pt x="3892" y="4914"/>
                      <a:pt x="4176" y="4958"/>
                    </a:cubicBezTo>
                    <a:cubicBezTo>
                      <a:pt x="4745" y="5046"/>
                      <a:pt x="5215" y="5122"/>
                      <a:pt x="5478" y="5122"/>
                    </a:cubicBezTo>
                    <a:cubicBezTo>
                      <a:pt x="5751" y="5122"/>
                      <a:pt x="6002" y="5046"/>
                      <a:pt x="6232" y="4893"/>
                    </a:cubicBezTo>
                    <a:cubicBezTo>
                      <a:pt x="6341" y="4805"/>
                      <a:pt x="6440" y="4706"/>
                      <a:pt x="6538" y="4586"/>
                    </a:cubicBezTo>
                    <a:cubicBezTo>
                      <a:pt x="6593" y="4531"/>
                      <a:pt x="6636" y="4466"/>
                      <a:pt x="6680" y="4390"/>
                    </a:cubicBezTo>
                    <a:cubicBezTo>
                      <a:pt x="6712" y="4324"/>
                      <a:pt x="6746" y="4247"/>
                      <a:pt x="6778" y="4171"/>
                    </a:cubicBezTo>
                    <a:cubicBezTo>
                      <a:pt x="6855" y="4018"/>
                      <a:pt x="6899" y="3832"/>
                      <a:pt x="6942" y="3646"/>
                    </a:cubicBezTo>
                    <a:cubicBezTo>
                      <a:pt x="6975" y="3460"/>
                      <a:pt x="6975" y="3253"/>
                      <a:pt x="6975" y="3034"/>
                    </a:cubicBezTo>
                    <a:cubicBezTo>
                      <a:pt x="6975" y="2826"/>
                      <a:pt x="6931" y="2607"/>
                      <a:pt x="6877" y="2378"/>
                    </a:cubicBezTo>
                    <a:cubicBezTo>
                      <a:pt x="6844" y="2269"/>
                      <a:pt x="6822" y="2160"/>
                      <a:pt x="6778" y="2039"/>
                    </a:cubicBezTo>
                    <a:cubicBezTo>
                      <a:pt x="6734" y="1930"/>
                      <a:pt x="6691" y="1820"/>
                      <a:pt x="6636" y="1711"/>
                    </a:cubicBezTo>
                    <a:cubicBezTo>
                      <a:pt x="6581" y="1602"/>
                      <a:pt x="6527" y="1492"/>
                      <a:pt x="6462" y="1394"/>
                    </a:cubicBezTo>
                    <a:cubicBezTo>
                      <a:pt x="6396" y="1296"/>
                      <a:pt x="6330" y="1198"/>
                      <a:pt x="6265" y="1110"/>
                    </a:cubicBezTo>
                    <a:cubicBezTo>
                      <a:pt x="6122" y="924"/>
                      <a:pt x="5981" y="760"/>
                      <a:pt x="5806" y="629"/>
                    </a:cubicBezTo>
                    <a:cubicBezTo>
                      <a:pt x="5641" y="487"/>
                      <a:pt x="5488" y="367"/>
                      <a:pt x="5313" y="279"/>
                    </a:cubicBezTo>
                    <a:cubicBezTo>
                      <a:pt x="5138" y="181"/>
                      <a:pt x="4975" y="115"/>
                      <a:pt x="4810" y="71"/>
                    </a:cubicBezTo>
                    <a:cubicBezTo>
                      <a:pt x="4646" y="22"/>
                      <a:pt x="4485" y="1"/>
                      <a:pt x="4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4544100" y="44650"/>
                <a:ext cx="96775" cy="96775"/>
              </a:xfrm>
              <a:custGeom>
                <a:avLst/>
                <a:gdLst/>
                <a:ahLst/>
                <a:cxnLst/>
                <a:rect l="l" t="t" r="r" b="b"/>
                <a:pathLst>
                  <a:path w="3871" h="3871" extrusionOk="0">
                    <a:moveTo>
                      <a:pt x="1935" y="1"/>
                    </a:moveTo>
                    <a:cubicBezTo>
                      <a:pt x="875" y="1"/>
                      <a:pt x="1" y="864"/>
                      <a:pt x="1" y="1935"/>
                    </a:cubicBezTo>
                    <a:cubicBezTo>
                      <a:pt x="1" y="3006"/>
                      <a:pt x="875" y="3870"/>
                      <a:pt x="1935" y="3870"/>
                    </a:cubicBezTo>
                    <a:cubicBezTo>
                      <a:pt x="3007" y="3870"/>
                      <a:pt x="3871" y="3006"/>
                      <a:pt x="3871" y="1935"/>
                    </a:cubicBezTo>
                    <a:cubicBezTo>
                      <a:pt x="3871" y="864"/>
                      <a:pt x="3007"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 name="Google Shape;68;p2"/>
            <p:cNvGrpSpPr/>
            <p:nvPr/>
          </p:nvGrpSpPr>
          <p:grpSpPr>
            <a:xfrm>
              <a:off x="6547571" y="4513626"/>
              <a:ext cx="254629" cy="257992"/>
              <a:chOff x="4376025" y="-118550"/>
              <a:chExt cx="413225" cy="418750"/>
            </a:xfrm>
          </p:grpSpPr>
          <p:sp>
            <p:nvSpPr>
              <p:cNvPr id="69" name="Google Shape;69;p2"/>
              <p:cNvSpPr/>
              <p:nvPr/>
            </p:nvSpPr>
            <p:spPr>
              <a:xfrm>
                <a:off x="4376025" y="-118550"/>
                <a:ext cx="413225" cy="418750"/>
              </a:xfrm>
              <a:custGeom>
                <a:avLst/>
                <a:gdLst/>
                <a:ahLst/>
                <a:cxnLst/>
                <a:rect l="l" t="t" r="r" b="b"/>
                <a:pathLst>
                  <a:path w="16529" h="16750" extrusionOk="0">
                    <a:moveTo>
                      <a:pt x="9447" y="1"/>
                    </a:moveTo>
                    <a:cubicBezTo>
                      <a:pt x="9169" y="1"/>
                      <a:pt x="8923" y="39"/>
                      <a:pt x="8757" y="68"/>
                    </a:cubicBezTo>
                    <a:cubicBezTo>
                      <a:pt x="8298" y="145"/>
                      <a:pt x="7849" y="330"/>
                      <a:pt x="7456" y="604"/>
                    </a:cubicBezTo>
                    <a:cubicBezTo>
                      <a:pt x="7445" y="604"/>
                      <a:pt x="7445" y="614"/>
                      <a:pt x="7434" y="614"/>
                    </a:cubicBezTo>
                    <a:cubicBezTo>
                      <a:pt x="7205" y="789"/>
                      <a:pt x="6997" y="986"/>
                      <a:pt x="6844" y="1216"/>
                    </a:cubicBezTo>
                    <a:lnTo>
                      <a:pt x="6680" y="1117"/>
                    </a:lnTo>
                    <a:lnTo>
                      <a:pt x="6658" y="1117"/>
                    </a:lnTo>
                    <a:cubicBezTo>
                      <a:pt x="6483" y="1030"/>
                      <a:pt x="6275" y="976"/>
                      <a:pt x="6057" y="932"/>
                    </a:cubicBezTo>
                    <a:cubicBezTo>
                      <a:pt x="5897" y="898"/>
                      <a:pt x="5729" y="882"/>
                      <a:pt x="5554" y="882"/>
                    </a:cubicBezTo>
                    <a:cubicBezTo>
                      <a:pt x="5272" y="882"/>
                      <a:pt x="4970" y="923"/>
                      <a:pt x="4647" y="997"/>
                    </a:cubicBezTo>
                    <a:cubicBezTo>
                      <a:pt x="4636" y="1008"/>
                      <a:pt x="4625" y="1008"/>
                      <a:pt x="4614" y="1008"/>
                    </a:cubicBezTo>
                    <a:cubicBezTo>
                      <a:pt x="4373" y="1085"/>
                      <a:pt x="4133" y="1172"/>
                      <a:pt x="3904" y="1292"/>
                    </a:cubicBezTo>
                    <a:lnTo>
                      <a:pt x="3892" y="1292"/>
                    </a:lnTo>
                    <a:cubicBezTo>
                      <a:pt x="3685" y="1401"/>
                      <a:pt x="3466" y="1533"/>
                      <a:pt x="3204" y="1741"/>
                    </a:cubicBezTo>
                    <a:cubicBezTo>
                      <a:pt x="3193" y="1741"/>
                      <a:pt x="3193" y="1751"/>
                      <a:pt x="3182" y="1751"/>
                    </a:cubicBezTo>
                    <a:cubicBezTo>
                      <a:pt x="2745" y="2101"/>
                      <a:pt x="2395" y="2538"/>
                      <a:pt x="2155" y="2987"/>
                    </a:cubicBezTo>
                    <a:cubicBezTo>
                      <a:pt x="2099" y="3085"/>
                      <a:pt x="2034" y="3206"/>
                      <a:pt x="1990" y="3337"/>
                    </a:cubicBezTo>
                    <a:cubicBezTo>
                      <a:pt x="1946" y="3446"/>
                      <a:pt x="1903" y="3566"/>
                      <a:pt x="1870" y="3675"/>
                    </a:cubicBezTo>
                    <a:cubicBezTo>
                      <a:pt x="1815" y="3872"/>
                      <a:pt x="1761" y="4112"/>
                      <a:pt x="1761" y="4364"/>
                    </a:cubicBezTo>
                    <a:cubicBezTo>
                      <a:pt x="1750" y="4659"/>
                      <a:pt x="1783" y="4943"/>
                      <a:pt x="1859" y="5184"/>
                    </a:cubicBezTo>
                    <a:cubicBezTo>
                      <a:pt x="1618" y="5282"/>
                      <a:pt x="1389" y="5424"/>
                      <a:pt x="1149" y="5621"/>
                    </a:cubicBezTo>
                    <a:cubicBezTo>
                      <a:pt x="974" y="5763"/>
                      <a:pt x="831" y="5938"/>
                      <a:pt x="690" y="6146"/>
                    </a:cubicBezTo>
                    <a:lnTo>
                      <a:pt x="678" y="6146"/>
                    </a:lnTo>
                    <a:cubicBezTo>
                      <a:pt x="515" y="6386"/>
                      <a:pt x="394" y="6594"/>
                      <a:pt x="318" y="6813"/>
                    </a:cubicBezTo>
                    <a:cubicBezTo>
                      <a:pt x="231" y="7010"/>
                      <a:pt x="132" y="7261"/>
                      <a:pt x="78" y="7556"/>
                    </a:cubicBezTo>
                    <a:cubicBezTo>
                      <a:pt x="34" y="7819"/>
                      <a:pt x="1" y="8091"/>
                      <a:pt x="1" y="8365"/>
                    </a:cubicBezTo>
                    <a:lnTo>
                      <a:pt x="1" y="8398"/>
                    </a:lnTo>
                    <a:cubicBezTo>
                      <a:pt x="1" y="8660"/>
                      <a:pt x="34" y="8934"/>
                      <a:pt x="78" y="9196"/>
                    </a:cubicBezTo>
                    <a:cubicBezTo>
                      <a:pt x="132" y="9491"/>
                      <a:pt x="231" y="9753"/>
                      <a:pt x="318" y="9939"/>
                    </a:cubicBezTo>
                    <a:cubicBezTo>
                      <a:pt x="394" y="10158"/>
                      <a:pt x="515" y="10365"/>
                      <a:pt x="678" y="10606"/>
                    </a:cubicBezTo>
                    <a:cubicBezTo>
                      <a:pt x="678" y="10606"/>
                      <a:pt x="690" y="10606"/>
                      <a:pt x="690" y="10617"/>
                    </a:cubicBezTo>
                    <a:cubicBezTo>
                      <a:pt x="831" y="10814"/>
                      <a:pt x="974" y="10989"/>
                      <a:pt x="1149" y="11130"/>
                    </a:cubicBezTo>
                    <a:cubicBezTo>
                      <a:pt x="1389" y="11327"/>
                      <a:pt x="1618" y="11470"/>
                      <a:pt x="1859" y="11568"/>
                    </a:cubicBezTo>
                    <a:cubicBezTo>
                      <a:pt x="1783" y="11819"/>
                      <a:pt x="1750" y="12092"/>
                      <a:pt x="1761" y="12388"/>
                    </a:cubicBezTo>
                    <a:cubicBezTo>
                      <a:pt x="1761" y="12639"/>
                      <a:pt x="1815" y="12879"/>
                      <a:pt x="1870" y="13076"/>
                    </a:cubicBezTo>
                    <a:cubicBezTo>
                      <a:pt x="1903" y="13197"/>
                      <a:pt x="1946" y="13306"/>
                      <a:pt x="1990" y="13415"/>
                    </a:cubicBezTo>
                    <a:cubicBezTo>
                      <a:pt x="2034" y="13547"/>
                      <a:pt x="2099" y="13666"/>
                      <a:pt x="2155" y="13765"/>
                    </a:cubicBezTo>
                    <a:cubicBezTo>
                      <a:pt x="2395" y="14224"/>
                      <a:pt x="2745" y="14650"/>
                      <a:pt x="3182" y="15000"/>
                    </a:cubicBezTo>
                    <a:cubicBezTo>
                      <a:pt x="3193" y="15011"/>
                      <a:pt x="3193" y="15011"/>
                      <a:pt x="3204" y="15011"/>
                    </a:cubicBezTo>
                    <a:cubicBezTo>
                      <a:pt x="3466" y="15219"/>
                      <a:pt x="3685" y="15350"/>
                      <a:pt x="3892" y="15459"/>
                    </a:cubicBezTo>
                    <a:lnTo>
                      <a:pt x="3904" y="15459"/>
                    </a:lnTo>
                    <a:cubicBezTo>
                      <a:pt x="4133" y="15580"/>
                      <a:pt x="4373" y="15667"/>
                      <a:pt x="4614" y="15743"/>
                    </a:cubicBezTo>
                    <a:cubicBezTo>
                      <a:pt x="4625" y="15743"/>
                      <a:pt x="4636" y="15743"/>
                      <a:pt x="4647" y="15755"/>
                    </a:cubicBezTo>
                    <a:cubicBezTo>
                      <a:pt x="4962" y="15834"/>
                      <a:pt x="5257" y="15873"/>
                      <a:pt x="5532" y="15873"/>
                    </a:cubicBezTo>
                    <a:cubicBezTo>
                      <a:pt x="5716" y="15873"/>
                      <a:pt x="5890" y="15855"/>
                      <a:pt x="6057" y="15820"/>
                    </a:cubicBezTo>
                    <a:cubicBezTo>
                      <a:pt x="6275" y="15787"/>
                      <a:pt x="6483" y="15722"/>
                      <a:pt x="6658" y="15634"/>
                    </a:cubicBezTo>
                    <a:lnTo>
                      <a:pt x="6680" y="15634"/>
                    </a:lnTo>
                    <a:lnTo>
                      <a:pt x="6844" y="15536"/>
                    </a:lnTo>
                    <a:cubicBezTo>
                      <a:pt x="6997" y="15765"/>
                      <a:pt x="7205" y="15962"/>
                      <a:pt x="7434" y="16137"/>
                    </a:cubicBezTo>
                    <a:cubicBezTo>
                      <a:pt x="7445" y="16148"/>
                      <a:pt x="7445" y="16148"/>
                      <a:pt x="7456" y="16148"/>
                    </a:cubicBezTo>
                    <a:cubicBezTo>
                      <a:pt x="7849" y="16421"/>
                      <a:pt x="8298" y="16607"/>
                      <a:pt x="8757" y="16684"/>
                    </a:cubicBezTo>
                    <a:cubicBezTo>
                      <a:pt x="8921" y="16717"/>
                      <a:pt x="9151" y="16749"/>
                      <a:pt x="9413" y="16749"/>
                    </a:cubicBezTo>
                    <a:lnTo>
                      <a:pt x="9544" y="16749"/>
                    </a:lnTo>
                    <a:cubicBezTo>
                      <a:pt x="9675" y="16739"/>
                      <a:pt x="9806" y="16739"/>
                      <a:pt x="9938" y="16717"/>
                    </a:cubicBezTo>
                    <a:cubicBezTo>
                      <a:pt x="10091" y="16705"/>
                      <a:pt x="10244" y="16684"/>
                      <a:pt x="10385" y="16640"/>
                    </a:cubicBezTo>
                    <a:cubicBezTo>
                      <a:pt x="10615" y="16586"/>
                      <a:pt x="10900" y="16498"/>
                      <a:pt x="11162" y="16377"/>
                    </a:cubicBezTo>
                    <a:lnTo>
                      <a:pt x="11172" y="16377"/>
                    </a:lnTo>
                    <a:cubicBezTo>
                      <a:pt x="11402" y="16258"/>
                      <a:pt x="11632" y="16137"/>
                      <a:pt x="11828" y="15995"/>
                    </a:cubicBezTo>
                    <a:cubicBezTo>
                      <a:pt x="11840" y="15984"/>
                      <a:pt x="11850" y="15984"/>
                      <a:pt x="11862" y="15973"/>
                    </a:cubicBezTo>
                    <a:cubicBezTo>
                      <a:pt x="12287" y="15645"/>
                      <a:pt x="12605" y="15284"/>
                      <a:pt x="12790" y="14913"/>
                    </a:cubicBezTo>
                    <a:cubicBezTo>
                      <a:pt x="12900" y="14705"/>
                      <a:pt x="12977" y="14509"/>
                      <a:pt x="13020" y="14312"/>
                    </a:cubicBezTo>
                    <a:cubicBezTo>
                      <a:pt x="13031" y="14312"/>
                      <a:pt x="13031" y="14312"/>
                      <a:pt x="13031" y="14300"/>
                    </a:cubicBezTo>
                    <a:cubicBezTo>
                      <a:pt x="13042" y="14246"/>
                      <a:pt x="13053" y="14181"/>
                      <a:pt x="13064" y="14115"/>
                    </a:cubicBezTo>
                    <a:cubicBezTo>
                      <a:pt x="13128" y="14120"/>
                      <a:pt x="13194" y="14123"/>
                      <a:pt x="13260" y="14123"/>
                    </a:cubicBezTo>
                    <a:cubicBezTo>
                      <a:pt x="13475" y="14123"/>
                      <a:pt x="13697" y="14094"/>
                      <a:pt x="13905" y="14028"/>
                    </a:cubicBezTo>
                    <a:cubicBezTo>
                      <a:pt x="14113" y="13973"/>
                      <a:pt x="14321" y="13885"/>
                      <a:pt x="14529" y="13776"/>
                    </a:cubicBezTo>
                    <a:cubicBezTo>
                      <a:pt x="14769" y="13645"/>
                      <a:pt x="14977" y="13492"/>
                      <a:pt x="15130" y="13360"/>
                    </a:cubicBezTo>
                    <a:cubicBezTo>
                      <a:pt x="15316" y="13207"/>
                      <a:pt x="15491" y="13022"/>
                      <a:pt x="15676" y="12770"/>
                    </a:cubicBezTo>
                    <a:cubicBezTo>
                      <a:pt x="15775" y="12650"/>
                      <a:pt x="15851" y="12541"/>
                      <a:pt x="15917" y="12442"/>
                    </a:cubicBezTo>
                    <a:cubicBezTo>
                      <a:pt x="15917" y="12432"/>
                      <a:pt x="15917" y="12432"/>
                      <a:pt x="15928" y="12420"/>
                    </a:cubicBezTo>
                    <a:cubicBezTo>
                      <a:pt x="15994" y="12300"/>
                      <a:pt x="16059" y="12180"/>
                      <a:pt x="16113" y="12060"/>
                    </a:cubicBezTo>
                    <a:cubicBezTo>
                      <a:pt x="16179" y="11939"/>
                      <a:pt x="16234" y="11808"/>
                      <a:pt x="16278" y="11688"/>
                    </a:cubicBezTo>
                    <a:cubicBezTo>
                      <a:pt x="16288" y="11677"/>
                      <a:pt x="16288" y="11666"/>
                      <a:pt x="16288" y="11666"/>
                    </a:cubicBezTo>
                    <a:cubicBezTo>
                      <a:pt x="16343" y="11524"/>
                      <a:pt x="16376" y="11382"/>
                      <a:pt x="16409" y="11273"/>
                    </a:cubicBezTo>
                    <a:lnTo>
                      <a:pt x="16409" y="11262"/>
                    </a:lnTo>
                    <a:cubicBezTo>
                      <a:pt x="16453" y="11054"/>
                      <a:pt x="16518" y="10770"/>
                      <a:pt x="16518" y="10474"/>
                    </a:cubicBezTo>
                    <a:cubicBezTo>
                      <a:pt x="16529" y="10202"/>
                      <a:pt x="16518" y="9961"/>
                      <a:pt x="16475" y="9753"/>
                    </a:cubicBezTo>
                    <a:lnTo>
                      <a:pt x="16475" y="9731"/>
                    </a:lnTo>
                    <a:cubicBezTo>
                      <a:pt x="16431" y="9502"/>
                      <a:pt x="16365" y="9283"/>
                      <a:pt x="16278" y="9087"/>
                    </a:cubicBezTo>
                    <a:cubicBezTo>
                      <a:pt x="16245" y="8988"/>
                      <a:pt x="16190" y="8890"/>
                      <a:pt x="16147" y="8802"/>
                    </a:cubicBezTo>
                    <a:cubicBezTo>
                      <a:pt x="16135" y="8791"/>
                      <a:pt x="16135" y="8781"/>
                      <a:pt x="16125" y="8781"/>
                    </a:cubicBezTo>
                    <a:cubicBezTo>
                      <a:pt x="16070" y="8682"/>
                      <a:pt x="16016" y="8606"/>
                      <a:pt x="15950" y="8518"/>
                    </a:cubicBezTo>
                    <a:cubicBezTo>
                      <a:pt x="15906" y="8474"/>
                      <a:pt x="15873" y="8419"/>
                      <a:pt x="15829" y="8376"/>
                    </a:cubicBezTo>
                    <a:cubicBezTo>
                      <a:pt x="15873" y="8332"/>
                      <a:pt x="15906" y="8288"/>
                      <a:pt x="15950" y="8234"/>
                    </a:cubicBezTo>
                    <a:cubicBezTo>
                      <a:pt x="16016" y="8157"/>
                      <a:pt x="16070" y="8070"/>
                      <a:pt x="16125" y="7972"/>
                    </a:cubicBezTo>
                    <a:cubicBezTo>
                      <a:pt x="16135" y="7972"/>
                      <a:pt x="16135" y="7960"/>
                      <a:pt x="16147" y="7950"/>
                    </a:cubicBezTo>
                    <a:cubicBezTo>
                      <a:pt x="16190" y="7862"/>
                      <a:pt x="16245" y="7763"/>
                      <a:pt x="16278" y="7666"/>
                    </a:cubicBezTo>
                    <a:cubicBezTo>
                      <a:pt x="16365" y="7469"/>
                      <a:pt x="16431" y="7250"/>
                      <a:pt x="16475" y="7020"/>
                    </a:cubicBezTo>
                    <a:lnTo>
                      <a:pt x="16475" y="6998"/>
                    </a:lnTo>
                    <a:cubicBezTo>
                      <a:pt x="16518" y="6791"/>
                      <a:pt x="16529" y="6551"/>
                      <a:pt x="16518" y="6277"/>
                    </a:cubicBezTo>
                    <a:cubicBezTo>
                      <a:pt x="16518" y="5982"/>
                      <a:pt x="16453" y="5698"/>
                      <a:pt x="16409" y="5490"/>
                    </a:cubicBezTo>
                    <a:lnTo>
                      <a:pt x="16409" y="5479"/>
                    </a:lnTo>
                    <a:cubicBezTo>
                      <a:pt x="16376" y="5370"/>
                      <a:pt x="16343" y="5227"/>
                      <a:pt x="16288" y="5086"/>
                    </a:cubicBezTo>
                    <a:cubicBezTo>
                      <a:pt x="16288" y="5086"/>
                      <a:pt x="16288" y="5074"/>
                      <a:pt x="16278" y="5074"/>
                    </a:cubicBezTo>
                    <a:cubicBezTo>
                      <a:pt x="16234" y="4943"/>
                      <a:pt x="16179" y="4823"/>
                      <a:pt x="16113" y="4692"/>
                    </a:cubicBezTo>
                    <a:cubicBezTo>
                      <a:pt x="16059" y="4572"/>
                      <a:pt x="15994" y="4452"/>
                      <a:pt x="15928" y="4331"/>
                    </a:cubicBezTo>
                    <a:cubicBezTo>
                      <a:pt x="15928" y="4331"/>
                      <a:pt x="15917" y="4321"/>
                      <a:pt x="15917" y="4309"/>
                    </a:cubicBezTo>
                    <a:cubicBezTo>
                      <a:pt x="15851" y="4211"/>
                      <a:pt x="15775" y="4102"/>
                      <a:pt x="15676" y="3981"/>
                    </a:cubicBezTo>
                    <a:cubicBezTo>
                      <a:pt x="15491" y="3730"/>
                      <a:pt x="15316" y="3544"/>
                      <a:pt x="15130" y="3391"/>
                    </a:cubicBezTo>
                    <a:cubicBezTo>
                      <a:pt x="14977" y="3271"/>
                      <a:pt x="14769" y="3107"/>
                      <a:pt x="14529" y="2976"/>
                    </a:cubicBezTo>
                    <a:cubicBezTo>
                      <a:pt x="14321" y="2866"/>
                      <a:pt x="14113" y="2779"/>
                      <a:pt x="13905" y="2725"/>
                    </a:cubicBezTo>
                    <a:cubicBezTo>
                      <a:pt x="13697" y="2658"/>
                      <a:pt x="13475" y="2629"/>
                      <a:pt x="13260" y="2629"/>
                    </a:cubicBezTo>
                    <a:cubicBezTo>
                      <a:pt x="13194" y="2629"/>
                      <a:pt x="13128" y="2632"/>
                      <a:pt x="13064" y="2637"/>
                    </a:cubicBezTo>
                    <a:cubicBezTo>
                      <a:pt x="13053" y="2572"/>
                      <a:pt x="13042" y="2506"/>
                      <a:pt x="13031" y="2451"/>
                    </a:cubicBezTo>
                    <a:cubicBezTo>
                      <a:pt x="13031" y="2440"/>
                      <a:pt x="13031" y="2440"/>
                      <a:pt x="13020" y="2440"/>
                    </a:cubicBezTo>
                    <a:cubicBezTo>
                      <a:pt x="12977" y="2244"/>
                      <a:pt x="12900" y="2047"/>
                      <a:pt x="12790" y="1850"/>
                    </a:cubicBezTo>
                    <a:cubicBezTo>
                      <a:pt x="12605" y="1467"/>
                      <a:pt x="12287" y="1107"/>
                      <a:pt x="11862" y="779"/>
                    </a:cubicBezTo>
                    <a:cubicBezTo>
                      <a:pt x="11850" y="779"/>
                      <a:pt x="11840" y="767"/>
                      <a:pt x="11828" y="757"/>
                    </a:cubicBezTo>
                    <a:cubicBezTo>
                      <a:pt x="11632" y="626"/>
                      <a:pt x="11402" y="495"/>
                      <a:pt x="11172" y="374"/>
                    </a:cubicBezTo>
                    <a:lnTo>
                      <a:pt x="11162" y="374"/>
                    </a:lnTo>
                    <a:cubicBezTo>
                      <a:pt x="10900" y="254"/>
                      <a:pt x="10615" y="177"/>
                      <a:pt x="10385" y="112"/>
                    </a:cubicBezTo>
                    <a:cubicBezTo>
                      <a:pt x="10244" y="79"/>
                      <a:pt x="10091" y="46"/>
                      <a:pt x="9938" y="35"/>
                    </a:cubicBezTo>
                    <a:lnTo>
                      <a:pt x="9544" y="2"/>
                    </a:lnTo>
                    <a:cubicBezTo>
                      <a:pt x="9511" y="1"/>
                      <a:pt x="9479" y="1"/>
                      <a:pt x="9447"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4599025" y="90825"/>
                <a:ext cx="174375" cy="128100"/>
              </a:xfrm>
              <a:custGeom>
                <a:avLst/>
                <a:gdLst/>
                <a:ahLst/>
                <a:cxnLst/>
                <a:rect l="l" t="t" r="r" b="b"/>
                <a:pathLst>
                  <a:path w="6975" h="5124" extrusionOk="0">
                    <a:moveTo>
                      <a:pt x="5478" y="1"/>
                    </a:moveTo>
                    <a:cubicBezTo>
                      <a:pt x="5215" y="1"/>
                      <a:pt x="4745" y="78"/>
                      <a:pt x="4176" y="165"/>
                    </a:cubicBezTo>
                    <a:cubicBezTo>
                      <a:pt x="3892" y="209"/>
                      <a:pt x="3586" y="253"/>
                      <a:pt x="3280" y="285"/>
                    </a:cubicBezTo>
                    <a:cubicBezTo>
                      <a:pt x="3127" y="307"/>
                      <a:pt x="2974" y="318"/>
                      <a:pt x="2821" y="340"/>
                    </a:cubicBezTo>
                    <a:cubicBezTo>
                      <a:pt x="2657" y="350"/>
                      <a:pt x="2493" y="362"/>
                      <a:pt x="2340" y="372"/>
                    </a:cubicBezTo>
                    <a:cubicBezTo>
                      <a:pt x="2123" y="380"/>
                      <a:pt x="1906" y="388"/>
                      <a:pt x="1700" y="388"/>
                    </a:cubicBezTo>
                    <a:cubicBezTo>
                      <a:pt x="1616" y="388"/>
                      <a:pt x="1534" y="387"/>
                      <a:pt x="1455" y="384"/>
                    </a:cubicBezTo>
                    <a:cubicBezTo>
                      <a:pt x="1171" y="372"/>
                      <a:pt x="919" y="350"/>
                      <a:pt x="712" y="329"/>
                    </a:cubicBezTo>
                    <a:cubicBezTo>
                      <a:pt x="503" y="296"/>
                      <a:pt x="318" y="263"/>
                      <a:pt x="197" y="241"/>
                    </a:cubicBezTo>
                    <a:cubicBezTo>
                      <a:pt x="143" y="231"/>
                      <a:pt x="99" y="219"/>
                      <a:pt x="66" y="219"/>
                    </a:cubicBezTo>
                    <a:cubicBezTo>
                      <a:pt x="50" y="214"/>
                      <a:pt x="36" y="211"/>
                      <a:pt x="27" y="211"/>
                    </a:cubicBezTo>
                    <a:cubicBezTo>
                      <a:pt x="17" y="211"/>
                      <a:pt x="12" y="214"/>
                      <a:pt x="12" y="219"/>
                    </a:cubicBezTo>
                    <a:cubicBezTo>
                      <a:pt x="1" y="219"/>
                      <a:pt x="12" y="231"/>
                      <a:pt x="44" y="263"/>
                    </a:cubicBezTo>
                    <a:cubicBezTo>
                      <a:pt x="66" y="285"/>
                      <a:pt x="99" y="307"/>
                      <a:pt x="143" y="350"/>
                    </a:cubicBezTo>
                    <a:cubicBezTo>
                      <a:pt x="241" y="427"/>
                      <a:pt x="384" y="547"/>
                      <a:pt x="525" y="700"/>
                    </a:cubicBezTo>
                    <a:cubicBezTo>
                      <a:pt x="678" y="843"/>
                      <a:pt x="865" y="1040"/>
                      <a:pt x="1040" y="1247"/>
                    </a:cubicBezTo>
                    <a:cubicBezTo>
                      <a:pt x="1214" y="1455"/>
                      <a:pt x="1400" y="1695"/>
                      <a:pt x="1586" y="1946"/>
                    </a:cubicBezTo>
                    <a:cubicBezTo>
                      <a:pt x="2308" y="2952"/>
                      <a:pt x="2920" y="4220"/>
                      <a:pt x="3248" y="4625"/>
                    </a:cubicBezTo>
                    <a:cubicBezTo>
                      <a:pt x="3423" y="4832"/>
                      <a:pt x="3641" y="4997"/>
                      <a:pt x="3904" y="5073"/>
                    </a:cubicBezTo>
                    <a:cubicBezTo>
                      <a:pt x="4031" y="5105"/>
                      <a:pt x="4170" y="5124"/>
                      <a:pt x="4318" y="5124"/>
                    </a:cubicBezTo>
                    <a:cubicBezTo>
                      <a:pt x="4475" y="5124"/>
                      <a:pt x="4641" y="5102"/>
                      <a:pt x="4810" y="5051"/>
                    </a:cubicBezTo>
                    <a:cubicBezTo>
                      <a:pt x="4975" y="5007"/>
                      <a:pt x="5138" y="4942"/>
                      <a:pt x="5313" y="4844"/>
                    </a:cubicBezTo>
                    <a:cubicBezTo>
                      <a:pt x="5488" y="4756"/>
                      <a:pt x="5641" y="4636"/>
                      <a:pt x="5806" y="4504"/>
                    </a:cubicBezTo>
                    <a:cubicBezTo>
                      <a:pt x="5981" y="4363"/>
                      <a:pt x="6122" y="4198"/>
                      <a:pt x="6265" y="4013"/>
                    </a:cubicBezTo>
                    <a:cubicBezTo>
                      <a:pt x="6330" y="3925"/>
                      <a:pt x="6396" y="3827"/>
                      <a:pt x="6462" y="3729"/>
                    </a:cubicBezTo>
                    <a:cubicBezTo>
                      <a:pt x="6527" y="3630"/>
                      <a:pt x="6581" y="3521"/>
                      <a:pt x="6636" y="3411"/>
                    </a:cubicBezTo>
                    <a:cubicBezTo>
                      <a:pt x="6691" y="3302"/>
                      <a:pt x="6734" y="3193"/>
                      <a:pt x="6778" y="3083"/>
                    </a:cubicBezTo>
                    <a:cubicBezTo>
                      <a:pt x="6822" y="2964"/>
                      <a:pt x="6844" y="2854"/>
                      <a:pt x="6877" y="2745"/>
                    </a:cubicBezTo>
                    <a:cubicBezTo>
                      <a:pt x="6931" y="2515"/>
                      <a:pt x="6975" y="2296"/>
                      <a:pt x="6975" y="2089"/>
                    </a:cubicBezTo>
                    <a:cubicBezTo>
                      <a:pt x="6975" y="1870"/>
                      <a:pt x="6975" y="1662"/>
                      <a:pt x="6942" y="1477"/>
                    </a:cubicBezTo>
                    <a:cubicBezTo>
                      <a:pt x="6899" y="1291"/>
                      <a:pt x="6855" y="1116"/>
                      <a:pt x="6778" y="952"/>
                    </a:cubicBezTo>
                    <a:cubicBezTo>
                      <a:pt x="6746" y="875"/>
                      <a:pt x="6712" y="799"/>
                      <a:pt x="6680" y="733"/>
                    </a:cubicBezTo>
                    <a:cubicBezTo>
                      <a:pt x="6636" y="657"/>
                      <a:pt x="6593" y="591"/>
                      <a:pt x="6538" y="537"/>
                    </a:cubicBezTo>
                    <a:cubicBezTo>
                      <a:pt x="6440" y="416"/>
                      <a:pt x="6341" y="318"/>
                      <a:pt x="6232" y="231"/>
                    </a:cubicBezTo>
                    <a:cubicBezTo>
                      <a:pt x="6002" y="78"/>
                      <a:pt x="5751" y="1"/>
                      <a:pt x="5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4553675" y="102825"/>
                <a:ext cx="133925" cy="181700"/>
              </a:xfrm>
              <a:custGeom>
                <a:avLst/>
                <a:gdLst/>
                <a:ahLst/>
                <a:cxnLst/>
                <a:rect l="l" t="t" r="r" b="b"/>
                <a:pathLst>
                  <a:path w="5357" h="7268" extrusionOk="0">
                    <a:moveTo>
                      <a:pt x="1489" y="1"/>
                    </a:moveTo>
                    <a:cubicBezTo>
                      <a:pt x="1488" y="1"/>
                      <a:pt x="1487" y="1"/>
                      <a:pt x="1487" y="2"/>
                    </a:cubicBezTo>
                    <a:cubicBezTo>
                      <a:pt x="1476" y="13"/>
                      <a:pt x="1476" y="23"/>
                      <a:pt x="1476" y="57"/>
                    </a:cubicBezTo>
                    <a:cubicBezTo>
                      <a:pt x="1476" y="89"/>
                      <a:pt x="1476" y="133"/>
                      <a:pt x="1465" y="198"/>
                    </a:cubicBezTo>
                    <a:cubicBezTo>
                      <a:pt x="1465" y="330"/>
                      <a:pt x="1454" y="494"/>
                      <a:pt x="1432" y="713"/>
                    </a:cubicBezTo>
                    <a:cubicBezTo>
                      <a:pt x="1389" y="1150"/>
                      <a:pt x="1279" y="1707"/>
                      <a:pt x="1115" y="2319"/>
                    </a:cubicBezTo>
                    <a:cubicBezTo>
                      <a:pt x="940" y="2909"/>
                      <a:pt x="711" y="3533"/>
                      <a:pt x="503" y="4058"/>
                    </a:cubicBezTo>
                    <a:cubicBezTo>
                      <a:pt x="296" y="4593"/>
                      <a:pt x="121" y="5030"/>
                      <a:pt x="55" y="5292"/>
                    </a:cubicBezTo>
                    <a:cubicBezTo>
                      <a:pt x="0" y="5555"/>
                      <a:pt x="11" y="5829"/>
                      <a:pt x="121" y="6080"/>
                    </a:cubicBezTo>
                    <a:cubicBezTo>
                      <a:pt x="230" y="6331"/>
                      <a:pt x="427" y="6572"/>
                      <a:pt x="700" y="6779"/>
                    </a:cubicBezTo>
                    <a:cubicBezTo>
                      <a:pt x="973" y="6965"/>
                      <a:pt x="1334" y="7140"/>
                      <a:pt x="1749" y="7216"/>
                    </a:cubicBezTo>
                    <a:cubicBezTo>
                      <a:pt x="1910" y="7242"/>
                      <a:pt x="2083" y="7267"/>
                      <a:pt x="2260" y="7267"/>
                    </a:cubicBezTo>
                    <a:cubicBezTo>
                      <a:pt x="2312" y="7267"/>
                      <a:pt x="2364" y="7265"/>
                      <a:pt x="2416" y="7260"/>
                    </a:cubicBezTo>
                    <a:cubicBezTo>
                      <a:pt x="2526" y="7260"/>
                      <a:pt x="2645" y="7250"/>
                      <a:pt x="2766" y="7238"/>
                    </a:cubicBezTo>
                    <a:cubicBezTo>
                      <a:pt x="2886" y="7228"/>
                      <a:pt x="2995" y="7206"/>
                      <a:pt x="3116" y="7184"/>
                    </a:cubicBezTo>
                    <a:cubicBezTo>
                      <a:pt x="3356" y="7118"/>
                      <a:pt x="3586" y="7053"/>
                      <a:pt x="3794" y="6954"/>
                    </a:cubicBezTo>
                    <a:cubicBezTo>
                      <a:pt x="4001" y="6856"/>
                      <a:pt x="4198" y="6747"/>
                      <a:pt x="4373" y="6626"/>
                    </a:cubicBezTo>
                    <a:cubicBezTo>
                      <a:pt x="4712" y="6364"/>
                      <a:pt x="4974" y="6069"/>
                      <a:pt x="5138" y="5763"/>
                    </a:cubicBezTo>
                    <a:cubicBezTo>
                      <a:pt x="5215" y="5610"/>
                      <a:pt x="5269" y="5467"/>
                      <a:pt x="5313" y="5314"/>
                    </a:cubicBezTo>
                    <a:cubicBezTo>
                      <a:pt x="5346" y="5161"/>
                      <a:pt x="5356" y="5020"/>
                      <a:pt x="5346" y="4877"/>
                    </a:cubicBezTo>
                    <a:cubicBezTo>
                      <a:pt x="5335" y="4604"/>
                      <a:pt x="5237" y="4364"/>
                      <a:pt x="5062" y="4145"/>
                    </a:cubicBezTo>
                    <a:cubicBezTo>
                      <a:pt x="4897" y="3937"/>
                      <a:pt x="4547" y="3620"/>
                      <a:pt x="4122" y="3237"/>
                    </a:cubicBezTo>
                    <a:cubicBezTo>
                      <a:pt x="3913" y="3041"/>
                      <a:pt x="3695" y="2833"/>
                      <a:pt x="3476" y="2615"/>
                    </a:cubicBezTo>
                    <a:cubicBezTo>
                      <a:pt x="3247" y="2396"/>
                      <a:pt x="3028" y="2156"/>
                      <a:pt x="2820" y="1926"/>
                    </a:cubicBezTo>
                    <a:cubicBezTo>
                      <a:pt x="2405" y="1466"/>
                      <a:pt x="2055" y="985"/>
                      <a:pt x="1836" y="625"/>
                    </a:cubicBezTo>
                    <a:cubicBezTo>
                      <a:pt x="1727" y="439"/>
                      <a:pt x="1640" y="275"/>
                      <a:pt x="1585" y="177"/>
                    </a:cubicBezTo>
                    <a:cubicBezTo>
                      <a:pt x="1534" y="74"/>
                      <a:pt x="1502" y="1"/>
                      <a:pt x="1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4435350" y="100625"/>
                <a:ext cx="145400" cy="161900"/>
              </a:xfrm>
              <a:custGeom>
                <a:avLst/>
                <a:gdLst/>
                <a:ahLst/>
                <a:cxnLst/>
                <a:rect l="l" t="t" r="r" b="b"/>
                <a:pathLst>
                  <a:path w="5816" h="6476" extrusionOk="0">
                    <a:moveTo>
                      <a:pt x="5790" y="0"/>
                    </a:moveTo>
                    <a:cubicBezTo>
                      <a:pt x="5760" y="0"/>
                      <a:pt x="5556" y="179"/>
                      <a:pt x="5214" y="396"/>
                    </a:cubicBezTo>
                    <a:cubicBezTo>
                      <a:pt x="5127" y="451"/>
                      <a:pt x="5017" y="516"/>
                      <a:pt x="4908" y="582"/>
                    </a:cubicBezTo>
                    <a:cubicBezTo>
                      <a:pt x="4810" y="648"/>
                      <a:pt x="4689" y="702"/>
                      <a:pt x="4569" y="767"/>
                    </a:cubicBezTo>
                    <a:cubicBezTo>
                      <a:pt x="4318" y="899"/>
                      <a:pt x="4045" y="1030"/>
                      <a:pt x="3761" y="1150"/>
                    </a:cubicBezTo>
                    <a:cubicBezTo>
                      <a:pt x="3192" y="1391"/>
                      <a:pt x="2558" y="1598"/>
                      <a:pt x="2012" y="1763"/>
                    </a:cubicBezTo>
                    <a:cubicBezTo>
                      <a:pt x="1475" y="1926"/>
                      <a:pt x="1016" y="2057"/>
                      <a:pt x="776" y="2178"/>
                    </a:cubicBezTo>
                    <a:cubicBezTo>
                      <a:pt x="535" y="2298"/>
                      <a:pt x="339" y="2473"/>
                      <a:pt x="197" y="2713"/>
                    </a:cubicBezTo>
                    <a:cubicBezTo>
                      <a:pt x="66" y="2965"/>
                      <a:pt x="0" y="3260"/>
                      <a:pt x="11" y="3610"/>
                    </a:cubicBezTo>
                    <a:cubicBezTo>
                      <a:pt x="11" y="3784"/>
                      <a:pt x="54" y="3959"/>
                      <a:pt x="109" y="4146"/>
                    </a:cubicBezTo>
                    <a:cubicBezTo>
                      <a:pt x="131" y="4233"/>
                      <a:pt x="164" y="4331"/>
                      <a:pt x="197" y="4430"/>
                    </a:cubicBezTo>
                    <a:cubicBezTo>
                      <a:pt x="241" y="4517"/>
                      <a:pt x="284" y="4615"/>
                      <a:pt x="328" y="4703"/>
                    </a:cubicBezTo>
                    <a:cubicBezTo>
                      <a:pt x="525" y="5086"/>
                      <a:pt x="831" y="5446"/>
                      <a:pt x="1203" y="5752"/>
                    </a:cubicBezTo>
                    <a:cubicBezTo>
                      <a:pt x="1399" y="5895"/>
                      <a:pt x="1596" y="6026"/>
                      <a:pt x="1803" y="6135"/>
                    </a:cubicBezTo>
                    <a:cubicBezTo>
                      <a:pt x="2012" y="6233"/>
                      <a:pt x="2219" y="6310"/>
                      <a:pt x="2416" y="6376"/>
                    </a:cubicBezTo>
                    <a:cubicBezTo>
                      <a:pt x="2684" y="6439"/>
                      <a:pt x="2944" y="6475"/>
                      <a:pt x="3185" y="6475"/>
                    </a:cubicBezTo>
                    <a:cubicBezTo>
                      <a:pt x="3317" y="6475"/>
                      <a:pt x="3444" y="6464"/>
                      <a:pt x="3564" y="6441"/>
                    </a:cubicBezTo>
                    <a:cubicBezTo>
                      <a:pt x="3739" y="6408"/>
                      <a:pt x="3892" y="6364"/>
                      <a:pt x="4033" y="6299"/>
                    </a:cubicBezTo>
                    <a:cubicBezTo>
                      <a:pt x="4165" y="6233"/>
                      <a:pt x="4296" y="6146"/>
                      <a:pt x="4395" y="6058"/>
                    </a:cubicBezTo>
                    <a:cubicBezTo>
                      <a:pt x="4602" y="5873"/>
                      <a:pt x="4733" y="5643"/>
                      <a:pt x="4788" y="5380"/>
                    </a:cubicBezTo>
                    <a:cubicBezTo>
                      <a:pt x="4854" y="5118"/>
                      <a:pt x="4876" y="4637"/>
                      <a:pt x="4919" y="4080"/>
                    </a:cubicBezTo>
                    <a:cubicBezTo>
                      <a:pt x="4941" y="3796"/>
                      <a:pt x="4963" y="3490"/>
                      <a:pt x="4995" y="3184"/>
                    </a:cubicBezTo>
                    <a:cubicBezTo>
                      <a:pt x="5029" y="2866"/>
                      <a:pt x="5072" y="2550"/>
                      <a:pt x="5127" y="2244"/>
                    </a:cubicBezTo>
                    <a:cubicBezTo>
                      <a:pt x="5225" y="1631"/>
                      <a:pt x="5389" y="1052"/>
                      <a:pt x="5542" y="658"/>
                    </a:cubicBezTo>
                    <a:cubicBezTo>
                      <a:pt x="5608" y="451"/>
                      <a:pt x="5684" y="298"/>
                      <a:pt x="5728" y="188"/>
                    </a:cubicBezTo>
                    <a:cubicBezTo>
                      <a:pt x="5782" y="68"/>
                      <a:pt x="5816" y="2"/>
                      <a:pt x="5794" y="2"/>
                    </a:cubicBezTo>
                    <a:cubicBezTo>
                      <a:pt x="5793" y="1"/>
                      <a:pt x="5792" y="0"/>
                      <a:pt x="5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2"/>
              <p:cNvSpPr/>
              <p:nvPr/>
            </p:nvSpPr>
            <p:spPr>
              <a:xfrm>
                <a:off x="4391625" y="23425"/>
                <a:ext cx="184200" cy="135075"/>
              </a:xfrm>
              <a:custGeom>
                <a:avLst/>
                <a:gdLst/>
                <a:ahLst/>
                <a:cxnLst/>
                <a:rect l="l" t="t" r="r" b="b"/>
                <a:pathLst>
                  <a:path w="7368" h="5403" extrusionOk="0">
                    <a:moveTo>
                      <a:pt x="1976" y="0"/>
                    </a:moveTo>
                    <a:cubicBezTo>
                      <a:pt x="1902" y="0"/>
                      <a:pt x="1826" y="7"/>
                      <a:pt x="1749" y="19"/>
                    </a:cubicBezTo>
                    <a:cubicBezTo>
                      <a:pt x="1465" y="63"/>
                      <a:pt x="1203" y="194"/>
                      <a:pt x="929" y="423"/>
                    </a:cubicBezTo>
                    <a:cubicBezTo>
                      <a:pt x="798" y="532"/>
                      <a:pt x="678" y="675"/>
                      <a:pt x="569" y="828"/>
                    </a:cubicBezTo>
                    <a:cubicBezTo>
                      <a:pt x="459" y="991"/>
                      <a:pt x="350" y="1166"/>
                      <a:pt x="273" y="1363"/>
                    </a:cubicBezTo>
                    <a:cubicBezTo>
                      <a:pt x="197" y="1560"/>
                      <a:pt x="120" y="1768"/>
                      <a:pt x="76" y="1997"/>
                    </a:cubicBezTo>
                    <a:cubicBezTo>
                      <a:pt x="32" y="2216"/>
                      <a:pt x="0" y="2456"/>
                      <a:pt x="0" y="2697"/>
                    </a:cubicBezTo>
                    <a:cubicBezTo>
                      <a:pt x="0" y="2937"/>
                      <a:pt x="32" y="3178"/>
                      <a:pt x="76" y="3396"/>
                    </a:cubicBezTo>
                    <a:cubicBezTo>
                      <a:pt x="120" y="3626"/>
                      <a:pt x="197" y="3834"/>
                      <a:pt x="273" y="4030"/>
                    </a:cubicBezTo>
                    <a:cubicBezTo>
                      <a:pt x="350" y="4227"/>
                      <a:pt x="459" y="4402"/>
                      <a:pt x="569" y="4566"/>
                    </a:cubicBezTo>
                    <a:cubicBezTo>
                      <a:pt x="678" y="4719"/>
                      <a:pt x="798" y="4861"/>
                      <a:pt x="929" y="4970"/>
                    </a:cubicBezTo>
                    <a:cubicBezTo>
                      <a:pt x="1203" y="5200"/>
                      <a:pt x="1465" y="5342"/>
                      <a:pt x="1749" y="5386"/>
                    </a:cubicBezTo>
                    <a:cubicBezTo>
                      <a:pt x="1819" y="5397"/>
                      <a:pt x="1887" y="5402"/>
                      <a:pt x="1955" y="5402"/>
                    </a:cubicBezTo>
                    <a:cubicBezTo>
                      <a:pt x="2154" y="5402"/>
                      <a:pt x="2345" y="5355"/>
                      <a:pt x="2525" y="5266"/>
                    </a:cubicBezTo>
                    <a:cubicBezTo>
                      <a:pt x="2765" y="5157"/>
                      <a:pt x="3159" y="4872"/>
                      <a:pt x="3618" y="4555"/>
                    </a:cubicBezTo>
                    <a:cubicBezTo>
                      <a:pt x="4088" y="4238"/>
                      <a:pt x="4646" y="3867"/>
                      <a:pt x="5192" y="3571"/>
                    </a:cubicBezTo>
                    <a:cubicBezTo>
                      <a:pt x="5454" y="3429"/>
                      <a:pt x="5739" y="3287"/>
                      <a:pt x="5991" y="3178"/>
                    </a:cubicBezTo>
                    <a:cubicBezTo>
                      <a:pt x="6242" y="3068"/>
                      <a:pt x="6472" y="2981"/>
                      <a:pt x="6679" y="2905"/>
                    </a:cubicBezTo>
                    <a:cubicBezTo>
                      <a:pt x="6887" y="2839"/>
                      <a:pt x="7050" y="2795"/>
                      <a:pt x="7171" y="2762"/>
                    </a:cubicBezTo>
                    <a:cubicBezTo>
                      <a:pt x="7291" y="2730"/>
                      <a:pt x="7368" y="2719"/>
                      <a:pt x="7357" y="2697"/>
                    </a:cubicBezTo>
                    <a:cubicBezTo>
                      <a:pt x="7368" y="2686"/>
                      <a:pt x="7291" y="2664"/>
                      <a:pt x="7171" y="2631"/>
                    </a:cubicBezTo>
                    <a:cubicBezTo>
                      <a:pt x="7050" y="2599"/>
                      <a:pt x="6887" y="2555"/>
                      <a:pt x="6679" y="2489"/>
                    </a:cubicBezTo>
                    <a:cubicBezTo>
                      <a:pt x="6472" y="2412"/>
                      <a:pt x="6242" y="2325"/>
                      <a:pt x="5991" y="2216"/>
                    </a:cubicBezTo>
                    <a:cubicBezTo>
                      <a:pt x="5739" y="2106"/>
                      <a:pt x="5454" y="1965"/>
                      <a:pt x="5192" y="1822"/>
                    </a:cubicBezTo>
                    <a:cubicBezTo>
                      <a:pt x="4646" y="1527"/>
                      <a:pt x="4088" y="1156"/>
                      <a:pt x="3618" y="838"/>
                    </a:cubicBezTo>
                    <a:cubicBezTo>
                      <a:pt x="3159" y="522"/>
                      <a:pt x="2765" y="248"/>
                      <a:pt x="2525" y="128"/>
                    </a:cubicBezTo>
                    <a:cubicBezTo>
                      <a:pt x="2352" y="41"/>
                      <a:pt x="2168" y="0"/>
                      <a:pt x="1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2"/>
              <p:cNvSpPr/>
              <p:nvPr/>
            </p:nvSpPr>
            <p:spPr>
              <a:xfrm>
                <a:off x="4435350" y="-80825"/>
                <a:ext cx="145400" cy="161875"/>
              </a:xfrm>
              <a:custGeom>
                <a:avLst/>
                <a:gdLst/>
                <a:ahLst/>
                <a:cxnLst/>
                <a:rect l="l" t="t" r="r" b="b"/>
                <a:pathLst>
                  <a:path w="5816" h="6475" extrusionOk="0">
                    <a:moveTo>
                      <a:pt x="3183" y="1"/>
                    </a:moveTo>
                    <a:cubicBezTo>
                      <a:pt x="2942" y="1"/>
                      <a:pt x="2683" y="37"/>
                      <a:pt x="2416" y="101"/>
                    </a:cubicBezTo>
                    <a:cubicBezTo>
                      <a:pt x="2219" y="166"/>
                      <a:pt x="2012" y="242"/>
                      <a:pt x="1803" y="341"/>
                    </a:cubicBezTo>
                    <a:cubicBezTo>
                      <a:pt x="1596" y="450"/>
                      <a:pt x="1399" y="582"/>
                      <a:pt x="1203" y="723"/>
                    </a:cubicBezTo>
                    <a:cubicBezTo>
                      <a:pt x="831" y="1029"/>
                      <a:pt x="525" y="1401"/>
                      <a:pt x="328" y="1773"/>
                    </a:cubicBezTo>
                    <a:cubicBezTo>
                      <a:pt x="284" y="1871"/>
                      <a:pt x="241" y="1959"/>
                      <a:pt x="197" y="2046"/>
                    </a:cubicBezTo>
                    <a:cubicBezTo>
                      <a:pt x="164" y="2144"/>
                      <a:pt x="131" y="2243"/>
                      <a:pt x="109" y="2331"/>
                    </a:cubicBezTo>
                    <a:cubicBezTo>
                      <a:pt x="54" y="2516"/>
                      <a:pt x="11" y="2691"/>
                      <a:pt x="11" y="2866"/>
                    </a:cubicBezTo>
                    <a:cubicBezTo>
                      <a:pt x="0" y="3216"/>
                      <a:pt x="66" y="3511"/>
                      <a:pt x="197" y="3762"/>
                    </a:cubicBezTo>
                    <a:cubicBezTo>
                      <a:pt x="339" y="4003"/>
                      <a:pt x="535" y="4178"/>
                      <a:pt x="776" y="4298"/>
                    </a:cubicBezTo>
                    <a:cubicBezTo>
                      <a:pt x="1016" y="4418"/>
                      <a:pt x="1475" y="4549"/>
                      <a:pt x="2012" y="4714"/>
                    </a:cubicBezTo>
                    <a:cubicBezTo>
                      <a:pt x="2558" y="4877"/>
                      <a:pt x="3192" y="5096"/>
                      <a:pt x="3761" y="5326"/>
                    </a:cubicBezTo>
                    <a:cubicBezTo>
                      <a:pt x="4045" y="5446"/>
                      <a:pt x="4318" y="5577"/>
                      <a:pt x="4569" y="5708"/>
                    </a:cubicBezTo>
                    <a:cubicBezTo>
                      <a:pt x="4689" y="5774"/>
                      <a:pt x="4810" y="5839"/>
                      <a:pt x="4908" y="5894"/>
                    </a:cubicBezTo>
                    <a:cubicBezTo>
                      <a:pt x="5017" y="5960"/>
                      <a:pt x="5127" y="6025"/>
                      <a:pt x="5214" y="6080"/>
                    </a:cubicBezTo>
                    <a:cubicBezTo>
                      <a:pt x="5556" y="6297"/>
                      <a:pt x="5760" y="6475"/>
                      <a:pt x="5790" y="6475"/>
                    </a:cubicBezTo>
                    <a:cubicBezTo>
                      <a:pt x="5792" y="6475"/>
                      <a:pt x="5793" y="6474"/>
                      <a:pt x="5794" y="6473"/>
                    </a:cubicBezTo>
                    <a:cubicBezTo>
                      <a:pt x="5816" y="6473"/>
                      <a:pt x="5782" y="6408"/>
                      <a:pt x="5728" y="6288"/>
                    </a:cubicBezTo>
                    <a:cubicBezTo>
                      <a:pt x="5684" y="6189"/>
                      <a:pt x="5608" y="6025"/>
                      <a:pt x="5542" y="5817"/>
                    </a:cubicBezTo>
                    <a:cubicBezTo>
                      <a:pt x="5389" y="5424"/>
                      <a:pt x="5225" y="4845"/>
                      <a:pt x="5127" y="4233"/>
                    </a:cubicBezTo>
                    <a:cubicBezTo>
                      <a:pt x="5072" y="3927"/>
                      <a:pt x="5029" y="3609"/>
                      <a:pt x="4995" y="3293"/>
                    </a:cubicBezTo>
                    <a:cubicBezTo>
                      <a:pt x="4963" y="2986"/>
                      <a:pt x="4941" y="2680"/>
                      <a:pt x="4919" y="2407"/>
                    </a:cubicBezTo>
                    <a:cubicBezTo>
                      <a:pt x="4876" y="1838"/>
                      <a:pt x="4854" y="1357"/>
                      <a:pt x="4788" y="1095"/>
                    </a:cubicBezTo>
                    <a:cubicBezTo>
                      <a:pt x="4733" y="833"/>
                      <a:pt x="4602" y="603"/>
                      <a:pt x="4395" y="417"/>
                    </a:cubicBezTo>
                    <a:cubicBezTo>
                      <a:pt x="4296" y="330"/>
                      <a:pt x="4165" y="242"/>
                      <a:pt x="4033" y="177"/>
                    </a:cubicBezTo>
                    <a:cubicBezTo>
                      <a:pt x="3892" y="111"/>
                      <a:pt x="3739" y="67"/>
                      <a:pt x="3564" y="35"/>
                    </a:cubicBezTo>
                    <a:cubicBezTo>
                      <a:pt x="3443" y="12"/>
                      <a:pt x="3316" y="1"/>
                      <a:pt x="3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4553675" y="-102725"/>
                <a:ext cx="133925" cy="181575"/>
              </a:xfrm>
              <a:custGeom>
                <a:avLst/>
                <a:gdLst/>
                <a:ahLst/>
                <a:cxnLst/>
                <a:rect l="l" t="t" r="r" b="b"/>
                <a:pathLst>
                  <a:path w="5357" h="7263" extrusionOk="0">
                    <a:moveTo>
                      <a:pt x="2301" y="1"/>
                    </a:moveTo>
                    <a:cubicBezTo>
                      <a:pt x="2110" y="1"/>
                      <a:pt x="1922" y="22"/>
                      <a:pt x="1749" y="58"/>
                    </a:cubicBezTo>
                    <a:cubicBezTo>
                      <a:pt x="1334" y="124"/>
                      <a:pt x="973" y="299"/>
                      <a:pt x="700" y="484"/>
                    </a:cubicBezTo>
                    <a:cubicBezTo>
                      <a:pt x="427" y="692"/>
                      <a:pt x="230" y="933"/>
                      <a:pt x="121" y="1184"/>
                    </a:cubicBezTo>
                    <a:cubicBezTo>
                      <a:pt x="11" y="1436"/>
                      <a:pt x="0" y="1709"/>
                      <a:pt x="55" y="1971"/>
                    </a:cubicBezTo>
                    <a:cubicBezTo>
                      <a:pt x="121" y="2233"/>
                      <a:pt x="296" y="2670"/>
                      <a:pt x="503" y="3207"/>
                    </a:cubicBezTo>
                    <a:cubicBezTo>
                      <a:pt x="711" y="3731"/>
                      <a:pt x="940" y="4354"/>
                      <a:pt x="1115" y="4944"/>
                    </a:cubicBezTo>
                    <a:cubicBezTo>
                      <a:pt x="1279" y="5556"/>
                      <a:pt x="1389" y="6114"/>
                      <a:pt x="1432" y="6552"/>
                    </a:cubicBezTo>
                    <a:cubicBezTo>
                      <a:pt x="1454" y="6770"/>
                      <a:pt x="1465" y="6934"/>
                      <a:pt x="1465" y="7065"/>
                    </a:cubicBezTo>
                    <a:cubicBezTo>
                      <a:pt x="1476" y="7130"/>
                      <a:pt x="1476" y="7174"/>
                      <a:pt x="1476" y="7207"/>
                    </a:cubicBezTo>
                    <a:cubicBezTo>
                      <a:pt x="1476" y="7240"/>
                      <a:pt x="1476" y="7251"/>
                      <a:pt x="1487" y="7262"/>
                    </a:cubicBezTo>
                    <a:cubicBezTo>
                      <a:pt x="1487" y="7262"/>
                      <a:pt x="1488" y="7263"/>
                      <a:pt x="1489" y="7263"/>
                    </a:cubicBezTo>
                    <a:cubicBezTo>
                      <a:pt x="1502" y="7263"/>
                      <a:pt x="1534" y="7189"/>
                      <a:pt x="1585" y="7087"/>
                    </a:cubicBezTo>
                    <a:cubicBezTo>
                      <a:pt x="1640" y="6989"/>
                      <a:pt x="1727" y="6824"/>
                      <a:pt x="1836" y="6639"/>
                    </a:cubicBezTo>
                    <a:cubicBezTo>
                      <a:pt x="2055" y="6278"/>
                      <a:pt x="2405" y="5797"/>
                      <a:pt x="2820" y="5338"/>
                    </a:cubicBezTo>
                    <a:cubicBezTo>
                      <a:pt x="3028" y="5109"/>
                      <a:pt x="3247" y="4868"/>
                      <a:pt x="3476" y="4649"/>
                    </a:cubicBezTo>
                    <a:cubicBezTo>
                      <a:pt x="3695" y="4431"/>
                      <a:pt x="3913" y="4223"/>
                      <a:pt x="4122" y="4037"/>
                    </a:cubicBezTo>
                    <a:cubicBezTo>
                      <a:pt x="4547" y="3644"/>
                      <a:pt x="4897" y="3326"/>
                      <a:pt x="5062" y="3119"/>
                    </a:cubicBezTo>
                    <a:cubicBezTo>
                      <a:pt x="5237" y="2911"/>
                      <a:pt x="5335" y="2660"/>
                      <a:pt x="5346" y="2386"/>
                    </a:cubicBezTo>
                    <a:cubicBezTo>
                      <a:pt x="5356" y="2245"/>
                      <a:pt x="5346" y="2102"/>
                      <a:pt x="5313" y="1949"/>
                    </a:cubicBezTo>
                    <a:cubicBezTo>
                      <a:pt x="5269" y="1807"/>
                      <a:pt x="5215" y="1654"/>
                      <a:pt x="5138" y="1501"/>
                    </a:cubicBezTo>
                    <a:cubicBezTo>
                      <a:pt x="4974" y="1195"/>
                      <a:pt x="4712" y="911"/>
                      <a:pt x="4373" y="649"/>
                    </a:cubicBezTo>
                    <a:cubicBezTo>
                      <a:pt x="4198" y="528"/>
                      <a:pt x="4001" y="408"/>
                      <a:pt x="3794" y="309"/>
                    </a:cubicBezTo>
                    <a:cubicBezTo>
                      <a:pt x="3586" y="211"/>
                      <a:pt x="3356" y="146"/>
                      <a:pt x="3116" y="91"/>
                    </a:cubicBezTo>
                    <a:cubicBezTo>
                      <a:pt x="2995" y="58"/>
                      <a:pt x="2886" y="36"/>
                      <a:pt x="2766" y="25"/>
                    </a:cubicBezTo>
                    <a:cubicBezTo>
                      <a:pt x="2645" y="15"/>
                      <a:pt x="2526" y="3"/>
                      <a:pt x="2416" y="3"/>
                    </a:cubicBezTo>
                    <a:cubicBezTo>
                      <a:pt x="2378" y="1"/>
                      <a:pt x="2340" y="1"/>
                      <a:pt x="2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4599025" y="-37200"/>
                <a:ext cx="174375" cy="128050"/>
              </a:xfrm>
              <a:custGeom>
                <a:avLst/>
                <a:gdLst/>
                <a:ahLst/>
                <a:cxnLst/>
                <a:rect l="l" t="t" r="r" b="b"/>
                <a:pathLst>
                  <a:path w="6975" h="5122" extrusionOk="0">
                    <a:moveTo>
                      <a:pt x="4332" y="1"/>
                    </a:moveTo>
                    <a:cubicBezTo>
                      <a:pt x="4179" y="1"/>
                      <a:pt x="4035" y="22"/>
                      <a:pt x="3904" y="61"/>
                    </a:cubicBezTo>
                    <a:cubicBezTo>
                      <a:pt x="3641" y="126"/>
                      <a:pt x="3423" y="290"/>
                      <a:pt x="3248" y="498"/>
                    </a:cubicBezTo>
                    <a:cubicBezTo>
                      <a:pt x="2920" y="902"/>
                      <a:pt x="2308" y="2170"/>
                      <a:pt x="1586" y="3176"/>
                    </a:cubicBezTo>
                    <a:cubicBezTo>
                      <a:pt x="1400" y="3428"/>
                      <a:pt x="1214" y="3668"/>
                      <a:pt x="1040" y="3875"/>
                    </a:cubicBezTo>
                    <a:cubicBezTo>
                      <a:pt x="865" y="4094"/>
                      <a:pt x="678" y="4280"/>
                      <a:pt x="525" y="4433"/>
                    </a:cubicBezTo>
                    <a:cubicBezTo>
                      <a:pt x="384" y="4575"/>
                      <a:pt x="241" y="4696"/>
                      <a:pt x="143" y="4772"/>
                    </a:cubicBezTo>
                    <a:lnTo>
                      <a:pt x="44" y="4871"/>
                    </a:lnTo>
                    <a:cubicBezTo>
                      <a:pt x="12" y="4893"/>
                      <a:pt x="1" y="4903"/>
                      <a:pt x="12" y="4914"/>
                    </a:cubicBezTo>
                    <a:lnTo>
                      <a:pt x="66" y="4914"/>
                    </a:lnTo>
                    <a:cubicBezTo>
                      <a:pt x="99" y="4903"/>
                      <a:pt x="143" y="4893"/>
                      <a:pt x="197" y="4881"/>
                    </a:cubicBezTo>
                    <a:cubicBezTo>
                      <a:pt x="318" y="4859"/>
                      <a:pt x="503" y="4827"/>
                      <a:pt x="712" y="4794"/>
                    </a:cubicBezTo>
                    <a:cubicBezTo>
                      <a:pt x="919" y="4772"/>
                      <a:pt x="1171" y="4750"/>
                      <a:pt x="1455" y="4739"/>
                    </a:cubicBezTo>
                    <a:cubicBezTo>
                      <a:pt x="1535" y="4736"/>
                      <a:pt x="1619" y="4735"/>
                      <a:pt x="1704" y="4735"/>
                    </a:cubicBezTo>
                    <a:cubicBezTo>
                      <a:pt x="1909" y="4735"/>
                      <a:pt x="2124" y="4743"/>
                      <a:pt x="2340" y="4750"/>
                    </a:cubicBezTo>
                    <a:cubicBezTo>
                      <a:pt x="2493" y="4761"/>
                      <a:pt x="2657" y="4772"/>
                      <a:pt x="2821" y="4783"/>
                    </a:cubicBezTo>
                    <a:cubicBezTo>
                      <a:pt x="2974" y="4805"/>
                      <a:pt x="3127" y="4816"/>
                      <a:pt x="3280" y="4837"/>
                    </a:cubicBezTo>
                    <a:cubicBezTo>
                      <a:pt x="3586" y="4871"/>
                      <a:pt x="3892" y="4914"/>
                      <a:pt x="4176" y="4958"/>
                    </a:cubicBezTo>
                    <a:cubicBezTo>
                      <a:pt x="4745" y="5046"/>
                      <a:pt x="5215" y="5122"/>
                      <a:pt x="5478" y="5122"/>
                    </a:cubicBezTo>
                    <a:cubicBezTo>
                      <a:pt x="5751" y="5122"/>
                      <a:pt x="6002" y="5046"/>
                      <a:pt x="6232" y="4893"/>
                    </a:cubicBezTo>
                    <a:cubicBezTo>
                      <a:pt x="6341" y="4805"/>
                      <a:pt x="6440" y="4706"/>
                      <a:pt x="6538" y="4586"/>
                    </a:cubicBezTo>
                    <a:cubicBezTo>
                      <a:pt x="6593" y="4531"/>
                      <a:pt x="6636" y="4466"/>
                      <a:pt x="6680" y="4390"/>
                    </a:cubicBezTo>
                    <a:cubicBezTo>
                      <a:pt x="6712" y="4324"/>
                      <a:pt x="6746" y="4247"/>
                      <a:pt x="6778" y="4171"/>
                    </a:cubicBezTo>
                    <a:cubicBezTo>
                      <a:pt x="6855" y="4018"/>
                      <a:pt x="6899" y="3832"/>
                      <a:pt x="6942" y="3646"/>
                    </a:cubicBezTo>
                    <a:cubicBezTo>
                      <a:pt x="6975" y="3460"/>
                      <a:pt x="6975" y="3253"/>
                      <a:pt x="6975" y="3034"/>
                    </a:cubicBezTo>
                    <a:cubicBezTo>
                      <a:pt x="6975" y="2826"/>
                      <a:pt x="6931" y="2607"/>
                      <a:pt x="6877" y="2378"/>
                    </a:cubicBezTo>
                    <a:cubicBezTo>
                      <a:pt x="6844" y="2269"/>
                      <a:pt x="6822" y="2160"/>
                      <a:pt x="6778" y="2039"/>
                    </a:cubicBezTo>
                    <a:cubicBezTo>
                      <a:pt x="6734" y="1930"/>
                      <a:pt x="6691" y="1820"/>
                      <a:pt x="6636" y="1711"/>
                    </a:cubicBezTo>
                    <a:cubicBezTo>
                      <a:pt x="6581" y="1602"/>
                      <a:pt x="6527" y="1492"/>
                      <a:pt x="6462" y="1394"/>
                    </a:cubicBezTo>
                    <a:cubicBezTo>
                      <a:pt x="6396" y="1296"/>
                      <a:pt x="6330" y="1198"/>
                      <a:pt x="6265" y="1110"/>
                    </a:cubicBezTo>
                    <a:cubicBezTo>
                      <a:pt x="6122" y="924"/>
                      <a:pt x="5981" y="760"/>
                      <a:pt x="5806" y="629"/>
                    </a:cubicBezTo>
                    <a:cubicBezTo>
                      <a:pt x="5641" y="487"/>
                      <a:pt x="5488" y="367"/>
                      <a:pt x="5313" y="279"/>
                    </a:cubicBezTo>
                    <a:cubicBezTo>
                      <a:pt x="5138" y="181"/>
                      <a:pt x="4975" y="115"/>
                      <a:pt x="4810" y="71"/>
                    </a:cubicBezTo>
                    <a:cubicBezTo>
                      <a:pt x="4646" y="22"/>
                      <a:pt x="4485" y="1"/>
                      <a:pt x="4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4544100" y="44650"/>
                <a:ext cx="96775" cy="96775"/>
              </a:xfrm>
              <a:custGeom>
                <a:avLst/>
                <a:gdLst/>
                <a:ahLst/>
                <a:cxnLst/>
                <a:rect l="l" t="t" r="r" b="b"/>
                <a:pathLst>
                  <a:path w="3871" h="3871" extrusionOk="0">
                    <a:moveTo>
                      <a:pt x="1935" y="1"/>
                    </a:moveTo>
                    <a:cubicBezTo>
                      <a:pt x="875" y="1"/>
                      <a:pt x="1" y="864"/>
                      <a:pt x="1" y="1935"/>
                    </a:cubicBezTo>
                    <a:cubicBezTo>
                      <a:pt x="1" y="3006"/>
                      <a:pt x="875" y="3870"/>
                      <a:pt x="1935" y="3870"/>
                    </a:cubicBezTo>
                    <a:cubicBezTo>
                      <a:pt x="3007" y="3870"/>
                      <a:pt x="3871" y="3006"/>
                      <a:pt x="3871" y="1935"/>
                    </a:cubicBezTo>
                    <a:cubicBezTo>
                      <a:pt x="3871" y="864"/>
                      <a:pt x="3007"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78" name="Google Shape;78;p2"/>
          <p:cNvGrpSpPr/>
          <p:nvPr/>
        </p:nvGrpSpPr>
        <p:grpSpPr>
          <a:xfrm rot="10800000">
            <a:off x="7608720" y="598702"/>
            <a:ext cx="612408" cy="612823"/>
            <a:chOff x="4670075" y="543975"/>
            <a:chExt cx="638975" cy="637825"/>
          </a:xfrm>
        </p:grpSpPr>
        <p:sp>
          <p:nvSpPr>
            <p:cNvPr id="79" name="Google Shape;79;p2"/>
            <p:cNvSpPr/>
            <p:nvPr/>
          </p:nvSpPr>
          <p:spPr>
            <a:xfrm>
              <a:off x="4670075" y="543975"/>
              <a:ext cx="638975" cy="637825"/>
            </a:xfrm>
            <a:custGeom>
              <a:avLst/>
              <a:gdLst/>
              <a:ahLst/>
              <a:cxnLst/>
              <a:rect l="l" t="t" r="r" b="b"/>
              <a:pathLst>
                <a:path w="25559" h="25513" extrusionOk="0">
                  <a:moveTo>
                    <a:pt x="10559" y="1"/>
                  </a:moveTo>
                  <a:cubicBezTo>
                    <a:pt x="10195" y="1"/>
                    <a:pt x="9811" y="57"/>
                    <a:pt x="9413" y="163"/>
                  </a:cubicBezTo>
                  <a:lnTo>
                    <a:pt x="9402" y="163"/>
                  </a:lnTo>
                  <a:cubicBezTo>
                    <a:pt x="8177" y="491"/>
                    <a:pt x="7565" y="1114"/>
                    <a:pt x="7271" y="1573"/>
                  </a:cubicBezTo>
                  <a:cubicBezTo>
                    <a:pt x="7074" y="1869"/>
                    <a:pt x="6943" y="2207"/>
                    <a:pt x="6899" y="2568"/>
                  </a:cubicBezTo>
                  <a:cubicBezTo>
                    <a:pt x="6603" y="2454"/>
                    <a:pt x="6298" y="2389"/>
                    <a:pt x="5986" y="2389"/>
                  </a:cubicBezTo>
                  <a:cubicBezTo>
                    <a:pt x="5941" y="2389"/>
                    <a:pt x="5895" y="2391"/>
                    <a:pt x="5850" y="2393"/>
                  </a:cubicBezTo>
                  <a:cubicBezTo>
                    <a:pt x="5303" y="2426"/>
                    <a:pt x="4461" y="2644"/>
                    <a:pt x="3564" y="3530"/>
                  </a:cubicBezTo>
                  <a:cubicBezTo>
                    <a:pt x="3564" y="3530"/>
                    <a:pt x="3564" y="3541"/>
                    <a:pt x="3554" y="3541"/>
                  </a:cubicBezTo>
                  <a:cubicBezTo>
                    <a:pt x="2668" y="4437"/>
                    <a:pt x="2449" y="5268"/>
                    <a:pt x="2417" y="5826"/>
                  </a:cubicBezTo>
                  <a:cubicBezTo>
                    <a:pt x="2395" y="6176"/>
                    <a:pt x="2461" y="6536"/>
                    <a:pt x="2592" y="6875"/>
                  </a:cubicBezTo>
                  <a:cubicBezTo>
                    <a:pt x="2231" y="6919"/>
                    <a:pt x="1892" y="7050"/>
                    <a:pt x="1597" y="7247"/>
                  </a:cubicBezTo>
                  <a:cubicBezTo>
                    <a:pt x="1138" y="7542"/>
                    <a:pt x="515" y="8154"/>
                    <a:pt x="187" y="9378"/>
                  </a:cubicBezTo>
                  <a:lnTo>
                    <a:pt x="187" y="9389"/>
                  </a:lnTo>
                  <a:cubicBezTo>
                    <a:pt x="56" y="9870"/>
                    <a:pt x="1" y="10351"/>
                    <a:pt x="34" y="10789"/>
                  </a:cubicBezTo>
                  <a:cubicBezTo>
                    <a:pt x="66" y="11215"/>
                    <a:pt x="165" y="11598"/>
                    <a:pt x="340" y="11947"/>
                  </a:cubicBezTo>
                  <a:cubicBezTo>
                    <a:pt x="504" y="12264"/>
                    <a:pt x="734" y="12538"/>
                    <a:pt x="1006" y="12756"/>
                  </a:cubicBezTo>
                  <a:cubicBezTo>
                    <a:pt x="734" y="12975"/>
                    <a:pt x="504" y="13248"/>
                    <a:pt x="340" y="13565"/>
                  </a:cubicBezTo>
                  <a:lnTo>
                    <a:pt x="340" y="13576"/>
                  </a:lnTo>
                  <a:cubicBezTo>
                    <a:pt x="165" y="13915"/>
                    <a:pt x="66" y="14297"/>
                    <a:pt x="34" y="14724"/>
                  </a:cubicBezTo>
                  <a:cubicBezTo>
                    <a:pt x="1" y="15161"/>
                    <a:pt x="56" y="15642"/>
                    <a:pt x="187" y="16123"/>
                  </a:cubicBezTo>
                  <a:lnTo>
                    <a:pt x="187" y="16134"/>
                  </a:lnTo>
                  <a:cubicBezTo>
                    <a:pt x="515" y="17358"/>
                    <a:pt x="1138" y="17970"/>
                    <a:pt x="1597" y="18266"/>
                  </a:cubicBezTo>
                  <a:cubicBezTo>
                    <a:pt x="1892" y="18463"/>
                    <a:pt x="2231" y="18594"/>
                    <a:pt x="2592" y="18648"/>
                  </a:cubicBezTo>
                  <a:cubicBezTo>
                    <a:pt x="2461" y="18976"/>
                    <a:pt x="2395" y="19337"/>
                    <a:pt x="2417" y="19697"/>
                  </a:cubicBezTo>
                  <a:cubicBezTo>
                    <a:pt x="2449" y="20244"/>
                    <a:pt x="2668" y="21075"/>
                    <a:pt x="3554" y="21971"/>
                  </a:cubicBezTo>
                  <a:cubicBezTo>
                    <a:pt x="3554" y="21982"/>
                    <a:pt x="3564" y="21982"/>
                    <a:pt x="3564" y="21982"/>
                  </a:cubicBezTo>
                  <a:cubicBezTo>
                    <a:pt x="4461" y="22867"/>
                    <a:pt x="5292" y="23086"/>
                    <a:pt x="5850" y="23119"/>
                  </a:cubicBezTo>
                  <a:cubicBezTo>
                    <a:pt x="5899" y="23122"/>
                    <a:pt x="5948" y="23124"/>
                    <a:pt x="5998" y="23124"/>
                  </a:cubicBezTo>
                  <a:cubicBezTo>
                    <a:pt x="6300" y="23124"/>
                    <a:pt x="6607" y="23066"/>
                    <a:pt x="6899" y="22944"/>
                  </a:cubicBezTo>
                  <a:cubicBezTo>
                    <a:pt x="6943" y="23316"/>
                    <a:pt x="7074" y="23644"/>
                    <a:pt x="7271" y="23939"/>
                  </a:cubicBezTo>
                  <a:cubicBezTo>
                    <a:pt x="7565" y="24398"/>
                    <a:pt x="8177" y="25021"/>
                    <a:pt x="9402" y="25349"/>
                  </a:cubicBezTo>
                  <a:lnTo>
                    <a:pt x="9413" y="25349"/>
                  </a:lnTo>
                  <a:cubicBezTo>
                    <a:pt x="9803" y="25456"/>
                    <a:pt x="10193" y="25512"/>
                    <a:pt x="10560" y="25512"/>
                  </a:cubicBezTo>
                  <a:cubicBezTo>
                    <a:pt x="10646" y="25512"/>
                    <a:pt x="10730" y="25508"/>
                    <a:pt x="10812" y="25502"/>
                  </a:cubicBezTo>
                  <a:cubicBezTo>
                    <a:pt x="11238" y="25481"/>
                    <a:pt x="11621" y="25371"/>
                    <a:pt x="11971" y="25196"/>
                  </a:cubicBezTo>
                  <a:cubicBezTo>
                    <a:pt x="12288" y="25032"/>
                    <a:pt x="12561" y="24803"/>
                    <a:pt x="12780" y="24529"/>
                  </a:cubicBezTo>
                  <a:cubicBezTo>
                    <a:pt x="12999" y="24803"/>
                    <a:pt x="13271" y="25032"/>
                    <a:pt x="13589" y="25196"/>
                  </a:cubicBezTo>
                  <a:lnTo>
                    <a:pt x="13599" y="25196"/>
                  </a:lnTo>
                  <a:cubicBezTo>
                    <a:pt x="13939" y="25371"/>
                    <a:pt x="14321" y="25481"/>
                    <a:pt x="14748" y="25502"/>
                  </a:cubicBezTo>
                  <a:cubicBezTo>
                    <a:pt x="14835" y="25513"/>
                    <a:pt x="14911" y="25513"/>
                    <a:pt x="14999" y="25513"/>
                  </a:cubicBezTo>
                  <a:cubicBezTo>
                    <a:pt x="15370" y="25513"/>
                    <a:pt x="15753" y="25459"/>
                    <a:pt x="16147" y="25349"/>
                  </a:cubicBezTo>
                  <a:lnTo>
                    <a:pt x="16157" y="25349"/>
                  </a:lnTo>
                  <a:cubicBezTo>
                    <a:pt x="17382" y="25021"/>
                    <a:pt x="17994" y="24398"/>
                    <a:pt x="18289" y="23939"/>
                  </a:cubicBezTo>
                  <a:cubicBezTo>
                    <a:pt x="18486" y="23644"/>
                    <a:pt x="18617" y="23316"/>
                    <a:pt x="18672" y="22944"/>
                  </a:cubicBezTo>
                  <a:cubicBezTo>
                    <a:pt x="18953" y="23066"/>
                    <a:pt x="19260" y="23124"/>
                    <a:pt x="19569" y="23124"/>
                  </a:cubicBezTo>
                  <a:cubicBezTo>
                    <a:pt x="19620" y="23124"/>
                    <a:pt x="19670" y="23122"/>
                    <a:pt x="19721" y="23119"/>
                  </a:cubicBezTo>
                  <a:cubicBezTo>
                    <a:pt x="20268" y="23097"/>
                    <a:pt x="21098" y="22867"/>
                    <a:pt x="21995" y="21982"/>
                  </a:cubicBezTo>
                  <a:lnTo>
                    <a:pt x="22006" y="21982"/>
                  </a:lnTo>
                  <a:cubicBezTo>
                    <a:pt x="22891" y="21075"/>
                    <a:pt x="23121" y="20244"/>
                    <a:pt x="23143" y="19697"/>
                  </a:cubicBezTo>
                  <a:cubicBezTo>
                    <a:pt x="23165" y="19337"/>
                    <a:pt x="23110" y="18976"/>
                    <a:pt x="22968" y="18648"/>
                  </a:cubicBezTo>
                  <a:cubicBezTo>
                    <a:pt x="23340" y="18594"/>
                    <a:pt x="23668" y="18463"/>
                    <a:pt x="23962" y="18266"/>
                  </a:cubicBezTo>
                  <a:cubicBezTo>
                    <a:pt x="24421" y="17970"/>
                    <a:pt x="25045" y="17358"/>
                    <a:pt x="25373" y="16134"/>
                  </a:cubicBezTo>
                  <a:cubicBezTo>
                    <a:pt x="25504" y="15642"/>
                    <a:pt x="25558" y="15161"/>
                    <a:pt x="25526" y="14724"/>
                  </a:cubicBezTo>
                  <a:cubicBezTo>
                    <a:pt x="25504" y="14297"/>
                    <a:pt x="25395" y="13915"/>
                    <a:pt x="25220" y="13576"/>
                  </a:cubicBezTo>
                  <a:lnTo>
                    <a:pt x="25220" y="13565"/>
                  </a:lnTo>
                  <a:cubicBezTo>
                    <a:pt x="25056" y="13248"/>
                    <a:pt x="24826" y="12975"/>
                    <a:pt x="24553" y="12756"/>
                  </a:cubicBezTo>
                  <a:cubicBezTo>
                    <a:pt x="24826" y="12538"/>
                    <a:pt x="25056" y="12264"/>
                    <a:pt x="25220" y="11947"/>
                  </a:cubicBezTo>
                  <a:cubicBezTo>
                    <a:pt x="25395" y="11598"/>
                    <a:pt x="25504" y="11215"/>
                    <a:pt x="25526" y="10789"/>
                  </a:cubicBezTo>
                  <a:cubicBezTo>
                    <a:pt x="25558" y="10351"/>
                    <a:pt x="25504" y="9881"/>
                    <a:pt x="25373" y="9389"/>
                  </a:cubicBezTo>
                  <a:lnTo>
                    <a:pt x="25373" y="9378"/>
                  </a:lnTo>
                  <a:cubicBezTo>
                    <a:pt x="25045" y="8154"/>
                    <a:pt x="24421" y="7542"/>
                    <a:pt x="23962" y="7247"/>
                  </a:cubicBezTo>
                  <a:cubicBezTo>
                    <a:pt x="23668" y="7050"/>
                    <a:pt x="23340" y="6919"/>
                    <a:pt x="22968" y="6875"/>
                  </a:cubicBezTo>
                  <a:cubicBezTo>
                    <a:pt x="23110" y="6536"/>
                    <a:pt x="23165" y="6186"/>
                    <a:pt x="23143" y="5826"/>
                  </a:cubicBezTo>
                  <a:cubicBezTo>
                    <a:pt x="23121" y="5279"/>
                    <a:pt x="22891" y="4437"/>
                    <a:pt x="22006" y="3541"/>
                  </a:cubicBezTo>
                  <a:lnTo>
                    <a:pt x="22006" y="3530"/>
                  </a:lnTo>
                  <a:cubicBezTo>
                    <a:pt x="21098" y="2644"/>
                    <a:pt x="20268" y="2426"/>
                    <a:pt x="19721" y="2393"/>
                  </a:cubicBezTo>
                  <a:cubicBezTo>
                    <a:pt x="19675" y="2391"/>
                    <a:pt x="19629" y="2389"/>
                    <a:pt x="19584" y="2389"/>
                  </a:cubicBezTo>
                  <a:cubicBezTo>
                    <a:pt x="19269" y="2389"/>
                    <a:pt x="18958" y="2454"/>
                    <a:pt x="18672" y="2568"/>
                  </a:cubicBezTo>
                  <a:cubicBezTo>
                    <a:pt x="18617" y="2207"/>
                    <a:pt x="18486" y="1869"/>
                    <a:pt x="18289" y="1573"/>
                  </a:cubicBezTo>
                  <a:cubicBezTo>
                    <a:pt x="17994" y="1114"/>
                    <a:pt x="17382" y="491"/>
                    <a:pt x="16157" y="163"/>
                  </a:cubicBezTo>
                  <a:cubicBezTo>
                    <a:pt x="15760" y="57"/>
                    <a:pt x="15369" y="1"/>
                    <a:pt x="15002" y="1"/>
                  </a:cubicBezTo>
                  <a:cubicBezTo>
                    <a:pt x="14916" y="1"/>
                    <a:pt x="14831" y="4"/>
                    <a:pt x="14748" y="10"/>
                  </a:cubicBezTo>
                  <a:cubicBezTo>
                    <a:pt x="14321" y="43"/>
                    <a:pt x="13939" y="141"/>
                    <a:pt x="13599" y="316"/>
                  </a:cubicBezTo>
                  <a:lnTo>
                    <a:pt x="13589" y="316"/>
                  </a:lnTo>
                  <a:cubicBezTo>
                    <a:pt x="13271" y="480"/>
                    <a:pt x="12999" y="710"/>
                    <a:pt x="12780" y="983"/>
                  </a:cubicBezTo>
                  <a:cubicBezTo>
                    <a:pt x="12561" y="710"/>
                    <a:pt x="12288" y="480"/>
                    <a:pt x="11971" y="316"/>
                  </a:cubicBezTo>
                  <a:cubicBezTo>
                    <a:pt x="11621" y="141"/>
                    <a:pt x="11238" y="43"/>
                    <a:pt x="10812" y="10"/>
                  </a:cubicBezTo>
                  <a:cubicBezTo>
                    <a:pt x="10729" y="4"/>
                    <a:pt x="10644" y="1"/>
                    <a:pt x="10559"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80" name="Google Shape;80;p2"/>
            <p:cNvGrpSpPr/>
            <p:nvPr/>
          </p:nvGrpSpPr>
          <p:grpSpPr>
            <a:xfrm>
              <a:off x="4683750" y="559625"/>
              <a:ext cx="611625" cy="606575"/>
              <a:chOff x="4683750" y="559625"/>
              <a:chExt cx="611625" cy="606575"/>
            </a:xfrm>
          </p:grpSpPr>
          <p:sp>
            <p:nvSpPr>
              <p:cNvPr id="81" name="Google Shape;81;p2"/>
              <p:cNvSpPr/>
              <p:nvPr/>
            </p:nvSpPr>
            <p:spPr>
              <a:xfrm>
                <a:off x="5020975" y="862850"/>
                <a:ext cx="274400" cy="132150"/>
              </a:xfrm>
              <a:custGeom>
                <a:avLst/>
                <a:gdLst/>
                <a:ahLst/>
                <a:cxnLst/>
                <a:rect l="l" t="t" r="r" b="b"/>
                <a:pathLst>
                  <a:path w="10976" h="5286" extrusionOk="0">
                    <a:moveTo>
                      <a:pt x="8254" y="1"/>
                    </a:moveTo>
                    <a:cubicBezTo>
                      <a:pt x="8056" y="1"/>
                      <a:pt x="7852" y="9"/>
                      <a:pt x="7642" y="23"/>
                    </a:cubicBezTo>
                    <a:cubicBezTo>
                      <a:pt x="6986" y="77"/>
                      <a:pt x="6297" y="187"/>
                      <a:pt x="5598" y="286"/>
                    </a:cubicBezTo>
                    <a:cubicBezTo>
                      <a:pt x="4898" y="384"/>
                      <a:pt x="4188" y="471"/>
                      <a:pt x="3532" y="515"/>
                    </a:cubicBezTo>
                    <a:cubicBezTo>
                      <a:pt x="3130" y="548"/>
                      <a:pt x="2744" y="562"/>
                      <a:pt x="2382" y="562"/>
                    </a:cubicBezTo>
                    <a:cubicBezTo>
                      <a:pt x="2154" y="562"/>
                      <a:pt x="1935" y="556"/>
                      <a:pt x="1728" y="548"/>
                    </a:cubicBezTo>
                    <a:cubicBezTo>
                      <a:pt x="1214" y="526"/>
                      <a:pt x="777" y="471"/>
                      <a:pt x="471" y="427"/>
                    </a:cubicBezTo>
                    <a:cubicBezTo>
                      <a:pt x="176" y="384"/>
                      <a:pt x="1" y="340"/>
                      <a:pt x="1" y="340"/>
                    </a:cubicBezTo>
                    <a:lnTo>
                      <a:pt x="1" y="340"/>
                    </a:lnTo>
                    <a:cubicBezTo>
                      <a:pt x="1" y="340"/>
                      <a:pt x="165" y="395"/>
                      <a:pt x="449" y="504"/>
                    </a:cubicBezTo>
                    <a:cubicBezTo>
                      <a:pt x="744" y="613"/>
                      <a:pt x="1138" y="788"/>
                      <a:pt x="1608" y="1029"/>
                    </a:cubicBezTo>
                    <a:cubicBezTo>
                      <a:pt x="1837" y="1149"/>
                      <a:pt x="2089" y="1291"/>
                      <a:pt x="2351" y="1444"/>
                    </a:cubicBezTo>
                    <a:cubicBezTo>
                      <a:pt x="2614" y="1597"/>
                      <a:pt x="2876" y="1772"/>
                      <a:pt x="3149" y="1958"/>
                    </a:cubicBezTo>
                    <a:cubicBezTo>
                      <a:pt x="3423" y="2133"/>
                      <a:pt x="3707" y="2341"/>
                      <a:pt x="3980" y="2548"/>
                    </a:cubicBezTo>
                    <a:cubicBezTo>
                      <a:pt x="4264" y="2756"/>
                      <a:pt x="4538" y="2963"/>
                      <a:pt x="4822" y="3182"/>
                    </a:cubicBezTo>
                    <a:cubicBezTo>
                      <a:pt x="5379" y="3619"/>
                      <a:pt x="5925" y="4056"/>
                      <a:pt x="6462" y="4428"/>
                    </a:cubicBezTo>
                    <a:cubicBezTo>
                      <a:pt x="6997" y="4800"/>
                      <a:pt x="7533" y="5095"/>
                      <a:pt x="8058" y="5215"/>
                    </a:cubicBezTo>
                    <a:cubicBezTo>
                      <a:pt x="8239" y="5261"/>
                      <a:pt x="8421" y="5285"/>
                      <a:pt x="8603" y="5285"/>
                    </a:cubicBezTo>
                    <a:cubicBezTo>
                      <a:pt x="8683" y="5285"/>
                      <a:pt x="8764" y="5280"/>
                      <a:pt x="8845" y="5270"/>
                    </a:cubicBezTo>
                    <a:cubicBezTo>
                      <a:pt x="9096" y="5237"/>
                      <a:pt x="9347" y="5150"/>
                      <a:pt x="9588" y="4986"/>
                    </a:cubicBezTo>
                    <a:cubicBezTo>
                      <a:pt x="10069" y="4680"/>
                      <a:pt x="10495" y="4100"/>
                      <a:pt x="10735" y="3215"/>
                    </a:cubicBezTo>
                    <a:cubicBezTo>
                      <a:pt x="10976" y="2319"/>
                      <a:pt x="10888" y="1608"/>
                      <a:pt x="10626" y="1105"/>
                    </a:cubicBezTo>
                    <a:cubicBezTo>
                      <a:pt x="10375" y="592"/>
                      <a:pt x="9938" y="296"/>
                      <a:pt x="9424" y="143"/>
                    </a:cubicBezTo>
                    <a:cubicBezTo>
                      <a:pt x="9067" y="39"/>
                      <a:pt x="8675" y="1"/>
                      <a:pt x="82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2"/>
              <p:cNvSpPr/>
              <p:nvPr/>
            </p:nvSpPr>
            <p:spPr>
              <a:xfrm>
                <a:off x="5012525" y="885825"/>
                <a:ext cx="220825" cy="220600"/>
              </a:xfrm>
              <a:custGeom>
                <a:avLst/>
                <a:gdLst/>
                <a:ahLst/>
                <a:cxnLst/>
                <a:rect l="l" t="t" r="r" b="b"/>
                <a:pathLst>
                  <a:path w="8833" h="8824" extrusionOk="0">
                    <a:moveTo>
                      <a:pt x="0" y="1"/>
                    </a:moveTo>
                    <a:lnTo>
                      <a:pt x="0" y="1"/>
                    </a:lnTo>
                    <a:cubicBezTo>
                      <a:pt x="0" y="1"/>
                      <a:pt x="120" y="132"/>
                      <a:pt x="306" y="372"/>
                    </a:cubicBezTo>
                    <a:cubicBezTo>
                      <a:pt x="404" y="492"/>
                      <a:pt x="514" y="635"/>
                      <a:pt x="645" y="810"/>
                    </a:cubicBezTo>
                    <a:cubicBezTo>
                      <a:pt x="765" y="984"/>
                      <a:pt x="907" y="1181"/>
                      <a:pt x="1050" y="1400"/>
                    </a:cubicBezTo>
                    <a:cubicBezTo>
                      <a:pt x="1191" y="1629"/>
                      <a:pt x="1334" y="1869"/>
                      <a:pt x="1476" y="2132"/>
                    </a:cubicBezTo>
                    <a:cubicBezTo>
                      <a:pt x="1629" y="2394"/>
                      <a:pt x="1782" y="2678"/>
                      <a:pt x="1924" y="2974"/>
                    </a:cubicBezTo>
                    <a:cubicBezTo>
                      <a:pt x="2066" y="3269"/>
                      <a:pt x="2208" y="3586"/>
                      <a:pt x="2350" y="3903"/>
                    </a:cubicBezTo>
                    <a:cubicBezTo>
                      <a:pt x="2481" y="4220"/>
                      <a:pt x="2624" y="4548"/>
                      <a:pt x="2755" y="4876"/>
                    </a:cubicBezTo>
                    <a:cubicBezTo>
                      <a:pt x="3017" y="5532"/>
                      <a:pt x="3268" y="6188"/>
                      <a:pt x="3552" y="6778"/>
                    </a:cubicBezTo>
                    <a:cubicBezTo>
                      <a:pt x="3837" y="7357"/>
                      <a:pt x="4154" y="7882"/>
                      <a:pt x="4548" y="8253"/>
                    </a:cubicBezTo>
                    <a:cubicBezTo>
                      <a:pt x="4744" y="8440"/>
                      <a:pt x="4963" y="8593"/>
                      <a:pt x="5204" y="8691"/>
                    </a:cubicBezTo>
                    <a:cubicBezTo>
                      <a:pt x="5409" y="8779"/>
                      <a:pt x="5650" y="8824"/>
                      <a:pt x="5895" y="8824"/>
                    </a:cubicBezTo>
                    <a:cubicBezTo>
                      <a:pt x="5923" y="8824"/>
                      <a:pt x="5951" y="8823"/>
                      <a:pt x="5979" y="8822"/>
                    </a:cubicBezTo>
                    <a:cubicBezTo>
                      <a:pt x="6548" y="8789"/>
                      <a:pt x="7215" y="8505"/>
                      <a:pt x="7859" y="7860"/>
                    </a:cubicBezTo>
                    <a:cubicBezTo>
                      <a:pt x="8505" y="7215"/>
                      <a:pt x="8789" y="6548"/>
                      <a:pt x="8821" y="5980"/>
                    </a:cubicBezTo>
                    <a:cubicBezTo>
                      <a:pt x="8833" y="5707"/>
                      <a:pt x="8789" y="5433"/>
                      <a:pt x="8690" y="5204"/>
                    </a:cubicBezTo>
                    <a:cubicBezTo>
                      <a:pt x="8592" y="4963"/>
                      <a:pt x="8439" y="4745"/>
                      <a:pt x="8253" y="4548"/>
                    </a:cubicBezTo>
                    <a:cubicBezTo>
                      <a:pt x="7881" y="4155"/>
                      <a:pt x="7357" y="3837"/>
                      <a:pt x="6778" y="3553"/>
                    </a:cubicBezTo>
                    <a:cubicBezTo>
                      <a:pt x="6187" y="3269"/>
                      <a:pt x="5532" y="3018"/>
                      <a:pt x="4876" y="2755"/>
                    </a:cubicBezTo>
                    <a:cubicBezTo>
                      <a:pt x="4548" y="2624"/>
                      <a:pt x="4220" y="2482"/>
                      <a:pt x="3902" y="2350"/>
                    </a:cubicBezTo>
                    <a:cubicBezTo>
                      <a:pt x="3586" y="2209"/>
                      <a:pt x="3268" y="2066"/>
                      <a:pt x="2974" y="1925"/>
                    </a:cubicBezTo>
                    <a:cubicBezTo>
                      <a:pt x="2678" y="1782"/>
                      <a:pt x="2394" y="1629"/>
                      <a:pt x="2131" y="1476"/>
                    </a:cubicBezTo>
                    <a:cubicBezTo>
                      <a:pt x="1869" y="1334"/>
                      <a:pt x="1629" y="1192"/>
                      <a:pt x="1399" y="1050"/>
                    </a:cubicBezTo>
                    <a:cubicBezTo>
                      <a:pt x="1181" y="907"/>
                      <a:pt x="984" y="766"/>
                      <a:pt x="809" y="645"/>
                    </a:cubicBezTo>
                    <a:cubicBezTo>
                      <a:pt x="634" y="514"/>
                      <a:pt x="492" y="405"/>
                      <a:pt x="372" y="307"/>
                    </a:cubicBezTo>
                    <a:cubicBezTo>
                      <a:pt x="132" y="120"/>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2"/>
              <p:cNvSpPr/>
              <p:nvPr/>
            </p:nvSpPr>
            <p:spPr>
              <a:xfrm>
                <a:off x="4989025" y="894300"/>
                <a:ext cx="133100" cy="271900"/>
              </a:xfrm>
              <a:custGeom>
                <a:avLst/>
                <a:gdLst/>
                <a:ahLst/>
                <a:cxnLst/>
                <a:rect l="l" t="t" r="r" b="b"/>
                <a:pathLst>
                  <a:path w="5324" h="10876" extrusionOk="0">
                    <a:moveTo>
                      <a:pt x="360" y="0"/>
                    </a:moveTo>
                    <a:lnTo>
                      <a:pt x="360" y="0"/>
                    </a:lnTo>
                    <a:cubicBezTo>
                      <a:pt x="360" y="0"/>
                      <a:pt x="404" y="175"/>
                      <a:pt x="448" y="471"/>
                    </a:cubicBezTo>
                    <a:cubicBezTo>
                      <a:pt x="492" y="777"/>
                      <a:pt x="547" y="1214"/>
                      <a:pt x="569" y="1739"/>
                    </a:cubicBezTo>
                    <a:cubicBezTo>
                      <a:pt x="590" y="2263"/>
                      <a:pt x="579" y="2875"/>
                      <a:pt x="535" y="3531"/>
                    </a:cubicBezTo>
                    <a:cubicBezTo>
                      <a:pt x="492" y="4187"/>
                      <a:pt x="404" y="4897"/>
                      <a:pt x="306" y="5597"/>
                    </a:cubicBezTo>
                    <a:cubicBezTo>
                      <a:pt x="207" y="6297"/>
                      <a:pt x="98" y="6986"/>
                      <a:pt x="44" y="7642"/>
                    </a:cubicBezTo>
                    <a:cubicBezTo>
                      <a:pt x="0" y="8297"/>
                      <a:pt x="11" y="8898"/>
                      <a:pt x="164" y="9423"/>
                    </a:cubicBezTo>
                    <a:cubicBezTo>
                      <a:pt x="317" y="9937"/>
                      <a:pt x="612" y="10374"/>
                      <a:pt x="1126" y="10625"/>
                    </a:cubicBezTo>
                    <a:cubicBezTo>
                      <a:pt x="1425" y="10781"/>
                      <a:pt x="1798" y="10876"/>
                      <a:pt x="2240" y="10876"/>
                    </a:cubicBezTo>
                    <a:cubicBezTo>
                      <a:pt x="2540" y="10876"/>
                      <a:pt x="2873" y="10832"/>
                      <a:pt x="3236" y="10735"/>
                    </a:cubicBezTo>
                    <a:cubicBezTo>
                      <a:pt x="4121" y="10494"/>
                      <a:pt x="4701" y="10068"/>
                      <a:pt x="5007" y="9587"/>
                    </a:cubicBezTo>
                    <a:cubicBezTo>
                      <a:pt x="5170" y="9347"/>
                      <a:pt x="5258" y="9095"/>
                      <a:pt x="5291" y="8844"/>
                    </a:cubicBezTo>
                    <a:cubicBezTo>
                      <a:pt x="5323" y="8582"/>
                      <a:pt x="5301" y="8319"/>
                      <a:pt x="5236" y="8057"/>
                    </a:cubicBezTo>
                    <a:cubicBezTo>
                      <a:pt x="5116" y="7532"/>
                      <a:pt x="4820" y="6996"/>
                      <a:pt x="4449" y="6461"/>
                    </a:cubicBezTo>
                    <a:cubicBezTo>
                      <a:pt x="4077" y="5925"/>
                      <a:pt x="3640" y="5378"/>
                      <a:pt x="3203" y="4821"/>
                    </a:cubicBezTo>
                    <a:cubicBezTo>
                      <a:pt x="2984" y="4537"/>
                      <a:pt x="2777" y="4263"/>
                      <a:pt x="2569" y="3979"/>
                    </a:cubicBezTo>
                    <a:cubicBezTo>
                      <a:pt x="2361" y="3706"/>
                      <a:pt x="2153" y="3422"/>
                      <a:pt x="1978" y="3148"/>
                    </a:cubicBezTo>
                    <a:cubicBezTo>
                      <a:pt x="1793" y="2875"/>
                      <a:pt x="1618" y="2613"/>
                      <a:pt x="1465" y="2351"/>
                    </a:cubicBezTo>
                    <a:cubicBezTo>
                      <a:pt x="1312" y="2088"/>
                      <a:pt x="1169" y="1836"/>
                      <a:pt x="1050" y="1607"/>
                    </a:cubicBezTo>
                    <a:cubicBezTo>
                      <a:pt x="809" y="1137"/>
                      <a:pt x="634" y="743"/>
                      <a:pt x="525" y="449"/>
                    </a:cubicBezTo>
                    <a:cubicBezTo>
                      <a:pt x="416" y="165"/>
                      <a:pt x="361" y="0"/>
                      <a:pt x="3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2"/>
              <p:cNvSpPr/>
              <p:nvPr/>
            </p:nvSpPr>
            <p:spPr>
              <a:xfrm>
                <a:off x="4857000" y="894300"/>
                <a:ext cx="133125" cy="271900"/>
              </a:xfrm>
              <a:custGeom>
                <a:avLst/>
                <a:gdLst/>
                <a:ahLst/>
                <a:cxnLst/>
                <a:rect l="l" t="t" r="r" b="b"/>
                <a:pathLst>
                  <a:path w="5325" h="10876" extrusionOk="0">
                    <a:moveTo>
                      <a:pt x="4964" y="0"/>
                    </a:moveTo>
                    <a:lnTo>
                      <a:pt x="4964" y="0"/>
                    </a:lnTo>
                    <a:cubicBezTo>
                      <a:pt x="4964" y="0"/>
                      <a:pt x="4909" y="165"/>
                      <a:pt x="4800" y="449"/>
                    </a:cubicBezTo>
                    <a:cubicBezTo>
                      <a:pt x="4691" y="743"/>
                      <a:pt x="4516" y="1137"/>
                      <a:pt x="4275" y="1607"/>
                    </a:cubicBezTo>
                    <a:cubicBezTo>
                      <a:pt x="4155" y="1836"/>
                      <a:pt x="4024" y="2088"/>
                      <a:pt x="3860" y="2351"/>
                    </a:cubicBezTo>
                    <a:cubicBezTo>
                      <a:pt x="3707" y="2613"/>
                      <a:pt x="3532" y="2875"/>
                      <a:pt x="3357" y="3148"/>
                    </a:cubicBezTo>
                    <a:cubicBezTo>
                      <a:pt x="3171" y="3422"/>
                      <a:pt x="2964" y="3706"/>
                      <a:pt x="2756" y="3979"/>
                    </a:cubicBezTo>
                    <a:cubicBezTo>
                      <a:pt x="2559" y="4263"/>
                      <a:pt x="2340" y="4537"/>
                      <a:pt x="2122" y="4821"/>
                    </a:cubicBezTo>
                    <a:cubicBezTo>
                      <a:pt x="1684" y="5378"/>
                      <a:pt x="1247" y="5925"/>
                      <a:pt x="875" y="6461"/>
                    </a:cubicBezTo>
                    <a:cubicBezTo>
                      <a:pt x="504" y="6996"/>
                      <a:pt x="209" y="7532"/>
                      <a:pt x="88" y="8057"/>
                    </a:cubicBezTo>
                    <a:cubicBezTo>
                      <a:pt x="23" y="8319"/>
                      <a:pt x="1" y="8582"/>
                      <a:pt x="34" y="8844"/>
                    </a:cubicBezTo>
                    <a:cubicBezTo>
                      <a:pt x="66" y="9095"/>
                      <a:pt x="154" y="9347"/>
                      <a:pt x="318" y="9587"/>
                    </a:cubicBezTo>
                    <a:cubicBezTo>
                      <a:pt x="624" y="10068"/>
                      <a:pt x="1203" y="10494"/>
                      <a:pt x="2089" y="10735"/>
                    </a:cubicBezTo>
                    <a:cubicBezTo>
                      <a:pt x="2452" y="10832"/>
                      <a:pt x="2786" y="10876"/>
                      <a:pt x="3089" y="10876"/>
                    </a:cubicBezTo>
                    <a:cubicBezTo>
                      <a:pt x="3534" y="10876"/>
                      <a:pt x="3911" y="10781"/>
                      <a:pt x="4210" y="10625"/>
                    </a:cubicBezTo>
                    <a:cubicBezTo>
                      <a:pt x="4713" y="10374"/>
                      <a:pt x="5007" y="9937"/>
                      <a:pt x="5160" y="9423"/>
                    </a:cubicBezTo>
                    <a:cubicBezTo>
                      <a:pt x="5313" y="8898"/>
                      <a:pt x="5325" y="8297"/>
                      <a:pt x="5281" y="7642"/>
                    </a:cubicBezTo>
                    <a:cubicBezTo>
                      <a:pt x="5226" y="6986"/>
                      <a:pt x="5117" y="6297"/>
                      <a:pt x="5019" y="5597"/>
                    </a:cubicBezTo>
                    <a:cubicBezTo>
                      <a:pt x="4920" y="4897"/>
                      <a:pt x="4833" y="4187"/>
                      <a:pt x="4789" y="3531"/>
                    </a:cubicBezTo>
                    <a:cubicBezTo>
                      <a:pt x="4745" y="2875"/>
                      <a:pt x="4735" y="2263"/>
                      <a:pt x="4756" y="1739"/>
                    </a:cubicBezTo>
                    <a:cubicBezTo>
                      <a:pt x="4778" y="1214"/>
                      <a:pt x="4833" y="777"/>
                      <a:pt x="4876" y="471"/>
                    </a:cubicBezTo>
                    <a:cubicBezTo>
                      <a:pt x="4931" y="175"/>
                      <a:pt x="4964" y="0"/>
                      <a:pt x="4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2"/>
              <p:cNvSpPr/>
              <p:nvPr/>
            </p:nvSpPr>
            <p:spPr>
              <a:xfrm>
                <a:off x="4745800" y="885825"/>
                <a:ext cx="220825" cy="220600"/>
              </a:xfrm>
              <a:custGeom>
                <a:avLst/>
                <a:gdLst/>
                <a:ahLst/>
                <a:cxnLst/>
                <a:rect l="l" t="t" r="r" b="b"/>
                <a:pathLst>
                  <a:path w="8833" h="8824" extrusionOk="0">
                    <a:moveTo>
                      <a:pt x="8833" y="1"/>
                    </a:moveTo>
                    <a:lnTo>
                      <a:pt x="8833" y="1"/>
                    </a:lnTo>
                    <a:cubicBezTo>
                      <a:pt x="8833" y="1"/>
                      <a:pt x="8701" y="120"/>
                      <a:pt x="8461" y="307"/>
                    </a:cubicBezTo>
                    <a:cubicBezTo>
                      <a:pt x="8340" y="405"/>
                      <a:pt x="8199" y="514"/>
                      <a:pt x="8024" y="645"/>
                    </a:cubicBezTo>
                    <a:cubicBezTo>
                      <a:pt x="7849" y="766"/>
                      <a:pt x="7652" y="907"/>
                      <a:pt x="7434" y="1050"/>
                    </a:cubicBezTo>
                    <a:cubicBezTo>
                      <a:pt x="7204" y="1192"/>
                      <a:pt x="6963" y="1334"/>
                      <a:pt x="6701" y="1476"/>
                    </a:cubicBezTo>
                    <a:cubicBezTo>
                      <a:pt x="6438" y="1629"/>
                      <a:pt x="6154" y="1782"/>
                      <a:pt x="5859" y="1925"/>
                    </a:cubicBezTo>
                    <a:cubicBezTo>
                      <a:pt x="5564" y="2066"/>
                      <a:pt x="5247" y="2209"/>
                      <a:pt x="4930" y="2350"/>
                    </a:cubicBezTo>
                    <a:cubicBezTo>
                      <a:pt x="4613" y="2482"/>
                      <a:pt x="4285" y="2624"/>
                      <a:pt x="3957" y="2755"/>
                    </a:cubicBezTo>
                    <a:cubicBezTo>
                      <a:pt x="3301" y="3018"/>
                      <a:pt x="2646" y="3269"/>
                      <a:pt x="2055" y="3553"/>
                    </a:cubicBezTo>
                    <a:cubicBezTo>
                      <a:pt x="1476" y="3837"/>
                      <a:pt x="951" y="4155"/>
                      <a:pt x="579" y="4548"/>
                    </a:cubicBezTo>
                    <a:cubicBezTo>
                      <a:pt x="394" y="4745"/>
                      <a:pt x="241" y="4963"/>
                      <a:pt x="142" y="5204"/>
                    </a:cubicBezTo>
                    <a:cubicBezTo>
                      <a:pt x="44" y="5433"/>
                      <a:pt x="0" y="5707"/>
                      <a:pt x="11" y="5980"/>
                    </a:cubicBezTo>
                    <a:cubicBezTo>
                      <a:pt x="44" y="6548"/>
                      <a:pt x="328" y="7215"/>
                      <a:pt x="973" y="7860"/>
                    </a:cubicBezTo>
                    <a:cubicBezTo>
                      <a:pt x="1618" y="8505"/>
                      <a:pt x="2284" y="8789"/>
                      <a:pt x="2853" y="8822"/>
                    </a:cubicBezTo>
                    <a:cubicBezTo>
                      <a:pt x="2882" y="8823"/>
                      <a:pt x="2911" y="8824"/>
                      <a:pt x="2940" y="8824"/>
                    </a:cubicBezTo>
                    <a:cubicBezTo>
                      <a:pt x="3191" y="8824"/>
                      <a:pt x="3424" y="8779"/>
                      <a:pt x="3640" y="8691"/>
                    </a:cubicBezTo>
                    <a:cubicBezTo>
                      <a:pt x="3870" y="8593"/>
                      <a:pt x="4089" y="8440"/>
                      <a:pt x="4285" y="8253"/>
                    </a:cubicBezTo>
                    <a:cubicBezTo>
                      <a:pt x="4679" y="7882"/>
                      <a:pt x="4995" y="7357"/>
                      <a:pt x="5280" y="6778"/>
                    </a:cubicBezTo>
                    <a:cubicBezTo>
                      <a:pt x="5564" y="6188"/>
                      <a:pt x="5816" y="5532"/>
                      <a:pt x="6078" y="4876"/>
                    </a:cubicBezTo>
                    <a:cubicBezTo>
                      <a:pt x="6220" y="4548"/>
                      <a:pt x="6351" y="4220"/>
                      <a:pt x="6493" y="3903"/>
                    </a:cubicBezTo>
                    <a:cubicBezTo>
                      <a:pt x="6625" y="3586"/>
                      <a:pt x="6766" y="3269"/>
                      <a:pt x="6919" y="2974"/>
                    </a:cubicBezTo>
                    <a:cubicBezTo>
                      <a:pt x="7062" y="2678"/>
                      <a:pt x="7204" y="2394"/>
                      <a:pt x="7357" y="2132"/>
                    </a:cubicBezTo>
                    <a:cubicBezTo>
                      <a:pt x="7499" y="1869"/>
                      <a:pt x="7652" y="1629"/>
                      <a:pt x="7794" y="1400"/>
                    </a:cubicBezTo>
                    <a:cubicBezTo>
                      <a:pt x="7936" y="1181"/>
                      <a:pt x="8068" y="984"/>
                      <a:pt x="8187" y="810"/>
                    </a:cubicBezTo>
                    <a:cubicBezTo>
                      <a:pt x="8319" y="635"/>
                      <a:pt x="8428" y="492"/>
                      <a:pt x="8527" y="372"/>
                    </a:cubicBezTo>
                    <a:cubicBezTo>
                      <a:pt x="8712" y="132"/>
                      <a:pt x="8833" y="1"/>
                      <a:pt x="8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2"/>
              <p:cNvSpPr/>
              <p:nvPr/>
            </p:nvSpPr>
            <p:spPr>
              <a:xfrm>
                <a:off x="4683750" y="862850"/>
                <a:ext cx="274400" cy="132150"/>
              </a:xfrm>
              <a:custGeom>
                <a:avLst/>
                <a:gdLst/>
                <a:ahLst/>
                <a:cxnLst/>
                <a:rect l="l" t="t" r="r" b="b"/>
                <a:pathLst>
                  <a:path w="10976" h="5286" extrusionOk="0">
                    <a:moveTo>
                      <a:pt x="2723" y="1"/>
                    </a:moveTo>
                    <a:cubicBezTo>
                      <a:pt x="2303" y="1"/>
                      <a:pt x="1913" y="39"/>
                      <a:pt x="1564" y="143"/>
                    </a:cubicBezTo>
                    <a:cubicBezTo>
                      <a:pt x="1039" y="296"/>
                      <a:pt x="613" y="592"/>
                      <a:pt x="350" y="1105"/>
                    </a:cubicBezTo>
                    <a:cubicBezTo>
                      <a:pt x="99" y="1608"/>
                      <a:pt x="0" y="2319"/>
                      <a:pt x="241" y="3215"/>
                    </a:cubicBezTo>
                    <a:cubicBezTo>
                      <a:pt x="481" y="4100"/>
                      <a:pt x="908" y="4680"/>
                      <a:pt x="1389" y="4986"/>
                    </a:cubicBezTo>
                    <a:cubicBezTo>
                      <a:pt x="1630" y="5150"/>
                      <a:pt x="1881" y="5237"/>
                      <a:pt x="2132" y="5270"/>
                    </a:cubicBezTo>
                    <a:cubicBezTo>
                      <a:pt x="2213" y="5280"/>
                      <a:pt x="2294" y="5285"/>
                      <a:pt x="2374" y="5285"/>
                    </a:cubicBezTo>
                    <a:cubicBezTo>
                      <a:pt x="2556" y="5285"/>
                      <a:pt x="2738" y="5261"/>
                      <a:pt x="2919" y="5215"/>
                    </a:cubicBezTo>
                    <a:cubicBezTo>
                      <a:pt x="3444" y="5095"/>
                      <a:pt x="3979" y="4800"/>
                      <a:pt x="4515" y="4428"/>
                    </a:cubicBezTo>
                    <a:cubicBezTo>
                      <a:pt x="5051" y="4056"/>
                      <a:pt x="5597" y="3619"/>
                      <a:pt x="6155" y="3182"/>
                    </a:cubicBezTo>
                    <a:cubicBezTo>
                      <a:pt x="6439" y="2963"/>
                      <a:pt x="6712" y="2756"/>
                      <a:pt x="6996" y="2548"/>
                    </a:cubicBezTo>
                    <a:cubicBezTo>
                      <a:pt x="7270" y="2341"/>
                      <a:pt x="7554" y="2133"/>
                      <a:pt x="7827" y="1958"/>
                    </a:cubicBezTo>
                    <a:cubicBezTo>
                      <a:pt x="8101" y="1772"/>
                      <a:pt x="8374" y="1597"/>
                      <a:pt x="8626" y="1444"/>
                    </a:cubicBezTo>
                    <a:cubicBezTo>
                      <a:pt x="8888" y="1291"/>
                      <a:pt x="9139" y="1149"/>
                      <a:pt x="9369" y="1029"/>
                    </a:cubicBezTo>
                    <a:cubicBezTo>
                      <a:pt x="9839" y="788"/>
                      <a:pt x="10243" y="613"/>
                      <a:pt x="10528" y="504"/>
                    </a:cubicBezTo>
                    <a:cubicBezTo>
                      <a:pt x="10812" y="395"/>
                      <a:pt x="10975" y="340"/>
                      <a:pt x="10975" y="340"/>
                    </a:cubicBezTo>
                    <a:lnTo>
                      <a:pt x="10975" y="340"/>
                    </a:lnTo>
                    <a:cubicBezTo>
                      <a:pt x="10975" y="340"/>
                      <a:pt x="10800" y="384"/>
                      <a:pt x="10506" y="427"/>
                    </a:cubicBezTo>
                    <a:cubicBezTo>
                      <a:pt x="10200" y="471"/>
                      <a:pt x="9763" y="526"/>
                      <a:pt x="9248" y="548"/>
                    </a:cubicBezTo>
                    <a:cubicBezTo>
                      <a:pt x="9071" y="555"/>
                      <a:pt x="8886" y="559"/>
                      <a:pt x="8694" y="559"/>
                    </a:cubicBezTo>
                    <a:cubicBezTo>
                      <a:pt x="8304" y="559"/>
                      <a:pt x="7884" y="544"/>
                      <a:pt x="7445" y="515"/>
                    </a:cubicBezTo>
                    <a:cubicBezTo>
                      <a:pt x="6789" y="471"/>
                      <a:pt x="6078" y="384"/>
                      <a:pt x="5379" y="286"/>
                    </a:cubicBezTo>
                    <a:cubicBezTo>
                      <a:pt x="4690" y="187"/>
                      <a:pt x="3991" y="77"/>
                      <a:pt x="3335" y="23"/>
                    </a:cubicBezTo>
                    <a:cubicBezTo>
                      <a:pt x="3125" y="9"/>
                      <a:pt x="2921" y="1"/>
                      <a:pt x="2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2"/>
              <p:cNvSpPr/>
              <p:nvPr/>
            </p:nvSpPr>
            <p:spPr>
              <a:xfrm>
                <a:off x="4683750" y="730775"/>
                <a:ext cx="274400" cy="132125"/>
              </a:xfrm>
              <a:custGeom>
                <a:avLst/>
                <a:gdLst/>
                <a:ahLst/>
                <a:cxnLst/>
                <a:rect l="l" t="t" r="r" b="b"/>
                <a:pathLst>
                  <a:path w="10976" h="5285" extrusionOk="0">
                    <a:moveTo>
                      <a:pt x="2378" y="0"/>
                    </a:moveTo>
                    <a:cubicBezTo>
                      <a:pt x="2296" y="0"/>
                      <a:pt x="2214" y="5"/>
                      <a:pt x="2132" y="15"/>
                    </a:cubicBezTo>
                    <a:cubicBezTo>
                      <a:pt x="1881" y="48"/>
                      <a:pt x="1630" y="135"/>
                      <a:pt x="1389" y="300"/>
                    </a:cubicBezTo>
                    <a:cubicBezTo>
                      <a:pt x="908" y="606"/>
                      <a:pt x="481" y="1185"/>
                      <a:pt x="241" y="2071"/>
                    </a:cubicBezTo>
                    <a:cubicBezTo>
                      <a:pt x="0" y="2967"/>
                      <a:pt x="99" y="3688"/>
                      <a:pt x="350" y="4191"/>
                    </a:cubicBezTo>
                    <a:cubicBezTo>
                      <a:pt x="613" y="4694"/>
                      <a:pt x="1039" y="4989"/>
                      <a:pt x="1564" y="5142"/>
                    </a:cubicBezTo>
                    <a:cubicBezTo>
                      <a:pt x="1914" y="5246"/>
                      <a:pt x="2306" y="5285"/>
                      <a:pt x="2727" y="5285"/>
                    </a:cubicBezTo>
                    <a:cubicBezTo>
                      <a:pt x="2924" y="5285"/>
                      <a:pt x="3127" y="5276"/>
                      <a:pt x="3335" y="5262"/>
                    </a:cubicBezTo>
                    <a:cubicBezTo>
                      <a:pt x="3991" y="5207"/>
                      <a:pt x="4690" y="5098"/>
                      <a:pt x="5379" y="5000"/>
                    </a:cubicBezTo>
                    <a:cubicBezTo>
                      <a:pt x="6078" y="4901"/>
                      <a:pt x="6789" y="4814"/>
                      <a:pt x="7445" y="4770"/>
                    </a:cubicBezTo>
                    <a:cubicBezTo>
                      <a:pt x="7880" y="4741"/>
                      <a:pt x="8296" y="4727"/>
                      <a:pt x="8683" y="4727"/>
                    </a:cubicBezTo>
                    <a:cubicBezTo>
                      <a:pt x="8880" y="4727"/>
                      <a:pt x="9068" y="4730"/>
                      <a:pt x="9248" y="4738"/>
                    </a:cubicBezTo>
                    <a:cubicBezTo>
                      <a:pt x="9763" y="4760"/>
                      <a:pt x="10200" y="4814"/>
                      <a:pt x="10506" y="4858"/>
                    </a:cubicBezTo>
                    <a:cubicBezTo>
                      <a:pt x="10801" y="4913"/>
                      <a:pt x="10975" y="4945"/>
                      <a:pt x="10975" y="4945"/>
                    </a:cubicBezTo>
                    <a:cubicBezTo>
                      <a:pt x="10975" y="4945"/>
                      <a:pt x="10812" y="4891"/>
                      <a:pt x="10528" y="4781"/>
                    </a:cubicBezTo>
                    <a:cubicBezTo>
                      <a:pt x="10243" y="4672"/>
                      <a:pt x="9839" y="4497"/>
                      <a:pt x="9369" y="4257"/>
                    </a:cubicBezTo>
                    <a:cubicBezTo>
                      <a:pt x="9139" y="4136"/>
                      <a:pt x="8888" y="4005"/>
                      <a:pt x="8626" y="3841"/>
                    </a:cubicBezTo>
                    <a:cubicBezTo>
                      <a:pt x="8374" y="3688"/>
                      <a:pt x="8101" y="3513"/>
                      <a:pt x="7827" y="3339"/>
                    </a:cubicBezTo>
                    <a:cubicBezTo>
                      <a:pt x="7554" y="3152"/>
                      <a:pt x="7270" y="2945"/>
                      <a:pt x="6996" y="2737"/>
                    </a:cubicBezTo>
                    <a:cubicBezTo>
                      <a:pt x="6712" y="2540"/>
                      <a:pt x="6439" y="2321"/>
                      <a:pt x="6155" y="2103"/>
                    </a:cubicBezTo>
                    <a:cubicBezTo>
                      <a:pt x="5597" y="1666"/>
                      <a:pt x="5051" y="1228"/>
                      <a:pt x="4515" y="857"/>
                    </a:cubicBezTo>
                    <a:cubicBezTo>
                      <a:pt x="3979" y="485"/>
                      <a:pt x="3444" y="190"/>
                      <a:pt x="2919" y="70"/>
                    </a:cubicBezTo>
                    <a:cubicBezTo>
                      <a:pt x="2739" y="24"/>
                      <a:pt x="2558" y="0"/>
                      <a:pt x="2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2"/>
              <p:cNvSpPr/>
              <p:nvPr/>
            </p:nvSpPr>
            <p:spPr>
              <a:xfrm>
                <a:off x="4745800" y="619325"/>
                <a:ext cx="220825" cy="220625"/>
              </a:xfrm>
              <a:custGeom>
                <a:avLst/>
                <a:gdLst/>
                <a:ahLst/>
                <a:cxnLst/>
                <a:rect l="l" t="t" r="r" b="b"/>
                <a:pathLst>
                  <a:path w="8833" h="8825" extrusionOk="0">
                    <a:moveTo>
                      <a:pt x="2935" y="0"/>
                    </a:moveTo>
                    <a:cubicBezTo>
                      <a:pt x="2908" y="0"/>
                      <a:pt x="2880" y="1"/>
                      <a:pt x="2853" y="2"/>
                    </a:cubicBezTo>
                    <a:cubicBezTo>
                      <a:pt x="2284" y="35"/>
                      <a:pt x="1618" y="319"/>
                      <a:pt x="973" y="964"/>
                    </a:cubicBezTo>
                    <a:cubicBezTo>
                      <a:pt x="328" y="1609"/>
                      <a:pt x="44" y="2276"/>
                      <a:pt x="11" y="2844"/>
                    </a:cubicBezTo>
                    <a:cubicBezTo>
                      <a:pt x="0" y="3128"/>
                      <a:pt x="44" y="3391"/>
                      <a:pt x="142" y="3631"/>
                    </a:cubicBezTo>
                    <a:cubicBezTo>
                      <a:pt x="241" y="3861"/>
                      <a:pt x="394" y="4080"/>
                      <a:pt x="579" y="4277"/>
                    </a:cubicBezTo>
                    <a:cubicBezTo>
                      <a:pt x="951" y="4670"/>
                      <a:pt x="1476" y="4987"/>
                      <a:pt x="2055" y="5271"/>
                    </a:cubicBezTo>
                    <a:cubicBezTo>
                      <a:pt x="2646" y="5555"/>
                      <a:pt x="3301" y="5807"/>
                      <a:pt x="3957" y="6069"/>
                    </a:cubicBezTo>
                    <a:cubicBezTo>
                      <a:pt x="4285" y="6211"/>
                      <a:pt x="4613" y="6342"/>
                      <a:pt x="4930" y="6485"/>
                    </a:cubicBezTo>
                    <a:cubicBezTo>
                      <a:pt x="5247" y="6616"/>
                      <a:pt x="5564" y="6758"/>
                      <a:pt x="5859" y="6911"/>
                    </a:cubicBezTo>
                    <a:cubicBezTo>
                      <a:pt x="6154" y="7053"/>
                      <a:pt x="6438" y="7195"/>
                      <a:pt x="6701" y="7348"/>
                    </a:cubicBezTo>
                    <a:cubicBezTo>
                      <a:pt x="6963" y="7490"/>
                      <a:pt x="7204" y="7644"/>
                      <a:pt x="7434" y="7785"/>
                    </a:cubicBezTo>
                    <a:cubicBezTo>
                      <a:pt x="7652" y="7928"/>
                      <a:pt x="7849" y="8059"/>
                      <a:pt x="8024" y="8179"/>
                    </a:cubicBezTo>
                    <a:cubicBezTo>
                      <a:pt x="8199" y="8310"/>
                      <a:pt x="8340" y="8419"/>
                      <a:pt x="8461" y="8518"/>
                    </a:cubicBezTo>
                    <a:cubicBezTo>
                      <a:pt x="8702" y="8703"/>
                      <a:pt x="8833" y="8824"/>
                      <a:pt x="8833" y="8824"/>
                    </a:cubicBezTo>
                    <a:cubicBezTo>
                      <a:pt x="8833" y="8824"/>
                      <a:pt x="8712" y="8693"/>
                      <a:pt x="8527" y="8452"/>
                    </a:cubicBezTo>
                    <a:cubicBezTo>
                      <a:pt x="8428" y="8332"/>
                      <a:pt x="8319" y="8190"/>
                      <a:pt x="8187" y="8015"/>
                    </a:cubicBezTo>
                    <a:cubicBezTo>
                      <a:pt x="8068" y="7840"/>
                      <a:pt x="7936" y="7644"/>
                      <a:pt x="7794" y="7425"/>
                    </a:cubicBezTo>
                    <a:cubicBezTo>
                      <a:pt x="7652" y="7195"/>
                      <a:pt x="7499" y="6954"/>
                      <a:pt x="7357" y="6692"/>
                    </a:cubicBezTo>
                    <a:cubicBezTo>
                      <a:pt x="7204" y="6430"/>
                      <a:pt x="7062" y="6145"/>
                      <a:pt x="6919" y="5851"/>
                    </a:cubicBezTo>
                    <a:cubicBezTo>
                      <a:pt x="6766" y="5555"/>
                      <a:pt x="6625" y="5239"/>
                      <a:pt x="6493" y="4921"/>
                    </a:cubicBezTo>
                    <a:cubicBezTo>
                      <a:pt x="6351" y="4605"/>
                      <a:pt x="6220" y="4277"/>
                      <a:pt x="6078" y="3949"/>
                    </a:cubicBezTo>
                    <a:cubicBezTo>
                      <a:pt x="5816" y="3293"/>
                      <a:pt x="5564" y="2637"/>
                      <a:pt x="5280" y="2047"/>
                    </a:cubicBezTo>
                    <a:cubicBezTo>
                      <a:pt x="4995" y="1467"/>
                      <a:pt x="4679" y="942"/>
                      <a:pt x="4285" y="570"/>
                    </a:cubicBezTo>
                    <a:cubicBezTo>
                      <a:pt x="4089" y="385"/>
                      <a:pt x="3870" y="232"/>
                      <a:pt x="3640" y="133"/>
                    </a:cubicBezTo>
                    <a:cubicBezTo>
                      <a:pt x="3423" y="45"/>
                      <a:pt x="3188" y="0"/>
                      <a:pt x="2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2"/>
              <p:cNvSpPr/>
              <p:nvPr/>
            </p:nvSpPr>
            <p:spPr>
              <a:xfrm>
                <a:off x="4857000" y="559625"/>
                <a:ext cx="133125" cy="271825"/>
              </a:xfrm>
              <a:custGeom>
                <a:avLst/>
                <a:gdLst/>
                <a:ahLst/>
                <a:cxnLst/>
                <a:rect l="l" t="t" r="r" b="b"/>
                <a:pathLst>
                  <a:path w="5325" h="10873" extrusionOk="0">
                    <a:moveTo>
                      <a:pt x="3074" y="0"/>
                    </a:moveTo>
                    <a:cubicBezTo>
                      <a:pt x="2775" y="0"/>
                      <a:pt x="2446" y="42"/>
                      <a:pt x="2089" y="138"/>
                    </a:cubicBezTo>
                    <a:cubicBezTo>
                      <a:pt x="1203" y="379"/>
                      <a:pt x="624" y="805"/>
                      <a:pt x="318" y="1286"/>
                    </a:cubicBezTo>
                    <a:cubicBezTo>
                      <a:pt x="154" y="1527"/>
                      <a:pt x="66" y="1778"/>
                      <a:pt x="34" y="2030"/>
                    </a:cubicBezTo>
                    <a:cubicBezTo>
                      <a:pt x="1" y="2292"/>
                      <a:pt x="23" y="2554"/>
                      <a:pt x="88" y="2817"/>
                    </a:cubicBezTo>
                    <a:cubicBezTo>
                      <a:pt x="209" y="3341"/>
                      <a:pt x="504" y="3877"/>
                      <a:pt x="875" y="4413"/>
                    </a:cubicBezTo>
                    <a:cubicBezTo>
                      <a:pt x="1247" y="4948"/>
                      <a:pt x="1684" y="5495"/>
                      <a:pt x="2122" y="6052"/>
                    </a:cubicBezTo>
                    <a:cubicBezTo>
                      <a:pt x="2340" y="6337"/>
                      <a:pt x="2559" y="6610"/>
                      <a:pt x="2756" y="6894"/>
                    </a:cubicBezTo>
                    <a:cubicBezTo>
                      <a:pt x="2964" y="7167"/>
                      <a:pt x="3171" y="7452"/>
                      <a:pt x="3357" y="7725"/>
                    </a:cubicBezTo>
                    <a:cubicBezTo>
                      <a:pt x="3532" y="7998"/>
                      <a:pt x="3707" y="8271"/>
                      <a:pt x="3860" y="8523"/>
                    </a:cubicBezTo>
                    <a:cubicBezTo>
                      <a:pt x="4024" y="8785"/>
                      <a:pt x="4155" y="9036"/>
                      <a:pt x="4275" y="9266"/>
                    </a:cubicBezTo>
                    <a:cubicBezTo>
                      <a:pt x="4516" y="9736"/>
                      <a:pt x="4691" y="10141"/>
                      <a:pt x="4800" y="10425"/>
                    </a:cubicBezTo>
                    <a:cubicBezTo>
                      <a:pt x="4909" y="10709"/>
                      <a:pt x="4964" y="10873"/>
                      <a:pt x="4964" y="10873"/>
                    </a:cubicBezTo>
                    <a:cubicBezTo>
                      <a:pt x="4964" y="10873"/>
                      <a:pt x="4931" y="10698"/>
                      <a:pt x="4876" y="10403"/>
                    </a:cubicBezTo>
                    <a:cubicBezTo>
                      <a:pt x="4833" y="10097"/>
                      <a:pt x="4778" y="9660"/>
                      <a:pt x="4756" y="9146"/>
                    </a:cubicBezTo>
                    <a:cubicBezTo>
                      <a:pt x="4735" y="8610"/>
                      <a:pt x="4745" y="7998"/>
                      <a:pt x="4789" y="7342"/>
                    </a:cubicBezTo>
                    <a:cubicBezTo>
                      <a:pt x="4833" y="6686"/>
                      <a:pt x="4920" y="5976"/>
                      <a:pt x="5019" y="5276"/>
                    </a:cubicBezTo>
                    <a:cubicBezTo>
                      <a:pt x="5117" y="4588"/>
                      <a:pt x="5226" y="3888"/>
                      <a:pt x="5281" y="3232"/>
                    </a:cubicBezTo>
                    <a:cubicBezTo>
                      <a:pt x="5325" y="2576"/>
                      <a:pt x="5313" y="1975"/>
                      <a:pt x="5160" y="1461"/>
                    </a:cubicBezTo>
                    <a:cubicBezTo>
                      <a:pt x="5007" y="937"/>
                      <a:pt x="4713" y="510"/>
                      <a:pt x="4210" y="247"/>
                    </a:cubicBezTo>
                    <a:cubicBezTo>
                      <a:pt x="3907" y="96"/>
                      <a:pt x="3525" y="0"/>
                      <a:pt x="3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 name="Google Shape;90;p2"/>
              <p:cNvSpPr/>
              <p:nvPr/>
            </p:nvSpPr>
            <p:spPr>
              <a:xfrm>
                <a:off x="4989025" y="559625"/>
                <a:ext cx="133100" cy="271825"/>
              </a:xfrm>
              <a:custGeom>
                <a:avLst/>
                <a:gdLst/>
                <a:ahLst/>
                <a:cxnLst/>
                <a:rect l="l" t="t" r="r" b="b"/>
                <a:pathLst>
                  <a:path w="5324" h="10873" extrusionOk="0">
                    <a:moveTo>
                      <a:pt x="2255" y="0"/>
                    </a:moveTo>
                    <a:cubicBezTo>
                      <a:pt x="1806" y="0"/>
                      <a:pt x="1428" y="96"/>
                      <a:pt x="1126" y="247"/>
                    </a:cubicBezTo>
                    <a:cubicBezTo>
                      <a:pt x="612" y="510"/>
                      <a:pt x="317" y="937"/>
                      <a:pt x="164" y="1461"/>
                    </a:cubicBezTo>
                    <a:cubicBezTo>
                      <a:pt x="11" y="1975"/>
                      <a:pt x="0" y="2576"/>
                      <a:pt x="44" y="3232"/>
                    </a:cubicBezTo>
                    <a:cubicBezTo>
                      <a:pt x="98" y="3888"/>
                      <a:pt x="207" y="4588"/>
                      <a:pt x="306" y="5276"/>
                    </a:cubicBezTo>
                    <a:cubicBezTo>
                      <a:pt x="404" y="5976"/>
                      <a:pt x="492" y="6686"/>
                      <a:pt x="535" y="7342"/>
                    </a:cubicBezTo>
                    <a:cubicBezTo>
                      <a:pt x="590" y="7998"/>
                      <a:pt x="590" y="8610"/>
                      <a:pt x="569" y="9146"/>
                    </a:cubicBezTo>
                    <a:cubicBezTo>
                      <a:pt x="547" y="9660"/>
                      <a:pt x="492" y="10097"/>
                      <a:pt x="448" y="10403"/>
                    </a:cubicBezTo>
                    <a:cubicBezTo>
                      <a:pt x="404" y="10698"/>
                      <a:pt x="360" y="10873"/>
                      <a:pt x="360" y="10873"/>
                    </a:cubicBezTo>
                    <a:cubicBezTo>
                      <a:pt x="360" y="10873"/>
                      <a:pt x="416" y="10709"/>
                      <a:pt x="525" y="10425"/>
                    </a:cubicBezTo>
                    <a:cubicBezTo>
                      <a:pt x="634" y="10141"/>
                      <a:pt x="809" y="9736"/>
                      <a:pt x="1050" y="9266"/>
                    </a:cubicBezTo>
                    <a:cubicBezTo>
                      <a:pt x="1169" y="9036"/>
                      <a:pt x="1312" y="8785"/>
                      <a:pt x="1465" y="8523"/>
                    </a:cubicBezTo>
                    <a:cubicBezTo>
                      <a:pt x="1618" y="8271"/>
                      <a:pt x="1793" y="7998"/>
                      <a:pt x="1978" y="7725"/>
                    </a:cubicBezTo>
                    <a:cubicBezTo>
                      <a:pt x="2153" y="7452"/>
                      <a:pt x="2361" y="7167"/>
                      <a:pt x="2569" y="6894"/>
                    </a:cubicBezTo>
                    <a:cubicBezTo>
                      <a:pt x="2777" y="6610"/>
                      <a:pt x="2984" y="6337"/>
                      <a:pt x="3203" y="6052"/>
                    </a:cubicBezTo>
                    <a:cubicBezTo>
                      <a:pt x="3640" y="5495"/>
                      <a:pt x="4077" y="4948"/>
                      <a:pt x="4449" y="4413"/>
                    </a:cubicBezTo>
                    <a:cubicBezTo>
                      <a:pt x="4820" y="3877"/>
                      <a:pt x="5116" y="3341"/>
                      <a:pt x="5236" y="2817"/>
                    </a:cubicBezTo>
                    <a:cubicBezTo>
                      <a:pt x="5301" y="2554"/>
                      <a:pt x="5323" y="2292"/>
                      <a:pt x="5291" y="2030"/>
                    </a:cubicBezTo>
                    <a:cubicBezTo>
                      <a:pt x="5258" y="1778"/>
                      <a:pt x="5170" y="1527"/>
                      <a:pt x="5007" y="1286"/>
                    </a:cubicBezTo>
                    <a:cubicBezTo>
                      <a:pt x="4701" y="805"/>
                      <a:pt x="4121" y="379"/>
                      <a:pt x="3236" y="138"/>
                    </a:cubicBezTo>
                    <a:cubicBezTo>
                      <a:pt x="2879" y="42"/>
                      <a:pt x="2552" y="0"/>
                      <a:pt x="22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2"/>
              <p:cNvSpPr/>
              <p:nvPr/>
            </p:nvSpPr>
            <p:spPr>
              <a:xfrm>
                <a:off x="5012525" y="619325"/>
                <a:ext cx="220825" cy="220625"/>
              </a:xfrm>
              <a:custGeom>
                <a:avLst/>
                <a:gdLst/>
                <a:ahLst/>
                <a:cxnLst/>
                <a:rect l="l" t="t" r="r" b="b"/>
                <a:pathLst>
                  <a:path w="8833" h="8825" extrusionOk="0">
                    <a:moveTo>
                      <a:pt x="5900" y="0"/>
                    </a:moveTo>
                    <a:cubicBezTo>
                      <a:pt x="5654" y="0"/>
                      <a:pt x="5411" y="45"/>
                      <a:pt x="5204" y="133"/>
                    </a:cubicBezTo>
                    <a:cubicBezTo>
                      <a:pt x="4963" y="232"/>
                      <a:pt x="4744" y="385"/>
                      <a:pt x="4548" y="570"/>
                    </a:cubicBezTo>
                    <a:cubicBezTo>
                      <a:pt x="4154" y="942"/>
                      <a:pt x="3837" y="1467"/>
                      <a:pt x="3552" y="2047"/>
                    </a:cubicBezTo>
                    <a:cubicBezTo>
                      <a:pt x="3268" y="2637"/>
                      <a:pt x="3017" y="3293"/>
                      <a:pt x="2755" y="3949"/>
                    </a:cubicBezTo>
                    <a:cubicBezTo>
                      <a:pt x="2624" y="4277"/>
                      <a:pt x="2481" y="4605"/>
                      <a:pt x="2350" y="4921"/>
                    </a:cubicBezTo>
                    <a:cubicBezTo>
                      <a:pt x="2208" y="5239"/>
                      <a:pt x="2066" y="5555"/>
                      <a:pt x="1924" y="5851"/>
                    </a:cubicBezTo>
                    <a:cubicBezTo>
                      <a:pt x="1782" y="6145"/>
                      <a:pt x="1629" y="6430"/>
                      <a:pt x="1476" y="6692"/>
                    </a:cubicBezTo>
                    <a:cubicBezTo>
                      <a:pt x="1334" y="6954"/>
                      <a:pt x="1191" y="7195"/>
                      <a:pt x="1050" y="7425"/>
                    </a:cubicBezTo>
                    <a:cubicBezTo>
                      <a:pt x="907" y="7644"/>
                      <a:pt x="765" y="7840"/>
                      <a:pt x="645" y="8015"/>
                    </a:cubicBezTo>
                    <a:cubicBezTo>
                      <a:pt x="514" y="8190"/>
                      <a:pt x="404" y="8332"/>
                      <a:pt x="306" y="8452"/>
                    </a:cubicBezTo>
                    <a:cubicBezTo>
                      <a:pt x="120" y="8693"/>
                      <a:pt x="0" y="8824"/>
                      <a:pt x="0" y="8824"/>
                    </a:cubicBezTo>
                    <a:cubicBezTo>
                      <a:pt x="0" y="8824"/>
                      <a:pt x="131" y="8703"/>
                      <a:pt x="372" y="8518"/>
                    </a:cubicBezTo>
                    <a:cubicBezTo>
                      <a:pt x="492" y="8419"/>
                      <a:pt x="634" y="8310"/>
                      <a:pt x="809" y="8179"/>
                    </a:cubicBezTo>
                    <a:cubicBezTo>
                      <a:pt x="984" y="8059"/>
                      <a:pt x="1181" y="7928"/>
                      <a:pt x="1399" y="7785"/>
                    </a:cubicBezTo>
                    <a:cubicBezTo>
                      <a:pt x="1629" y="7644"/>
                      <a:pt x="1869" y="7490"/>
                      <a:pt x="2131" y="7348"/>
                    </a:cubicBezTo>
                    <a:cubicBezTo>
                      <a:pt x="2394" y="7195"/>
                      <a:pt x="2678" y="7053"/>
                      <a:pt x="2974" y="6911"/>
                    </a:cubicBezTo>
                    <a:cubicBezTo>
                      <a:pt x="3268" y="6758"/>
                      <a:pt x="3586" y="6616"/>
                      <a:pt x="3902" y="6485"/>
                    </a:cubicBezTo>
                    <a:cubicBezTo>
                      <a:pt x="4220" y="6342"/>
                      <a:pt x="4548" y="6211"/>
                      <a:pt x="4876" y="6069"/>
                    </a:cubicBezTo>
                    <a:cubicBezTo>
                      <a:pt x="5532" y="5807"/>
                      <a:pt x="6187" y="5555"/>
                      <a:pt x="6778" y="5271"/>
                    </a:cubicBezTo>
                    <a:cubicBezTo>
                      <a:pt x="7357" y="4987"/>
                      <a:pt x="7881" y="4670"/>
                      <a:pt x="8253" y="4277"/>
                    </a:cubicBezTo>
                    <a:cubicBezTo>
                      <a:pt x="8439" y="4080"/>
                      <a:pt x="8592" y="3861"/>
                      <a:pt x="8690" y="3631"/>
                    </a:cubicBezTo>
                    <a:cubicBezTo>
                      <a:pt x="8789" y="3391"/>
                      <a:pt x="8833" y="3128"/>
                      <a:pt x="8821" y="2844"/>
                    </a:cubicBezTo>
                    <a:cubicBezTo>
                      <a:pt x="8789" y="2276"/>
                      <a:pt x="8505" y="1609"/>
                      <a:pt x="7859" y="964"/>
                    </a:cubicBezTo>
                    <a:cubicBezTo>
                      <a:pt x="7215" y="319"/>
                      <a:pt x="6548" y="35"/>
                      <a:pt x="5979" y="2"/>
                    </a:cubicBezTo>
                    <a:cubicBezTo>
                      <a:pt x="5953" y="1"/>
                      <a:pt x="5926" y="0"/>
                      <a:pt x="5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2"/>
              <p:cNvSpPr/>
              <p:nvPr/>
            </p:nvSpPr>
            <p:spPr>
              <a:xfrm>
                <a:off x="5020975" y="730775"/>
                <a:ext cx="274400" cy="132125"/>
              </a:xfrm>
              <a:custGeom>
                <a:avLst/>
                <a:gdLst/>
                <a:ahLst/>
                <a:cxnLst/>
                <a:rect l="l" t="t" r="r" b="b"/>
                <a:pathLst>
                  <a:path w="10976" h="5285" extrusionOk="0">
                    <a:moveTo>
                      <a:pt x="8599" y="0"/>
                    </a:moveTo>
                    <a:cubicBezTo>
                      <a:pt x="8419" y="0"/>
                      <a:pt x="8238" y="24"/>
                      <a:pt x="8058" y="70"/>
                    </a:cubicBezTo>
                    <a:cubicBezTo>
                      <a:pt x="7533" y="190"/>
                      <a:pt x="6997" y="485"/>
                      <a:pt x="6462" y="857"/>
                    </a:cubicBezTo>
                    <a:cubicBezTo>
                      <a:pt x="5925" y="1228"/>
                      <a:pt x="5379" y="1666"/>
                      <a:pt x="4822" y="2103"/>
                    </a:cubicBezTo>
                    <a:cubicBezTo>
                      <a:pt x="4538" y="2321"/>
                      <a:pt x="4264" y="2540"/>
                      <a:pt x="3980" y="2737"/>
                    </a:cubicBezTo>
                    <a:cubicBezTo>
                      <a:pt x="3707" y="2945"/>
                      <a:pt x="3423" y="3152"/>
                      <a:pt x="3149" y="3339"/>
                    </a:cubicBezTo>
                    <a:cubicBezTo>
                      <a:pt x="2876" y="3513"/>
                      <a:pt x="2614" y="3688"/>
                      <a:pt x="2351" y="3841"/>
                    </a:cubicBezTo>
                    <a:cubicBezTo>
                      <a:pt x="2089" y="4005"/>
                      <a:pt x="1837" y="4136"/>
                      <a:pt x="1608" y="4257"/>
                    </a:cubicBezTo>
                    <a:cubicBezTo>
                      <a:pt x="1138" y="4497"/>
                      <a:pt x="744" y="4672"/>
                      <a:pt x="449" y="4781"/>
                    </a:cubicBezTo>
                    <a:cubicBezTo>
                      <a:pt x="165" y="4891"/>
                      <a:pt x="1" y="4945"/>
                      <a:pt x="1" y="4945"/>
                    </a:cubicBezTo>
                    <a:cubicBezTo>
                      <a:pt x="1" y="4945"/>
                      <a:pt x="176" y="4913"/>
                      <a:pt x="471" y="4858"/>
                    </a:cubicBezTo>
                    <a:cubicBezTo>
                      <a:pt x="777" y="4814"/>
                      <a:pt x="1214" y="4760"/>
                      <a:pt x="1739" y="4738"/>
                    </a:cubicBezTo>
                    <a:cubicBezTo>
                      <a:pt x="1916" y="4730"/>
                      <a:pt x="2102" y="4727"/>
                      <a:pt x="2297" y="4727"/>
                    </a:cubicBezTo>
                    <a:cubicBezTo>
                      <a:pt x="2681" y="4727"/>
                      <a:pt x="3097" y="4741"/>
                      <a:pt x="3532" y="4770"/>
                    </a:cubicBezTo>
                    <a:cubicBezTo>
                      <a:pt x="4188" y="4814"/>
                      <a:pt x="4898" y="4901"/>
                      <a:pt x="5598" y="5000"/>
                    </a:cubicBezTo>
                    <a:cubicBezTo>
                      <a:pt x="6297" y="5098"/>
                      <a:pt x="6986" y="5207"/>
                      <a:pt x="7642" y="5262"/>
                    </a:cubicBezTo>
                    <a:cubicBezTo>
                      <a:pt x="7850" y="5276"/>
                      <a:pt x="8053" y="5285"/>
                      <a:pt x="8250" y="5285"/>
                    </a:cubicBezTo>
                    <a:cubicBezTo>
                      <a:pt x="8672" y="5285"/>
                      <a:pt x="9065" y="5246"/>
                      <a:pt x="9424" y="5142"/>
                    </a:cubicBezTo>
                    <a:cubicBezTo>
                      <a:pt x="9938" y="4989"/>
                      <a:pt x="10375" y="4694"/>
                      <a:pt x="10626" y="4191"/>
                    </a:cubicBezTo>
                    <a:cubicBezTo>
                      <a:pt x="10888" y="3688"/>
                      <a:pt x="10976" y="2967"/>
                      <a:pt x="10735" y="2071"/>
                    </a:cubicBezTo>
                    <a:cubicBezTo>
                      <a:pt x="10495" y="1185"/>
                      <a:pt x="10069" y="606"/>
                      <a:pt x="9588" y="300"/>
                    </a:cubicBezTo>
                    <a:cubicBezTo>
                      <a:pt x="9347" y="135"/>
                      <a:pt x="9096" y="48"/>
                      <a:pt x="8845" y="15"/>
                    </a:cubicBezTo>
                    <a:cubicBezTo>
                      <a:pt x="8763" y="5"/>
                      <a:pt x="8681" y="0"/>
                      <a:pt x="8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3" name="Google Shape;93;p2"/>
            <p:cNvGrpSpPr/>
            <p:nvPr/>
          </p:nvGrpSpPr>
          <p:grpSpPr>
            <a:xfrm>
              <a:off x="4787050" y="660625"/>
              <a:ext cx="405025" cy="404500"/>
              <a:chOff x="4787050" y="660625"/>
              <a:chExt cx="405025" cy="404500"/>
            </a:xfrm>
          </p:grpSpPr>
          <p:sp>
            <p:nvSpPr>
              <p:cNvPr id="94" name="Google Shape;94;p2"/>
              <p:cNvSpPr/>
              <p:nvPr/>
            </p:nvSpPr>
            <p:spPr>
              <a:xfrm>
                <a:off x="5033000" y="874600"/>
                <a:ext cx="159075" cy="61925"/>
              </a:xfrm>
              <a:custGeom>
                <a:avLst/>
                <a:gdLst/>
                <a:ahLst/>
                <a:cxnLst/>
                <a:rect l="l" t="t" r="r" b="b"/>
                <a:pathLst>
                  <a:path w="6363" h="2477" extrusionOk="0">
                    <a:moveTo>
                      <a:pt x="1" y="1"/>
                    </a:moveTo>
                    <a:lnTo>
                      <a:pt x="263" y="100"/>
                    </a:lnTo>
                    <a:cubicBezTo>
                      <a:pt x="427" y="165"/>
                      <a:pt x="668" y="263"/>
                      <a:pt x="941" y="394"/>
                    </a:cubicBezTo>
                    <a:cubicBezTo>
                      <a:pt x="1225" y="526"/>
                      <a:pt x="1553" y="679"/>
                      <a:pt x="1892" y="865"/>
                    </a:cubicBezTo>
                    <a:cubicBezTo>
                      <a:pt x="2231" y="1050"/>
                      <a:pt x="2580" y="1259"/>
                      <a:pt x="2942" y="1466"/>
                    </a:cubicBezTo>
                    <a:cubicBezTo>
                      <a:pt x="3652" y="1871"/>
                      <a:pt x="4363" y="2297"/>
                      <a:pt x="4975" y="2428"/>
                    </a:cubicBezTo>
                    <a:cubicBezTo>
                      <a:pt x="5102" y="2460"/>
                      <a:pt x="5224" y="2476"/>
                      <a:pt x="5340" y="2476"/>
                    </a:cubicBezTo>
                    <a:cubicBezTo>
                      <a:pt x="5502" y="2476"/>
                      <a:pt x="5654" y="2443"/>
                      <a:pt x="5794" y="2374"/>
                    </a:cubicBezTo>
                    <a:cubicBezTo>
                      <a:pt x="6024" y="2264"/>
                      <a:pt x="6210" y="2034"/>
                      <a:pt x="6308" y="1684"/>
                    </a:cubicBezTo>
                    <a:cubicBezTo>
                      <a:pt x="6352" y="1509"/>
                      <a:pt x="6363" y="1346"/>
                      <a:pt x="6341" y="1203"/>
                    </a:cubicBezTo>
                    <a:cubicBezTo>
                      <a:pt x="6330" y="1062"/>
                      <a:pt x="6275" y="941"/>
                      <a:pt x="6199" y="832"/>
                    </a:cubicBezTo>
                    <a:cubicBezTo>
                      <a:pt x="6057" y="613"/>
                      <a:pt x="5816" y="471"/>
                      <a:pt x="5521" y="373"/>
                    </a:cubicBezTo>
                    <a:cubicBezTo>
                      <a:pt x="4991" y="206"/>
                      <a:pt x="4267" y="198"/>
                      <a:pt x="3530" y="198"/>
                    </a:cubicBezTo>
                    <a:cubicBezTo>
                      <a:pt x="3447" y="198"/>
                      <a:pt x="3363" y="198"/>
                      <a:pt x="3280" y="198"/>
                    </a:cubicBezTo>
                    <a:cubicBezTo>
                      <a:pt x="2865" y="198"/>
                      <a:pt x="2461" y="198"/>
                      <a:pt x="2067" y="187"/>
                    </a:cubicBezTo>
                    <a:cubicBezTo>
                      <a:pt x="1684" y="176"/>
                      <a:pt x="1324" y="165"/>
                      <a:pt x="1018" y="132"/>
                    </a:cubicBezTo>
                    <a:cubicBezTo>
                      <a:pt x="712" y="100"/>
                      <a:pt x="449" y="67"/>
                      <a:pt x="274" y="45"/>
                    </a:cubicBezTo>
                    <a:cubicBezTo>
                      <a:pt x="100" y="23"/>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2"/>
              <p:cNvSpPr/>
              <p:nvPr/>
            </p:nvSpPr>
            <p:spPr>
              <a:xfrm>
                <a:off x="5021275" y="894575"/>
                <a:ext cx="124075" cy="124100"/>
              </a:xfrm>
              <a:custGeom>
                <a:avLst/>
                <a:gdLst/>
                <a:ahLst/>
                <a:cxnLst/>
                <a:rect l="l" t="t" r="r" b="b"/>
                <a:pathLst>
                  <a:path w="4963" h="4964" extrusionOk="0">
                    <a:moveTo>
                      <a:pt x="0" y="0"/>
                    </a:moveTo>
                    <a:cubicBezTo>
                      <a:pt x="0" y="0"/>
                      <a:pt x="66" y="88"/>
                      <a:pt x="175" y="219"/>
                    </a:cubicBezTo>
                    <a:cubicBezTo>
                      <a:pt x="284" y="361"/>
                      <a:pt x="448" y="569"/>
                      <a:pt x="623" y="820"/>
                    </a:cubicBezTo>
                    <a:cubicBezTo>
                      <a:pt x="798" y="1072"/>
                      <a:pt x="994" y="1366"/>
                      <a:pt x="1202" y="1706"/>
                    </a:cubicBezTo>
                    <a:cubicBezTo>
                      <a:pt x="1410" y="2034"/>
                      <a:pt x="1607" y="2383"/>
                      <a:pt x="1815" y="2744"/>
                    </a:cubicBezTo>
                    <a:cubicBezTo>
                      <a:pt x="2230" y="3465"/>
                      <a:pt x="2634" y="4176"/>
                      <a:pt x="3093" y="4592"/>
                    </a:cubicBezTo>
                    <a:cubicBezTo>
                      <a:pt x="3323" y="4810"/>
                      <a:pt x="3564" y="4941"/>
                      <a:pt x="3826" y="4963"/>
                    </a:cubicBezTo>
                    <a:cubicBezTo>
                      <a:pt x="3957" y="4963"/>
                      <a:pt x="4088" y="4941"/>
                      <a:pt x="4230" y="4886"/>
                    </a:cubicBezTo>
                    <a:cubicBezTo>
                      <a:pt x="4361" y="4843"/>
                      <a:pt x="4492" y="4745"/>
                      <a:pt x="4624" y="4624"/>
                    </a:cubicBezTo>
                    <a:cubicBezTo>
                      <a:pt x="4744" y="4493"/>
                      <a:pt x="4842" y="4362"/>
                      <a:pt x="4886" y="4230"/>
                    </a:cubicBezTo>
                    <a:cubicBezTo>
                      <a:pt x="4941" y="4089"/>
                      <a:pt x="4963" y="3958"/>
                      <a:pt x="4963" y="3826"/>
                    </a:cubicBezTo>
                    <a:cubicBezTo>
                      <a:pt x="4941" y="3564"/>
                      <a:pt x="4810" y="3324"/>
                      <a:pt x="4591" y="3094"/>
                    </a:cubicBezTo>
                    <a:cubicBezTo>
                      <a:pt x="4176" y="2634"/>
                      <a:pt x="3465" y="2230"/>
                      <a:pt x="2743" y="1815"/>
                    </a:cubicBezTo>
                    <a:cubicBezTo>
                      <a:pt x="2383" y="1607"/>
                      <a:pt x="2033" y="1410"/>
                      <a:pt x="1705" y="1203"/>
                    </a:cubicBezTo>
                    <a:cubicBezTo>
                      <a:pt x="1366" y="995"/>
                      <a:pt x="1071" y="798"/>
                      <a:pt x="819" y="623"/>
                    </a:cubicBezTo>
                    <a:cubicBezTo>
                      <a:pt x="568" y="448"/>
                      <a:pt x="360" y="285"/>
                      <a:pt x="219" y="175"/>
                    </a:cubicBezTo>
                    <a:cubicBezTo>
                      <a:pt x="88" y="66"/>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2"/>
              <p:cNvSpPr/>
              <p:nvPr/>
            </p:nvSpPr>
            <p:spPr>
              <a:xfrm>
                <a:off x="5001300" y="906300"/>
                <a:ext cx="62625" cy="158825"/>
              </a:xfrm>
              <a:custGeom>
                <a:avLst/>
                <a:gdLst/>
                <a:ahLst/>
                <a:cxnLst/>
                <a:rect l="l" t="t" r="r" b="b"/>
                <a:pathLst>
                  <a:path w="2505" h="6353" extrusionOk="0">
                    <a:moveTo>
                      <a:pt x="1" y="1"/>
                    </a:moveTo>
                    <a:cubicBezTo>
                      <a:pt x="1" y="1"/>
                      <a:pt x="22" y="100"/>
                      <a:pt x="44" y="275"/>
                    </a:cubicBezTo>
                    <a:cubicBezTo>
                      <a:pt x="66" y="450"/>
                      <a:pt x="99" y="712"/>
                      <a:pt x="132" y="1018"/>
                    </a:cubicBezTo>
                    <a:cubicBezTo>
                      <a:pt x="165" y="1324"/>
                      <a:pt x="176" y="1684"/>
                      <a:pt x="187" y="2067"/>
                    </a:cubicBezTo>
                    <a:cubicBezTo>
                      <a:pt x="197" y="2461"/>
                      <a:pt x="197" y="2865"/>
                      <a:pt x="197" y="3280"/>
                    </a:cubicBezTo>
                    <a:cubicBezTo>
                      <a:pt x="197" y="4101"/>
                      <a:pt x="187" y="4932"/>
                      <a:pt x="372" y="5522"/>
                    </a:cubicBezTo>
                    <a:cubicBezTo>
                      <a:pt x="471" y="5817"/>
                      <a:pt x="613" y="6057"/>
                      <a:pt x="831" y="6200"/>
                    </a:cubicBezTo>
                    <a:cubicBezTo>
                      <a:pt x="941" y="6276"/>
                      <a:pt x="1061" y="6331"/>
                      <a:pt x="1203" y="6341"/>
                    </a:cubicBezTo>
                    <a:cubicBezTo>
                      <a:pt x="1251" y="6349"/>
                      <a:pt x="1301" y="6352"/>
                      <a:pt x="1354" y="6352"/>
                    </a:cubicBezTo>
                    <a:cubicBezTo>
                      <a:pt x="1457" y="6352"/>
                      <a:pt x="1568" y="6338"/>
                      <a:pt x="1684" y="6309"/>
                    </a:cubicBezTo>
                    <a:cubicBezTo>
                      <a:pt x="2034" y="6210"/>
                      <a:pt x="2264" y="6025"/>
                      <a:pt x="2373" y="5795"/>
                    </a:cubicBezTo>
                    <a:cubicBezTo>
                      <a:pt x="2493" y="5554"/>
                      <a:pt x="2504" y="5281"/>
                      <a:pt x="2427" y="4975"/>
                    </a:cubicBezTo>
                    <a:cubicBezTo>
                      <a:pt x="2296" y="4363"/>
                      <a:pt x="1870" y="3652"/>
                      <a:pt x="1465" y="2942"/>
                    </a:cubicBezTo>
                    <a:cubicBezTo>
                      <a:pt x="1258" y="2581"/>
                      <a:pt x="1050" y="2231"/>
                      <a:pt x="865" y="1893"/>
                    </a:cubicBezTo>
                    <a:cubicBezTo>
                      <a:pt x="678" y="1553"/>
                      <a:pt x="525" y="1225"/>
                      <a:pt x="394" y="941"/>
                    </a:cubicBezTo>
                    <a:cubicBezTo>
                      <a:pt x="263" y="668"/>
                      <a:pt x="165" y="428"/>
                      <a:pt x="99" y="263"/>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2"/>
              <p:cNvSpPr/>
              <p:nvPr/>
            </p:nvSpPr>
            <p:spPr>
              <a:xfrm>
                <a:off x="4915500" y="906300"/>
                <a:ext cx="62325" cy="158825"/>
              </a:xfrm>
              <a:custGeom>
                <a:avLst/>
                <a:gdLst/>
                <a:ahLst/>
                <a:cxnLst/>
                <a:rect l="l" t="t" r="r" b="b"/>
                <a:pathLst>
                  <a:path w="2493" h="6353" extrusionOk="0">
                    <a:moveTo>
                      <a:pt x="2493" y="1"/>
                    </a:moveTo>
                    <a:lnTo>
                      <a:pt x="2395" y="263"/>
                    </a:lnTo>
                    <a:cubicBezTo>
                      <a:pt x="2329" y="428"/>
                      <a:pt x="2230" y="668"/>
                      <a:pt x="2099" y="941"/>
                    </a:cubicBezTo>
                    <a:cubicBezTo>
                      <a:pt x="1968" y="1225"/>
                      <a:pt x="1815" y="1553"/>
                      <a:pt x="1629" y="1893"/>
                    </a:cubicBezTo>
                    <a:cubicBezTo>
                      <a:pt x="1443" y="2231"/>
                      <a:pt x="1236" y="2581"/>
                      <a:pt x="1028" y="2942"/>
                    </a:cubicBezTo>
                    <a:cubicBezTo>
                      <a:pt x="624" y="3652"/>
                      <a:pt x="197" y="4363"/>
                      <a:pt x="66" y="4975"/>
                    </a:cubicBezTo>
                    <a:cubicBezTo>
                      <a:pt x="0" y="5281"/>
                      <a:pt x="0" y="5554"/>
                      <a:pt x="121" y="5795"/>
                    </a:cubicBezTo>
                    <a:cubicBezTo>
                      <a:pt x="230" y="6025"/>
                      <a:pt x="459" y="6210"/>
                      <a:pt x="809" y="6309"/>
                    </a:cubicBezTo>
                    <a:cubicBezTo>
                      <a:pt x="925" y="6338"/>
                      <a:pt x="1037" y="6352"/>
                      <a:pt x="1140" y="6352"/>
                    </a:cubicBezTo>
                    <a:cubicBezTo>
                      <a:pt x="1192" y="6352"/>
                      <a:pt x="1242" y="6349"/>
                      <a:pt x="1290" y="6341"/>
                    </a:cubicBezTo>
                    <a:cubicBezTo>
                      <a:pt x="1433" y="6331"/>
                      <a:pt x="1552" y="6276"/>
                      <a:pt x="1662" y="6200"/>
                    </a:cubicBezTo>
                    <a:cubicBezTo>
                      <a:pt x="1880" y="6057"/>
                      <a:pt x="2023" y="5817"/>
                      <a:pt x="2121" y="5522"/>
                    </a:cubicBezTo>
                    <a:cubicBezTo>
                      <a:pt x="2307" y="4932"/>
                      <a:pt x="2296" y="4101"/>
                      <a:pt x="2296" y="3280"/>
                    </a:cubicBezTo>
                    <a:cubicBezTo>
                      <a:pt x="2296" y="2865"/>
                      <a:pt x="2296" y="2461"/>
                      <a:pt x="2307" y="2067"/>
                    </a:cubicBezTo>
                    <a:cubicBezTo>
                      <a:pt x="2318" y="1684"/>
                      <a:pt x="2339" y="1324"/>
                      <a:pt x="2361" y="1018"/>
                    </a:cubicBezTo>
                    <a:cubicBezTo>
                      <a:pt x="2395" y="712"/>
                      <a:pt x="2427" y="450"/>
                      <a:pt x="2449" y="275"/>
                    </a:cubicBezTo>
                    <a:cubicBezTo>
                      <a:pt x="2482" y="100"/>
                      <a:pt x="2493" y="1"/>
                      <a:pt x="2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2"/>
              <p:cNvSpPr/>
              <p:nvPr/>
            </p:nvSpPr>
            <p:spPr>
              <a:xfrm>
                <a:off x="4833800" y="894575"/>
                <a:ext cx="124075" cy="124100"/>
              </a:xfrm>
              <a:custGeom>
                <a:avLst/>
                <a:gdLst/>
                <a:ahLst/>
                <a:cxnLst/>
                <a:rect l="l" t="t" r="r" b="b"/>
                <a:pathLst>
                  <a:path w="4963" h="4964" extrusionOk="0">
                    <a:moveTo>
                      <a:pt x="4963" y="0"/>
                    </a:moveTo>
                    <a:lnTo>
                      <a:pt x="4963" y="0"/>
                    </a:lnTo>
                    <a:cubicBezTo>
                      <a:pt x="4963" y="0"/>
                      <a:pt x="4886" y="66"/>
                      <a:pt x="4744" y="175"/>
                    </a:cubicBezTo>
                    <a:cubicBezTo>
                      <a:pt x="4602" y="285"/>
                      <a:pt x="4395" y="448"/>
                      <a:pt x="4143" y="623"/>
                    </a:cubicBezTo>
                    <a:cubicBezTo>
                      <a:pt x="3892" y="798"/>
                      <a:pt x="3596" y="995"/>
                      <a:pt x="3258" y="1203"/>
                    </a:cubicBezTo>
                    <a:cubicBezTo>
                      <a:pt x="2930" y="1410"/>
                      <a:pt x="2580" y="1607"/>
                      <a:pt x="2219" y="1815"/>
                    </a:cubicBezTo>
                    <a:cubicBezTo>
                      <a:pt x="1509" y="2230"/>
                      <a:pt x="798" y="2634"/>
                      <a:pt x="372" y="3094"/>
                    </a:cubicBezTo>
                    <a:cubicBezTo>
                      <a:pt x="153" y="3324"/>
                      <a:pt x="22" y="3564"/>
                      <a:pt x="11" y="3826"/>
                    </a:cubicBezTo>
                    <a:cubicBezTo>
                      <a:pt x="0" y="3958"/>
                      <a:pt x="22" y="4089"/>
                      <a:pt x="76" y="4230"/>
                    </a:cubicBezTo>
                    <a:cubicBezTo>
                      <a:pt x="131" y="4362"/>
                      <a:pt x="219" y="4493"/>
                      <a:pt x="339" y="4624"/>
                    </a:cubicBezTo>
                    <a:cubicBezTo>
                      <a:pt x="470" y="4745"/>
                      <a:pt x="601" y="4843"/>
                      <a:pt x="743" y="4886"/>
                    </a:cubicBezTo>
                    <a:cubicBezTo>
                      <a:pt x="875" y="4941"/>
                      <a:pt x="1006" y="4963"/>
                      <a:pt x="1137" y="4963"/>
                    </a:cubicBezTo>
                    <a:cubicBezTo>
                      <a:pt x="1399" y="4941"/>
                      <a:pt x="1640" y="4810"/>
                      <a:pt x="1869" y="4592"/>
                    </a:cubicBezTo>
                    <a:cubicBezTo>
                      <a:pt x="2339" y="4176"/>
                      <a:pt x="2733" y="3465"/>
                      <a:pt x="3148" y="2744"/>
                    </a:cubicBezTo>
                    <a:cubicBezTo>
                      <a:pt x="3356" y="2383"/>
                      <a:pt x="3564" y="2034"/>
                      <a:pt x="3761" y="1706"/>
                    </a:cubicBezTo>
                    <a:cubicBezTo>
                      <a:pt x="3968" y="1366"/>
                      <a:pt x="4165" y="1072"/>
                      <a:pt x="4339" y="820"/>
                    </a:cubicBezTo>
                    <a:cubicBezTo>
                      <a:pt x="4514" y="569"/>
                      <a:pt x="4679" y="361"/>
                      <a:pt x="4788" y="219"/>
                    </a:cubicBezTo>
                    <a:cubicBezTo>
                      <a:pt x="4897" y="88"/>
                      <a:pt x="496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2"/>
              <p:cNvSpPr/>
              <p:nvPr/>
            </p:nvSpPr>
            <p:spPr>
              <a:xfrm>
                <a:off x="4787050" y="874600"/>
                <a:ext cx="159075" cy="61925"/>
              </a:xfrm>
              <a:custGeom>
                <a:avLst/>
                <a:gdLst/>
                <a:ahLst/>
                <a:cxnLst/>
                <a:rect l="l" t="t" r="r" b="b"/>
                <a:pathLst>
                  <a:path w="6363" h="2477" extrusionOk="0">
                    <a:moveTo>
                      <a:pt x="6362" y="1"/>
                    </a:moveTo>
                    <a:cubicBezTo>
                      <a:pt x="6362" y="1"/>
                      <a:pt x="6264" y="23"/>
                      <a:pt x="6090" y="45"/>
                    </a:cubicBezTo>
                    <a:cubicBezTo>
                      <a:pt x="5915" y="67"/>
                      <a:pt x="5663" y="100"/>
                      <a:pt x="5346" y="132"/>
                    </a:cubicBezTo>
                    <a:cubicBezTo>
                      <a:pt x="5040" y="165"/>
                      <a:pt x="4690" y="176"/>
                      <a:pt x="4297" y="187"/>
                    </a:cubicBezTo>
                    <a:cubicBezTo>
                      <a:pt x="3903" y="198"/>
                      <a:pt x="3498" y="198"/>
                      <a:pt x="3083" y="198"/>
                    </a:cubicBezTo>
                    <a:cubicBezTo>
                      <a:pt x="3000" y="198"/>
                      <a:pt x="2916" y="198"/>
                      <a:pt x="2833" y="198"/>
                    </a:cubicBezTo>
                    <a:cubicBezTo>
                      <a:pt x="2099" y="198"/>
                      <a:pt x="1382" y="206"/>
                      <a:pt x="843" y="373"/>
                    </a:cubicBezTo>
                    <a:cubicBezTo>
                      <a:pt x="547" y="471"/>
                      <a:pt x="306" y="613"/>
                      <a:pt x="165" y="832"/>
                    </a:cubicBezTo>
                    <a:cubicBezTo>
                      <a:pt x="88" y="941"/>
                      <a:pt x="44" y="1062"/>
                      <a:pt x="22" y="1203"/>
                    </a:cubicBezTo>
                    <a:cubicBezTo>
                      <a:pt x="0" y="1346"/>
                      <a:pt x="12" y="1509"/>
                      <a:pt x="56" y="1684"/>
                    </a:cubicBezTo>
                    <a:cubicBezTo>
                      <a:pt x="153" y="2034"/>
                      <a:pt x="340" y="2264"/>
                      <a:pt x="569" y="2374"/>
                    </a:cubicBezTo>
                    <a:cubicBezTo>
                      <a:pt x="709" y="2443"/>
                      <a:pt x="861" y="2476"/>
                      <a:pt x="1024" y="2476"/>
                    </a:cubicBezTo>
                    <a:cubicBezTo>
                      <a:pt x="1140" y="2476"/>
                      <a:pt x="1262" y="2460"/>
                      <a:pt x="1389" y="2428"/>
                    </a:cubicBezTo>
                    <a:cubicBezTo>
                      <a:pt x="2001" y="2297"/>
                      <a:pt x="2711" y="1871"/>
                      <a:pt x="3422" y="1466"/>
                    </a:cubicBezTo>
                    <a:cubicBezTo>
                      <a:pt x="3783" y="1259"/>
                      <a:pt x="4132" y="1050"/>
                      <a:pt x="4472" y="865"/>
                    </a:cubicBezTo>
                    <a:cubicBezTo>
                      <a:pt x="4822" y="679"/>
                      <a:pt x="5138" y="526"/>
                      <a:pt x="5422" y="394"/>
                    </a:cubicBezTo>
                    <a:cubicBezTo>
                      <a:pt x="5696" y="263"/>
                      <a:pt x="5937" y="165"/>
                      <a:pt x="6100" y="100"/>
                    </a:cubicBezTo>
                    <a:lnTo>
                      <a:pt x="6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 name="Google Shape;100;p2"/>
              <p:cNvSpPr/>
              <p:nvPr/>
            </p:nvSpPr>
            <p:spPr>
              <a:xfrm>
                <a:off x="4787050" y="789350"/>
                <a:ext cx="159075" cy="61775"/>
              </a:xfrm>
              <a:custGeom>
                <a:avLst/>
                <a:gdLst/>
                <a:ahLst/>
                <a:cxnLst/>
                <a:rect l="l" t="t" r="r" b="b"/>
                <a:pathLst>
                  <a:path w="6363" h="2471" extrusionOk="0">
                    <a:moveTo>
                      <a:pt x="1017" y="0"/>
                    </a:moveTo>
                    <a:cubicBezTo>
                      <a:pt x="857" y="0"/>
                      <a:pt x="707" y="30"/>
                      <a:pt x="569" y="99"/>
                    </a:cubicBezTo>
                    <a:cubicBezTo>
                      <a:pt x="340" y="208"/>
                      <a:pt x="153" y="438"/>
                      <a:pt x="56" y="787"/>
                    </a:cubicBezTo>
                    <a:cubicBezTo>
                      <a:pt x="12" y="962"/>
                      <a:pt x="0" y="1127"/>
                      <a:pt x="22" y="1268"/>
                    </a:cubicBezTo>
                    <a:cubicBezTo>
                      <a:pt x="44" y="1411"/>
                      <a:pt x="88" y="1531"/>
                      <a:pt x="165" y="1640"/>
                    </a:cubicBezTo>
                    <a:cubicBezTo>
                      <a:pt x="306" y="1859"/>
                      <a:pt x="547" y="2001"/>
                      <a:pt x="843" y="2099"/>
                    </a:cubicBezTo>
                    <a:cubicBezTo>
                      <a:pt x="1378" y="2265"/>
                      <a:pt x="2088" y="2274"/>
                      <a:pt x="2816" y="2274"/>
                    </a:cubicBezTo>
                    <a:cubicBezTo>
                      <a:pt x="2905" y="2274"/>
                      <a:pt x="2994" y="2274"/>
                      <a:pt x="3083" y="2274"/>
                    </a:cubicBezTo>
                    <a:cubicBezTo>
                      <a:pt x="3498" y="2274"/>
                      <a:pt x="3903" y="2274"/>
                      <a:pt x="4297" y="2285"/>
                    </a:cubicBezTo>
                    <a:cubicBezTo>
                      <a:pt x="4690" y="2296"/>
                      <a:pt x="5040" y="2318"/>
                      <a:pt x="5346" y="2340"/>
                    </a:cubicBezTo>
                    <a:cubicBezTo>
                      <a:pt x="5663" y="2373"/>
                      <a:pt x="5915" y="2405"/>
                      <a:pt x="6090" y="2427"/>
                    </a:cubicBezTo>
                    <a:cubicBezTo>
                      <a:pt x="6265" y="2460"/>
                      <a:pt x="6362" y="2471"/>
                      <a:pt x="6362" y="2471"/>
                    </a:cubicBezTo>
                    <a:lnTo>
                      <a:pt x="6100" y="2373"/>
                    </a:lnTo>
                    <a:cubicBezTo>
                      <a:pt x="5937" y="2307"/>
                      <a:pt x="5696" y="2208"/>
                      <a:pt x="5422" y="2077"/>
                    </a:cubicBezTo>
                    <a:cubicBezTo>
                      <a:pt x="5138" y="1946"/>
                      <a:pt x="4822" y="1793"/>
                      <a:pt x="4472" y="1608"/>
                    </a:cubicBezTo>
                    <a:cubicBezTo>
                      <a:pt x="4132" y="1421"/>
                      <a:pt x="3783" y="1214"/>
                      <a:pt x="3422" y="1006"/>
                    </a:cubicBezTo>
                    <a:cubicBezTo>
                      <a:pt x="2711" y="602"/>
                      <a:pt x="2001" y="175"/>
                      <a:pt x="1389" y="44"/>
                    </a:cubicBezTo>
                    <a:cubicBezTo>
                      <a:pt x="1259" y="16"/>
                      <a:pt x="1135" y="0"/>
                      <a:pt x="1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 name="Google Shape;101;p2"/>
              <p:cNvSpPr/>
              <p:nvPr/>
            </p:nvSpPr>
            <p:spPr>
              <a:xfrm>
                <a:off x="4833800" y="707300"/>
                <a:ext cx="124075" cy="123900"/>
              </a:xfrm>
              <a:custGeom>
                <a:avLst/>
                <a:gdLst/>
                <a:ahLst/>
                <a:cxnLst/>
                <a:rect l="l" t="t" r="r" b="b"/>
                <a:pathLst>
                  <a:path w="4963" h="4956" extrusionOk="0">
                    <a:moveTo>
                      <a:pt x="1073" y="0"/>
                    </a:moveTo>
                    <a:cubicBezTo>
                      <a:pt x="963" y="0"/>
                      <a:pt x="853" y="23"/>
                      <a:pt x="743" y="69"/>
                    </a:cubicBezTo>
                    <a:cubicBezTo>
                      <a:pt x="601" y="124"/>
                      <a:pt x="470" y="211"/>
                      <a:pt x="339" y="331"/>
                    </a:cubicBezTo>
                    <a:cubicBezTo>
                      <a:pt x="219" y="462"/>
                      <a:pt x="131" y="593"/>
                      <a:pt x="76" y="736"/>
                    </a:cubicBezTo>
                    <a:cubicBezTo>
                      <a:pt x="22" y="867"/>
                      <a:pt x="0" y="998"/>
                      <a:pt x="11" y="1129"/>
                    </a:cubicBezTo>
                    <a:cubicBezTo>
                      <a:pt x="22" y="1392"/>
                      <a:pt x="153" y="1632"/>
                      <a:pt x="372" y="1861"/>
                    </a:cubicBezTo>
                    <a:cubicBezTo>
                      <a:pt x="798" y="2332"/>
                      <a:pt x="1509" y="2725"/>
                      <a:pt x="2219" y="3141"/>
                    </a:cubicBezTo>
                    <a:cubicBezTo>
                      <a:pt x="2580" y="3348"/>
                      <a:pt x="2930" y="3556"/>
                      <a:pt x="3258" y="3753"/>
                    </a:cubicBezTo>
                    <a:cubicBezTo>
                      <a:pt x="3596" y="3960"/>
                      <a:pt x="3892" y="4157"/>
                      <a:pt x="4143" y="4332"/>
                    </a:cubicBezTo>
                    <a:cubicBezTo>
                      <a:pt x="4395" y="4507"/>
                      <a:pt x="4602" y="4671"/>
                      <a:pt x="4744" y="4780"/>
                    </a:cubicBezTo>
                    <a:cubicBezTo>
                      <a:pt x="4886" y="4890"/>
                      <a:pt x="4963" y="4955"/>
                      <a:pt x="4963" y="4955"/>
                    </a:cubicBezTo>
                    <a:cubicBezTo>
                      <a:pt x="4963" y="4955"/>
                      <a:pt x="4897" y="4878"/>
                      <a:pt x="4788" y="4737"/>
                    </a:cubicBezTo>
                    <a:cubicBezTo>
                      <a:pt x="4679" y="4594"/>
                      <a:pt x="4514" y="4387"/>
                      <a:pt x="4339" y="4135"/>
                    </a:cubicBezTo>
                    <a:cubicBezTo>
                      <a:pt x="4165" y="3884"/>
                      <a:pt x="3968" y="3588"/>
                      <a:pt x="3761" y="3250"/>
                    </a:cubicBezTo>
                    <a:cubicBezTo>
                      <a:pt x="3564" y="2922"/>
                      <a:pt x="3356" y="2572"/>
                      <a:pt x="3148" y="2211"/>
                    </a:cubicBezTo>
                    <a:cubicBezTo>
                      <a:pt x="2733" y="1501"/>
                      <a:pt x="2339" y="790"/>
                      <a:pt x="1869" y="364"/>
                    </a:cubicBezTo>
                    <a:cubicBezTo>
                      <a:pt x="1640" y="145"/>
                      <a:pt x="1399" y="14"/>
                      <a:pt x="1137" y="3"/>
                    </a:cubicBezTo>
                    <a:cubicBezTo>
                      <a:pt x="1116" y="1"/>
                      <a:pt x="1094" y="0"/>
                      <a:pt x="10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 name="Google Shape;102;p2"/>
              <p:cNvSpPr/>
              <p:nvPr/>
            </p:nvSpPr>
            <p:spPr>
              <a:xfrm>
                <a:off x="4915500" y="660625"/>
                <a:ext cx="62325" cy="158800"/>
              </a:xfrm>
              <a:custGeom>
                <a:avLst/>
                <a:gdLst/>
                <a:ahLst/>
                <a:cxnLst/>
                <a:rect l="l" t="t" r="r" b="b"/>
                <a:pathLst>
                  <a:path w="2493" h="6352" extrusionOk="0">
                    <a:moveTo>
                      <a:pt x="1143" y="1"/>
                    </a:moveTo>
                    <a:cubicBezTo>
                      <a:pt x="1039" y="1"/>
                      <a:pt x="926" y="16"/>
                      <a:pt x="809" y="45"/>
                    </a:cubicBezTo>
                    <a:cubicBezTo>
                      <a:pt x="459" y="143"/>
                      <a:pt x="230" y="329"/>
                      <a:pt x="121" y="558"/>
                    </a:cubicBezTo>
                    <a:cubicBezTo>
                      <a:pt x="0" y="799"/>
                      <a:pt x="0" y="1072"/>
                      <a:pt x="66" y="1378"/>
                    </a:cubicBezTo>
                    <a:cubicBezTo>
                      <a:pt x="197" y="1991"/>
                      <a:pt x="624" y="2701"/>
                      <a:pt x="1028" y="3412"/>
                    </a:cubicBezTo>
                    <a:cubicBezTo>
                      <a:pt x="1236" y="3772"/>
                      <a:pt x="1443" y="4122"/>
                      <a:pt x="1629" y="4461"/>
                    </a:cubicBezTo>
                    <a:cubicBezTo>
                      <a:pt x="1815" y="4811"/>
                      <a:pt x="1968" y="5127"/>
                      <a:pt x="2099" y="5412"/>
                    </a:cubicBezTo>
                    <a:cubicBezTo>
                      <a:pt x="2230" y="5685"/>
                      <a:pt x="2329" y="5926"/>
                      <a:pt x="2395" y="6089"/>
                    </a:cubicBezTo>
                    <a:lnTo>
                      <a:pt x="2493" y="6352"/>
                    </a:lnTo>
                    <a:cubicBezTo>
                      <a:pt x="2493" y="6352"/>
                      <a:pt x="2482" y="6254"/>
                      <a:pt x="2449" y="6079"/>
                    </a:cubicBezTo>
                    <a:cubicBezTo>
                      <a:pt x="2427" y="5904"/>
                      <a:pt x="2395" y="5652"/>
                      <a:pt x="2361" y="5336"/>
                    </a:cubicBezTo>
                    <a:cubicBezTo>
                      <a:pt x="2339" y="5030"/>
                      <a:pt x="2318" y="4680"/>
                      <a:pt x="2307" y="4286"/>
                    </a:cubicBezTo>
                    <a:cubicBezTo>
                      <a:pt x="2296" y="3893"/>
                      <a:pt x="2296" y="3488"/>
                      <a:pt x="2296" y="3072"/>
                    </a:cubicBezTo>
                    <a:cubicBezTo>
                      <a:pt x="2296" y="2253"/>
                      <a:pt x="2307" y="1433"/>
                      <a:pt x="2121" y="832"/>
                    </a:cubicBezTo>
                    <a:cubicBezTo>
                      <a:pt x="2023" y="536"/>
                      <a:pt x="1880" y="296"/>
                      <a:pt x="1662" y="154"/>
                    </a:cubicBezTo>
                    <a:cubicBezTo>
                      <a:pt x="1552" y="77"/>
                      <a:pt x="1433" y="33"/>
                      <a:pt x="1290" y="12"/>
                    </a:cubicBezTo>
                    <a:cubicBezTo>
                      <a:pt x="1243" y="4"/>
                      <a:pt x="1194" y="1"/>
                      <a:pt x="1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 name="Google Shape;103;p2"/>
              <p:cNvSpPr/>
              <p:nvPr/>
            </p:nvSpPr>
            <p:spPr>
              <a:xfrm>
                <a:off x="5001300" y="660625"/>
                <a:ext cx="62625" cy="158800"/>
              </a:xfrm>
              <a:custGeom>
                <a:avLst/>
                <a:gdLst/>
                <a:ahLst/>
                <a:cxnLst/>
                <a:rect l="l" t="t" r="r" b="b"/>
                <a:pathLst>
                  <a:path w="2505" h="6352" extrusionOk="0">
                    <a:moveTo>
                      <a:pt x="1351" y="1"/>
                    </a:moveTo>
                    <a:cubicBezTo>
                      <a:pt x="1300" y="1"/>
                      <a:pt x="1250" y="4"/>
                      <a:pt x="1203" y="12"/>
                    </a:cubicBezTo>
                    <a:cubicBezTo>
                      <a:pt x="1061" y="33"/>
                      <a:pt x="941" y="77"/>
                      <a:pt x="831" y="154"/>
                    </a:cubicBezTo>
                    <a:cubicBezTo>
                      <a:pt x="613" y="296"/>
                      <a:pt x="471" y="536"/>
                      <a:pt x="372" y="832"/>
                    </a:cubicBezTo>
                    <a:cubicBezTo>
                      <a:pt x="187" y="1433"/>
                      <a:pt x="197" y="2253"/>
                      <a:pt x="197" y="3072"/>
                    </a:cubicBezTo>
                    <a:cubicBezTo>
                      <a:pt x="197" y="3488"/>
                      <a:pt x="197" y="3893"/>
                      <a:pt x="187" y="4286"/>
                    </a:cubicBezTo>
                    <a:cubicBezTo>
                      <a:pt x="176" y="4680"/>
                      <a:pt x="165" y="5030"/>
                      <a:pt x="132" y="5336"/>
                    </a:cubicBezTo>
                    <a:cubicBezTo>
                      <a:pt x="99" y="5652"/>
                      <a:pt x="66" y="5904"/>
                      <a:pt x="44" y="6079"/>
                    </a:cubicBezTo>
                    <a:cubicBezTo>
                      <a:pt x="22" y="6254"/>
                      <a:pt x="1" y="6352"/>
                      <a:pt x="1" y="6352"/>
                    </a:cubicBezTo>
                    <a:lnTo>
                      <a:pt x="99" y="6089"/>
                    </a:lnTo>
                    <a:cubicBezTo>
                      <a:pt x="165" y="5926"/>
                      <a:pt x="263" y="5685"/>
                      <a:pt x="394" y="5412"/>
                    </a:cubicBezTo>
                    <a:cubicBezTo>
                      <a:pt x="525" y="5127"/>
                      <a:pt x="678" y="4811"/>
                      <a:pt x="865" y="4461"/>
                    </a:cubicBezTo>
                    <a:cubicBezTo>
                      <a:pt x="1050" y="4122"/>
                      <a:pt x="1258" y="3772"/>
                      <a:pt x="1465" y="3412"/>
                    </a:cubicBezTo>
                    <a:cubicBezTo>
                      <a:pt x="1870" y="2701"/>
                      <a:pt x="2296" y="1991"/>
                      <a:pt x="2427" y="1378"/>
                    </a:cubicBezTo>
                    <a:cubicBezTo>
                      <a:pt x="2504" y="1072"/>
                      <a:pt x="2493" y="799"/>
                      <a:pt x="2373" y="558"/>
                    </a:cubicBezTo>
                    <a:cubicBezTo>
                      <a:pt x="2264" y="329"/>
                      <a:pt x="2034" y="143"/>
                      <a:pt x="1684" y="45"/>
                    </a:cubicBezTo>
                    <a:cubicBezTo>
                      <a:pt x="1567" y="16"/>
                      <a:pt x="1455" y="1"/>
                      <a:pt x="1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 name="Google Shape;104;p2"/>
              <p:cNvSpPr/>
              <p:nvPr/>
            </p:nvSpPr>
            <p:spPr>
              <a:xfrm>
                <a:off x="5021275" y="707300"/>
                <a:ext cx="124075" cy="123900"/>
              </a:xfrm>
              <a:custGeom>
                <a:avLst/>
                <a:gdLst/>
                <a:ahLst/>
                <a:cxnLst/>
                <a:rect l="l" t="t" r="r" b="b"/>
                <a:pathLst>
                  <a:path w="4963" h="4956" extrusionOk="0">
                    <a:moveTo>
                      <a:pt x="3890" y="0"/>
                    </a:moveTo>
                    <a:cubicBezTo>
                      <a:pt x="3869" y="0"/>
                      <a:pt x="3847" y="1"/>
                      <a:pt x="3826" y="3"/>
                    </a:cubicBezTo>
                    <a:cubicBezTo>
                      <a:pt x="3564" y="14"/>
                      <a:pt x="3323" y="145"/>
                      <a:pt x="3093" y="364"/>
                    </a:cubicBezTo>
                    <a:cubicBezTo>
                      <a:pt x="2634" y="790"/>
                      <a:pt x="2230" y="1501"/>
                      <a:pt x="1815" y="2211"/>
                    </a:cubicBezTo>
                    <a:cubicBezTo>
                      <a:pt x="1607" y="2572"/>
                      <a:pt x="1410" y="2922"/>
                      <a:pt x="1202" y="3250"/>
                    </a:cubicBezTo>
                    <a:cubicBezTo>
                      <a:pt x="994" y="3588"/>
                      <a:pt x="798" y="3884"/>
                      <a:pt x="623" y="4135"/>
                    </a:cubicBezTo>
                    <a:cubicBezTo>
                      <a:pt x="448" y="4387"/>
                      <a:pt x="284" y="4594"/>
                      <a:pt x="175" y="4737"/>
                    </a:cubicBezTo>
                    <a:cubicBezTo>
                      <a:pt x="66" y="4878"/>
                      <a:pt x="0" y="4955"/>
                      <a:pt x="0" y="4955"/>
                    </a:cubicBezTo>
                    <a:cubicBezTo>
                      <a:pt x="0" y="4955"/>
                      <a:pt x="87" y="4890"/>
                      <a:pt x="219" y="4780"/>
                    </a:cubicBezTo>
                    <a:cubicBezTo>
                      <a:pt x="360" y="4671"/>
                      <a:pt x="568" y="4507"/>
                      <a:pt x="819" y="4332"/>
                    </a:cubicBezTo>
                    <a:cubicBezTo>
                      <a:pt x="1071" y="4157"/>
                      <a:pt x="1366" y="3960"/>
                      <a:pt x="1705" y="3753"/>
                    </a:cubicBezTo>
                    <a:cubicBezTo>
                      <a:pt x="2033" y="3556"/>
                      <a:pt x="2383" y="3348"/>
                      <a:pt x="2743" y="3141"/>
                    </a:cubicBezTo>
                    <a:cubicBezTo>
                      <a:pt x="3465" y="2725"/>
                      <a:pt x="4176" y="2332"/>
                      <a:pt x="4591" y="1861"/>
                    </a:cubicBezTo>
                    <a:cubicBezTo>
                      <a:pt x="4810" y="1632"/>
                      <a:pt x="4941" y="1392"/>
                      <a:pt x="4963" y="1129"/>
                    </a:cubicBezTo>
                    <a:cubicBezTo>
                      <a:pt x="4963" y="998"/>
                      <a:pt x="4941" y="867"/>
                      <a:pt x="4886" y="736"/>
                    </a:cubicBezTo>
                    <a:cubicBezTo>
                      <a:pt x="4842" y="593"/>
                      <a:pt x="4744" y="462"/>
                      <a:pt x="4624" y="331"/>
                    </a:cubicBezTo>
                    <a:cubicBezTo>
                      <a:pt x="4492" y="211"/>
                      <a:pt x="4361" y="124"/>
                      <a:pt x="4230" y="69"/>
                    </a:cubicBezTo>
                    <a:cubicBezTo>
                      <a:pt x="4111" y="23"/>
                      <a:pt x="4000" y="0"/>
                      <a:pt x="3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2"/>
              <p:cNvSpPr/>
              <p:nvPr/>
            </p:nvSpPr>
            <p:spPr>
              <a:xfrm>
                <a:off x="5033000" y="789350"/>
                <a:ext cx="159075" cy="61775"/>
              </a:xfrm>
              <a:custGeom>
                <a:avLst/>
                <a:gdLst/>
                <a:ahLst/>
                <a:cxnLst/>
                <a:rect l="l" t="t" r="r" b="b"/>
                <a:pathLst>
                  <a:path w="6363" h="2471" extrusionOk="0">
                    <a:moveTo>
                      <a:pt x="5347" y="0"/>
                    </a:moveTo>
                    <a:cubicBezTo>
                      <a:pt x="5229" y="0"/>
                      <a:pt x="5105" y="16"/>
                      <a:pt x="4975" y="44"/>
                    </a:cubicBezTo>
                    <a:cubicBezTo>
                      <a:pt x="4363" y="175"/>
                      <a:pt x="3652" y="602"/>
                      <a:pt x="2942" y="1006"/>
                    </a:cubicBezTo>
                    <a:cubicBezTo>
                      <a:pt x="2580" y="1214"/>
                      <a:pt x="2231" y="1421"/>
                      <a:pt x="1892" y="1608"/>
                    </a:cubicBezTo>
                    <a:cubicBezTo>
                      <a:pt x="1553" y="1793"/>
                      <a:pt x="1225" y="1946"/>
                      <a:pt x="941" y="2077"/>
                    </a:cubicBezTo>
                    <a:cubicBezTo>
                      <a:pt x="668" y="2208"/>
                      <a:pt x="427" y="2307"/>
                      <a:pt x="263" y="2373"/>
                    </a:cubicBezTo>
                    <a:lnTo>
                      <a:pt x="1" y="2471"/>
                    </a:lnTo>
                    <a:cubicBezTo>
                      <a:pt x="1" y="2471"/>
                      <a:pt x="99" y="2460"/>
                      <a:pt x="274" y="2427"/>
                    </a:cubicBezTo>
                    <a:cubicBezTo>
                      <a:pt x="449" y="2405"/>
                      <a:pt x="712" y="2373"/>
                      <a:pt x="1018" y="2340"/>
                    </a:cubicBezTo>
                    <a:cubicBezTo>
                      <a:pt x="1324" y="2318"/>
                      <a:pt x="1684" y="2296"/>
                      <a:pt x="2067" y="2285"/>
                    </a:cubicBezTo>
                    <a:cubicBezTo>
                      <a:pt x="2461" y="2274"/>
                      <a:pt x="2865" y="2274"/>
                      <a:pt x="3280" y="2274"/>
                    </a:cubicBezTo>
                    <a:cubicBezTo>
                      <a:pt x="3369" y="2274"/>
                      <a:pt x="3459" y="2274"/>
                      <a:pt x="3548" y="2274"/>
                    </a:cubicBezTo>
                    <a:cubicBezTo>
                      <a:pt x="4278" y="2274"/>
                      <a:pt x="4995" y="2265"/>
                      <a:pt x="5521" y="2099"/>
                    </a:cubicBezTo>
                    <a:cubicBezTo>
                      <a:pt x="5816" y="2001"/>
                      <a:pt x="6057" y="1859"/>
                      <a:pt x="6199" y="1640"/>
                    </a:cubicBezTo>
                    <a:cubicBezTo>
                      <a:pt x="6275" y="1531"/>
                      <a:pt x="6330" y="1411"/>
                      <a:pt x="6341" y="1268"/>
                    </a:cubicBezTo>
                    <a:cubicBezTo>
                      <a:pt x="6363" y="1127"/>
                      <a:pt x="6352" y="962"/>
                      <a:pt x="6308" y="787"/>
                    </a:cubicBezTo>
                    <a:cubicBezTo>
                      <a:pt x="6210" y="438"/>
                      <a:pt x="6024" y="208"/>
                      <a:pt x="5794" y="99"/>
                    </a:cubicBezTo>
                    <a:cubicBezTo>
                      <a:pt x="5656" y="30"/>
                      <a:pt x="5507" y="0"/>
                      <a:pt x="5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6" name="Google Shape;106;p2"/>
            <p:cNvSpPr/>
            <p:nvPr/>
          </p:nvSpPr>
          <p:spPr>
            <a:xfrm>
              <a:off x="4851825" y="725125"/>
              <a:ext cx="275750" cy="275775"/>
            </a:xfrm>
            <a:custGeom>
              <a:avLst/>
              <a:gdLst/>
              <a:ahLst/>
              <a:cxnLst/>
              <a:rect l="l" t="t" r="r" b="b"/>
              <a:pathLst>
                <a:path w="11030" h="11031" extrusionOk="0">
                  <a:moveTo>
                    <a:pt x="4417" y="1"/>
                  </a:moveTo>
                  <a:cubicBezTo>
                    <a:pt x="4417" y="1"/>
                    <a:pt x="4395" y="23"/>
                    <a:pt x="4362" y="88"/>
                  </a:cubicBezTo>
                  <a:cubicBezTo>
                    <a:pt x="4329" y="143"/>
                    <a:pt x="4296" y="220"/>
                    <a:pt x="4252" y="317"/>
                  </a:cubicBezTo>
                  <a:cubicBezTo>
                    <a:pt x="4198" y="416"/>
                    <a:pt x="4155" y="536"/>
                    <a:pt x="4121" y="667"/>
                  </a:cubicBezTo>
                  <a:cubicBezTo>
                    <a:pt x="4099" y="722"/>
                    <a:pt x="4078" y="788"/>
                    <a:pt x="4056" y="854"/>
                  </a:cubicBezTo>
                  <a:cubicBezTo>
                    <a:pt x="4045" y="930"/>
                    <a:pt x="4034" y="995"/>
                    <a:pt x="4023" y="1072"/>
                  </a:cubicBezTo>
                  <a:cubicBezTo>
                    <a:pt x="3968" y="1356"/>
                    <a:pt x="3980" y="1641"/>
                    <a:pt x="4034" y="1881"/>
                  </a:cubicBezTo>
                  <a:cubicBezTo>
                    <a:pt x="4045" y="1957"/>
                    <a:pt x="4067" y="2034"/>
                    <a:pt x="4099" y="2100"/>
                  </a:cubicBezTo>
                  <a:cubicBezTo>
                    <a:pt x="4067" y="2034"/>
                    <a:pt x="4034" y="1957"/>
                    <a:pt x="3990" y="1892"/>
                  </a:cubicBezTo>
                  <a:cubicBezTo>
                    <a:pt x="3859" y="1684"/>
                    <a:pt x="3652" y="1488"/>
                    <a:pt x="3422" y="1313"/>
                  </a:cubicBezTo>
                  <a:cubicBezTo>
                    <a:pt x="3193" y="1138"/>
                    <a:pt x="2930" y="1028"/>
                    <a:pt x="2733" y="952"/>
                  </a:cubicBezTo>
                  <a:cubicBezTo>
                    <a:pt x="2537" y="875"/>
                    <a:pt x="2384" y="842"/>
                    <a:pt x="2384" y="842"/>
                  </a:cubicBezTo>
                  <a:cubicBezTo>
                    <a:pt x="2384" y="842"/>
                    <a:pt x="2384" y="875"/>
                    <a:pt x="2372" y="941"/>
                  </a:cubicBezTo>
                  <a:cubicBezTo>
                    <a:pt x="2362" y="1007"/>
                    <a:pt x="2362" y="1094"/>
                    <a:pt x="2350" y="1203"/>
                  </a:cubicBezTo>
                  <a:cubicBezTo>
                    <a:pt x="2350" y="1422"/>
                    <a:pt x="2362" y="1695"/>
                    <a:pt x="2427" y="1979"/>
                  </a:cubicBezTo>
                  <a:cubicBezTo>
                    <a:pt x="2503" y="2253"/>
                    <a:pt x="2613" y="2526"/>
                    <a:pt x="2755" y="2722"/>
                  </a:cubicBezTo>
                  <a:cubicBezTo>
                    <a:pt x="2788" y="2777"/>
                    <a:pt x="2821" y="2821"/>
                    <a:pt x="2865" y="2865"/>
                  </a:cubicBezTo>
                  <a:cubicBezTo>
                    <a:pt x="2821" y="2821"/>
                    <a:pt x="2777" y="2788"/>
                    <a:pt x="2722" y="2756"/>
                  </a:cubicBezTo>
                  <a:cubicBezTo>
                    <a:pt x="2525" y="2613"/>
                    <a:pt x="2252" y="2504"/>
                    <a:pt x="1979" y="2428"/>
                  </a:cubicBezTo>
                  <a:cubicBezTo>
                    <a:pt x="1695" y="2362"/>
                    <a:pt x="1422" y="2351"/>
                    <a:pt x="1203" y="2351"/>
                  </a:cubicBezTo>
                  <a:cubicBezTo>
                    <a:pt x="1094" y="2362"/>
                    <a:pt x="995" y="2362"/>
                    <a:pt x="941" y="2373"/>
                  </a:cubicBezTo>
                  <a:cubicBezTo>
                    <a:pt x="875" y="2384"/>
                    <a:pt x="831" y="2384"/>
                    <a:pt x="831" y="2384"/>
                  </a:cubicBezTo>
                  <a:cubicBezTo>
                    <a:pt x="831" y="2384"/>
                    <a:pt x="875" y="2537"/>
                    <a:pt x="951" y="2734"/>
                  </a:cubicBezTo>
                  <a:cubicBezTo>
                    <a:pt x="1028" y="2941"/>
                    <a:pt x="1137" y="3193"/>
                    <a:pt x="1312" y="3422"/>
                  </a:cubicBezTo>
                  <a:cubicBezTo>
                    <a:pt x="1487" y="3652"/>
                    <a:pt x="1684" y="3859"/>
                    <a:pt x="1891" y="3990"/>
                  </a:cubicBezTo>
                  <a:cubicBezTo>
                    <a:pt x="1957" y="4034"/>
                    <a:pt x="2034" y="4067"/>
                    <a:pt x="2099" y="4100"/>
                  </a:cubicBezTo>
                  <a:cubicBezTo>
                    <a:pt x="2034" y="4067"/>
                    <a:pt x="1957" y="4046"/>
                    <a:pt x="1881" y="4034"/>
                  </a:cubicBezTo>
                  <a:cubicBezTo>
                    <a:pt x="1749" y="4004"/>
                    <a:pt x="1600" y="3988"/>
                    <a:pt x="1447" y="3988"/>
                  </a:cubicBezTo>
                  <a:cubicBezTo>
                    <a:pt x="1322" y="3988"/>
                    <a:pt x="1195" y="3999"/>
                    <a:pt x="1072" y="4024"/>
                  </a:cubicBezTo>
                  <a:cubicBezTo>
                    <a:pt x="995" y="4034"/>
                    <a:pt x="929" y="4046"/>
                    <a:pt x="853" y="4056"/>
                  </a:cubicBezTo>
                  <a:cubicBezTo>
                    <a:pt x="788" y="4078"/>
                    <a:pt x="722" y="4100"/>
                    <a:pt x="667" y="4122"/>
                  </a:cubicBezTo>
                  <a:cubicBezTo>
                    <a:pt x="536" y="4155"/>
                    <a:pt x="416" y="4209"/>
                    <a:pt x="317" y="4253"/>
                  </a:cubicBezTo>
                  <a:cubicBezTo>
                    <a:pt x="219" y="4297"/>
                    <a:pt x="142" y="4330"/>
                    <a:pt x="88" y="4362"/>
                  </a:cubicBezTo>
                  <a:cubicBezTo>
                    <a:pt x="22" y="4395"/>
                    <a:pt x="1" y="4417"/>
                    <a:pt x="1" y="4417"/>
                  </a:cubicBezTo>
                  <a:cubicBezTo>
                    <a:pt x="1" y="4417"/>
                    <a:pt x="88" y="4537"/>
                    <a:pt x="230" y="4690"/>
                  </a:cubicBezTo>
                  <a:cubicBezTo>
                    <a:pt x="383" y="4854"/>
                    <a:pt x="591" y="5040"/>
                    <a:pt x="831" y="5193"/>
                  </a:cubicBezTo>
                  <a:cubicBezTo>
                    <a:pt x="1082" y="5335"/>
                    <a:pt x="1345" y="5445"/>
                    <a:pt x="1585" y="5488"/>
                  </a:cubicBezTo>
                  <a:cubicBezTo>
                    <a:pt x="1673" y="5499"/>
                    <a:pt x="1750" y="5510"/>
                    <a:pt x="1815" y="5510"/>
                  </a:cubicBezTo>
                  <a:cubicBezTo>
                    <a:pt x="1750" y="5510"/>
                    <a:pt x="1673" y="5521"/>
                    <a:pt x="1585" y="5532"/>
                  </a:cubicBezTo>
                  <a:cubicBezTo>
                    <a:pt x="1345" y="5576"/>
                    <a:pt x="1082" y="5685"/>
                    <a:pt x="831" y="5838"/>
                  </a:cubicBezTo>
                  <a:cubicBezTo>
                    <a:pt x="591" y="5980"/>
                    <a:pt x="383" y="6166"/>
                    <a:pt x="230" y="6330"/>
                  </a:cubicBezTo>
                  <a:cubicBezTo>
                    <a:pt x="88" y="6483"/>
                    <a:pt x="1" y="6603"/>
                    <a:pt x="1" y="6603"/>
                  </a:cubicBezTo>
                  <a:cubicBezTo>
                    <a:pt x="1" y="6603"/>
                    <a:pt x="22" y="6625"/>
                    <a:pt x="88" y="6658"/>
                  </a:cubicBezTo>
                  <a:cubicBezTo>
                    <a:pt x="142" y="6691"/>
                    <a:pt x="219" y="6735"/>
                    <a:pt x="317" y="6778"/>
                  </a:cubicBezTo>
                  <a:cubicBezTo>
                    <a:pt x="416" y="6822"/>
                    <a:pt x="536" y="6866"/>
                    <a:pt x="667" y="6910"/>
                  </a:cubicBezTo>
                  <a:cubicBezTo>
                    <a:pt x="722" y="6931"/>
                    <a:pt x="788" y="6942"/>
                    <a:pt x="853" y="6964"/>
                  </a:cubicBezTo>
                  <a:cubicBezTo>
                    <a:pt x="929" y="6975"/>
                    <a:pt x="995" y="6997"/>
                    <a:pt x="1072" y="7008"/>
                  </a:cubicBezTo>
                  <a:cubicBezTo>
                    <a:pt x="1201" y="7028"/>
                    <a:pt x="1335" y="7039"/>
                    <a:pt x="1466" y="7039"/>
                  </a:cubicBezTo>
                  <a:cubicBezTo>
                    <a:pt x="1612" y="7039"/>
                    <a:pt x="1754" y="7026"/>
                    <a:pt x="1881" y="6997"/>
                  </a:cubicBezTo>
                  <a:cubicBezTo>
                    <a:pt x="1957" y="6975"/>
                    <a:pt x="2034" y="6953"/>
                    <a:pt x="2099" y="6920"/>
                  </a:cubicBezTo>
                  <a:lnTo>
                    <a:pt x="2099" y="6920"/>
                  </a:lnTo>
                  <a:cubicBezTo>
                    <a:pt x="2034" y="6953"/>
                    <a:pt x="1957" y="6986"/>
                    <a:pt x="1891" y="7029"/>
                  </a:cubicBezTo>
                  <a:cubicBezTo>
                    <a:pt x="1684" y="7161"/>
                    <a:pt x="1487" y="7369"/>
                    <a:pt x="1312" y="7598"/>
                  </a:cubicBezTo>
                  <a:cubicBezTo>
                    <a:pt x="1137" y="7828"/>
                    <a:pt x="1028" y="8090"/>
                    <a:pt x="951" y="8287"/>
                  </a:cubicBezTo>
                  <a:cubicBezTo>
                    <a:pt x="875" y="8494"/>
                    <a:pt x="831" y="8637"/>
                    <a:pt x="831" y="8637"/>
                  </a:cubicBezTo>
                  <a:cubicBezTo>
                    <a:pt x="831" y="8637"/>
                    <a:pt x="875" y="8647"/>
                    <a:pt x="941" y="8647"/>
                  </a:cubicBezTo>
                  <a:cubicBezTo>
                    <a:pt x="995" y="8659"/>
                    <a:pt x="1094" y="8659"/>
                    <a:pt x="1203" y="8669"/>
                  </a:cubicBezTo>
                  <a:cubicBezTo>
                    <a:pt x="1422" y="8669"/>
                    <a:pt x="1695" y="8659"/>
                    <a:pt x="1979" y="8593"/>
                  </a:cubicBezTo>
                  <a:cubicBezTo>
                    <a:pt x="2252" y="8527"/>
                    <a:pt x="2525" y="8407"/>
                    <a:pt x="2722" y="8265"/>
                  </a:cubicBezTo>
                  <a:cubicBezTo>
                    <a:pt x="2777" y="8232"/>
                    <a:pt x="2821" y="8199"/>
                    <a:pt x="2865" y="8156"/>
                  </a:cubicBezTo>
                  <a:lnTo>
                    <a:pt x="2865" y="8156"/>
                  </a:lnTo>
                  <a:cubicBezTo>
                    <a:pt x="2821" y="8200"/>
                    <a:pt x="2788" y="8254"/>
                    <a:pt x="2755" y="8297"/>
                  </a:cubicBezTo>
                  <a:cubicBezTo>
                    <a:pt x="2613" y="8506"/>
                    <a:pt x="2503" y="8768"/>
                    <a:pt x="2427" y="9041"/>
                  </a:cubicBezTo>
                  <a:cubicBezTo>
                    <a:pt x="2362" y="9325"/>
                    <a:pt x="2350" y="9599"/>
                    <a:pt x="2350" y="9817"/>
                  </a:cubicBezTo>
                  <a:cubicBezTo>
                    <a:pt x="2362" y="9927"/>
                    <a:pt x="2362" y="10025"/>
                    <a:pt x="2372" y="10090"/>
                  </a:cubicBezTo>
                  <a:cubicBezTo>
                    <a:pt x="2384" y="10145"/>
                    <a:pt x="2384" y="10189"/>
                    <a:pt x="2384" y="10189"/>
                  </a:cubicBezTo>
                  <a:cubicBezTo>
                    <a:pt x="2384" y="10189"/>
                    <a:pt x="2537" y="10145"/>
                    <a:pt x="2733" y="10068"/>
                  </a:cubicBezTo>
                  <a:cubicBezTo>
                    <a:pt x="2930" y="10003"/>
                    <a:pt x="3193" y="9883"/>
                    <a:pt x="3422" y="9708"/>
                  </a:cubicBezTo>
                  <a:cubicBezTo>
                    <a:pt x="3652" y="9544"/>
                    <a:pt x="3859" y="9336"/>
                    <a:pt x="3990" y="9128"/>
                  </a:cubicBezTo>
                  <a:cubicBezTo>
                    <a:pt x="4024" y="9077"/>
                    <a:pt x="4052" y="9026"/>
                    <a:pt x="4078" y="8975"/>
                  </a:cubicBezTo>
                  <a:lnTo>
                    <a:pt x="4078" y="8975"/>
                  </a:lnTo>
                  <a:cubicBezTo>
                    <a:pt x="4057" y="9023"/>
                    <a:pt x="4042" y="9081"/>
                    <a:pt x="4034" y="9140"/>
                  </a:cubicBezTo>
                  <a:cubicBezTo>
                    <a:pt x="3980" y="9380"/>
                    <a:pt x="3968" y="9675"/>
                    <a:pt x="4023" y="9959"/>
                  </a:cubicBezTo>
                  <a:cubicBezTo>
                    <a:pt x="4034" y="10025"/>
                    <a:pt x="4045" y="10102"/>
                    <a:pt x="4056" y="10167"/>
                  </a:cubicBezTo>
                  <a:lnTo>
                    <a:pt x="4121" y="10364"/>
                  </a:lnTo>
                  <a:cubicBezTo>
                    <a:pt x="4155" y="10484"/>
                    <a:pt x="4198" y="10604"/>
                    <a:pt x="4252" y="10702"/>
                  </a:cubicBezTo>
                  <a:cubicBezTo>
                    <a:pt x="4296" y="10801"/>
                    <a:pt x="4329" y="10877"/>
                    <a:pt x="4362" y="10943"/>
                  </a:cubicBezTo>
                  <a:cubicBezTo>
                    <a:pt x="4395" y="10998"/>
                    <a:pt x="4417" y="11030"/>
                    <a:pt x="4417" y="11030"/>
                  </a:cubicBezTo>
                  <a:cubicBezTo>
                    <a:pt x="4417" y="11030"/>
                    <a:pt x="4537" y="10932"/>
                    <a:pt x="4690" y="10790"/>
                  </a:cubicBezTo>
                  <a:cubicBezTo>
                    <a:pt x="4854" y="10637"/>
                    <a:pt x="5040" y="10429"/>
                    <a:pt x="5193" y="10189"/>
                  </a:cubicBezTo>
                  <a:cubicBezTo>
                    <a:pt x="5335" y="9937"/>
                    <a:pt x="5444" y="9675"/>
                    <a:pt x="5488" y="9434"/>
                  </a:cubicBezTo>
                  <a:cubicBezTo>
                    <a:pt x="5499" y="9369"/>
                    <a:pt x="5510" y="9303"/>
                    <a:pt x="5510" y="9238"/>
                  </a:cubicBezTo>
                  <a:cubicBezTo>
                    <a:pt x="5510" y="9303"/>
                    <a:pt x="5520" y="9369"/>
                    <a:pt x="5532" y="9434"/>
                  </a:cubicBezTo>
                  <a:cubicBezTo>
                    <a:pt x="5576" y="9675"/>
                    <a:pt x="5685" y="9937"/>
                    <a:pt x="5838" y="10189"/>
                  </a:cubicBezTo>
                  <a:cubicBezTo>
                    <a:pt x="5980" y="10429"/>
                    <a:pt x="6166" y="10637"/>
                    <a:pt x="6329" y="10790"/>
                  </a:cubicBezTo>
                  <a:cubicBezTo>
                    <a:pt x="6482" y="10932"/>
                    <a:pt x="6603" y="11030"/>
                    <a:pt x="6603" y="11030"/>
                  </a:cubicBezTo>
                  <a:cubicBezTo>
                    <a:pt x="6603" y="11030"/>
                    <a:pt x="6625" y="10998"/>
                    <a:pt x="6657" y="10943"/>
                  </a:cubicBezTo>
                  <a:cubicBezTo>
                    <a:pt x="6691" y="10877"/>
                    <a:pt x="6734" y="10801"/>
                    <a:pt x="6778" y="10702"/>
                  </a:cubicBezTo>
                  <a:cubicBezTo>
                    <a:pt x="6822" y="10604"/>
                    <a:pt x="6865" y="10484"/>
                    <a:pt x="6909" y="10364"/>
                  </a:cubicBezTo>
                  <a:cubicBezTo>
                    <a:pt x="6931" y="10298"/>
                    <a:pt x="6942" y="10233"/>
                    <a:pt x="6963" y="10167"/>
                  </a:cubicBezTo>
                  <a:cubicBezTo>
                    <a:pt x="6975" y="10102"/>
                    <a:pt x="6997" y="10025"/>
                    <a:pt x="7007" y="9959"/>
                  </a:cubicBezTo>
                  <a:cubicBezTo>
                    <a:pt x="7051" y="9675"/>
                    <a:pt x="7051" y="9380"/>
                    <a:pt x="6997" y="9140"/>
                  </a:cubicBezTo>
                  <a:cubicBezTo>
                    <a:pt x="6981" y="9083"/>
                    <a:pt x="6964" y="9027"/>
                    <a:pt x="6944" y="8979"/>
                  </a:cubicBezTo>
                  <a:lnTo>
                    <a:pt x="6944" y="8979"/>
                  </a:lnTo>
                  <a:cubicBezTo>
                    <a:pt x="6969" y="9029"/>
                    <a:pt x="6996" y="9078"/>
                    <a:pt x="7029" y="9128"/>
                  </a:cubicBezTo>
                  <a:cubicBezTo>
                    <a:pt x="7160" y="9336"/>
                    <a:pt x="7368" y="9544"/>
                    <a:pt x="7597" y="9708"/>
                  </a:cubicBezTo>
                  <a:cubicBezTo>
                    <a:pt x="7827" y="9883"/>
                    <a:pt x="8090" y="10003"/>
                    <a:pt x="8287" y="10068"/>
                  </a:cubicBezTo>
                  <a:cubicBezTo>
                    <a:pt x="8494" y="10145"/>
                    <a:pt x="8636" y="10189"/>
                    <a:pt x="8636" y="10189"/>
                  </a:cubicBezTo>
                  <a:cubicBezTo>
                    <a:pt x="8636" y="10189"/>
                    <a:pt x="8647" y="10145"/>
                    <a:pt x="8647" y="10090"/>
                  </a:cubicBezTo>
                  <a:cubicBezTo>
                    <a:pt x="8658" y="10025"/>
                    <a:pt x="8658" y="9927"/>
                    <a:pt x="8669" y="9817"/>
                  </a:cubicBezTo>
                  <a:cubicBezTo>
                    <a:pt x="8669" y="9599"/>
                    <a:pt x="8658" y="9325"/>
                    <a:pt x="8593" y="9041"/>
                  </a:cubicBezTo>
                  <a:cubicBezTo>
                    <a:pt x="8527" y="8768"/>
                    <a:pt x="8406" y="8506"/>
                    <a:pt x="8265" y="8297"/>
                  </a:cubicBezTo>
                  <a:cubicBezTo>
                    <a:pt x="8221" y="8222"/>
                    <a:pt x="8156" y="8157"/>
                    <a:pt x="8101" y="8102"/>
                  </a:cubicBezTo>
                  <a:lnTo>
                    <a:pt x="8101" y="8102"/>
                  </a:lnTo>
                  <a:cubicBezTo>
                    <a:pt x="8156" y="8157"/>
                    <a:pt x="8221" y="8222"/>
                    <a:pt x="8297" y="8265"/>
                  </a:cubicBezTo>
                  <a:cubicBezTo>
                    <a:pt x="8505" y="8407"/>
                    <a:pt x="8768" y="8527"/>
                    <a:pt x="9040" y="8593"/>
                  </a:cubicBezTo>
                  <a:cubicBezTo>
                    <a:pt x="9325" y="8659"/>
                    <a:pt x="9598" y="8669"/>
                    <a:pt x="9817" y="8669"/>
                  </a:cubicBezTo>
                  <a:cubicBezTo>
                    <a:pt x="9926" y="8659"/>
                    <a:pt x="10024" y="8659"/>
                    <a:pt x="10090" y="8647"/>
                  </a:cubicBezTo>
                  <a:cubicBezTo>
                    <a:pt x="10145" y="8647"/>
                    <a:pt x="10189" y="8637"/>
                    <a:pt x="10189" y="8637"/>
                  </a:cubicBezTo>
                  <a:cubicBezTo>
                    <a:pt x="10189" y="8637"/>
                    <a:pt x="10145" y="8494"/>
                    <a:pt x="10068" y="8287"/>
                  </a:cubicBezTo>
                  <a:cubicBezTo>
                    <a:pt x="10002" y="8090"/>
                    <a:pt x="9883" y="7828"/>
                    <a:pt x="9708" y="7598"/>
                  </a:cubicBezTo>
                  <a:cubicBezTo>
                    <a:pt x="9543" y="7369"/>
                    <a:pt x="9336" y="7161"/>
                    <a:pt x="9128" y="7029"/>
                  </a:cubicBezTo>
                  <a:cubicBezTo>
                    <a:pt x="9078" y="6996"/>
                    <a:pt x="9028" y="6970"/>
                    <a:pt x="8979" y="6944"/>
                  </a:cubicBezTo>
                  <a:lnTo>
                    <a:pt x="8979" y="6944"/>
                  </a:lnTo>
                  <a:cubicBezTo>
                    <a:pt x="9026" y="6965"/>
                    <a:pt x="9083" y="6981"/>
                    <a:pt x="9139" y="6997"/>
                  </a:cubicBezTo>
                  <a:cubicBezTo>
                    <a:pt x="9266" y="7026"/>
                    <a:pt x="9408" y="7039"/>
                    <a:pt x="9555" y="7039"/>
                  </a:cubicBezTo>
                  <a:cubicBezTo>
                    <a:pt x="9687" y="7039"/>
                    <a:pt x="9824" y="7028"/>
                    <a:pt x="9959" y="7008"/>
                  </a:cubicBezTo>
                  <a:cubicBezTo>
                    <a:pt x="10024" y="6997"/>
                    <a:pt x="10101" y="6975"/>
                    <a:pt x="10167" y="6964"/>
                  </a:cubicBezTo>
                  <a:cubicBezTo>
                    <a:pt x="10232" y="6942"/>
                    <a:pt x="10298" y="6931"/>
                    <a:pt x="10364" y="6910"/>
                  </a:cubicBezTo>
                  <a:cubicBezTo>
                    <a:pt x="10483" y="6866"/>
                    <a:pt x="10604" y="6822"/>
                    <a:pt x="10702" y="6778"/>
                  </a:cubicBezTo>
                  <a:cubicBezTo>
                    <a:pt x="10801" y="6735"/>
                    <a:pt x="10877" y="6691"/>
                    <a:pt x="10942" y="6658"/>
                  </a:cubicBezTo>
                  <a:cubicBezTo>
                    <a:pt x="10998" y="6625"/>
                    <a:pt x="11030" y="6603"/>
                    <a:pt x="11030" y="6603"/>
                  </a:cubicBezTo>
                  <a:cubicBezTo>
                    <a:pt x="11030" y="6603"/>
                    <a:pt x="10932" y="6483"/>
                    <a:pt x="10789" y="6330"/>
                  </a:cubicBezTo>
                  <a:cubicBezTo>
                    <a:pt x="10636" y="6166"/>
                    <a:pt x="10429" y="5980"/>
                    <a:pt x="10189" y="5838"/>
                  </a:cubicBezTo>
                  <a:cubicBezTo>
                    <a:pt x="9937" y="5685"/>
                    <a:pt x="9674" y="5576"/>
                    <a:pt x="9434" y="5532"/>
                  </a:cubicBezTo>
                  <a:cubicBezTo>
                    <a:pt x="9358" y="5521"/>
                    <a:pt x="9281" y="5510"/>
                    <a:pt x="9205" y="5510"/>
                  </a:cubicBezTo>
                  <a:cubicBezTo>
                    <a:pt x="9281" y="5510"/>
                    <a:pt x="9358" y="5499"/>
                    <a:pt x="9434" y="5488"/>
                  </a:cubicBezTo>
                  <a:cubicBezTo>
                    <a:pt x="9674" y="5445"/>
                    <a:pt x="9937" y="5335"/>
                    <a:pt x="10189" y="5193"/>
                  </a:cubicBezTo>
                  <a:cubicBezTo>
                    <a:pt x="10429" y="5040"/>
                    <a:pt x="10636" y="4854"/>
                    <a:pt x="10789" y="4690"/>
                  </a:cubicBezTo>
                  <a:cubicBezTo>
                    <a:pt x="10932" y="4537"/>
                    <a:pt x="11030" y="4417"/>
                    <a:pt x="11030" y="4417"/>
                  </a:cubicBezTo>
                  <a:cubicBezTo>
                    <a:pt x="11030" y="4417"/>
                    <a:pt x="10998" y="4395"/>
                    <a:pt x="10942" y="4362"/>
                  </a:cubicBezTo>
                  <a:cubicBezTo>
                    <a:pt x="10877" y="4330"/>
                    <a:pt x="10801" y="4297"/>
                    <a:pt x="10702" y="4253"/>
                  </a:cubicBezTo>
                  <a:cubicBezTo>
                    <a:pt x="10604" y="4209"/>
                    <a:pt x="10483" y="4155"/>
                    <a:pt x="10364" y="4122"/>
                  </a:cubicBezTo>
                  <a:lnTo>
                    <a:pt x="10167" y="4056"/>
                  </a:lnTo>
                  <a:cubicBezTo>
                    <a:pt x="10101" y="4046"/>
                    <a:pt x="10024" y="4034"/>
                    <a:pt x="9959" y="4024"/>
                  </a:cubicBezTo>
                  <a:cubicBezTo>
                    <a:pt x="9831" y="3999"/>
                    <a:pt x="9700" y="3988"/>
                    <a:pt x="9574" y="3988"/>
                  </a:cubicBezTo>
                  <a:cubicBezTo>
                    <a:pt x="9420" y="3988"/>
                    <a:pt x="9271" y="4004"/>
                    <a:pt x="9139" y="4034"/>
                  </a:cubicBezTo>
                  <a:cubicBezTo>
                    <a:pt x="9081" y="4043"/>
                    <a:pt x="9023" y="4057"/>
                    <a:pt x="8975" y="4078"/>
                  </a:cubicBezTo>
                  <a:lnTo>
                    <a:pt x="8975" y="4078"/>
                  </a:lnTo>
                  <a:cubicBezTo>
                    <a:pt x="9026" y="4052"/>
                    <a:pt x="9077" y="4025"/>
                    <a:pt x="9128" y="3990"/>
                  </a:cubicBezTo>
                  <a:cubicBezTo>
                    <a:pt x="9336" y="3859"/>
                    <a:pt x="9543" y="3652"/>
                    <a:pt x="9708" y="3422"/>
                  </a:cubicBezTo>
                  <a:cubicBezTo>
                    <a:pt x="9883" y="3193"/>
                    <a:pt x="10002" y="2941"/>
                    <a:pt x="10068" y="2734"/>
                  </a:cubicBezTo>
                  <a:cubicBezTo>
                    <a:pt x="10145" y="2537"/>
                    <a:pt x="10189" y="2384"/>
                    <a:pt x="10189" y="2384"/>
                  </a:cubicBezTo>
                  <a:cubicBezTo>
                    <a:pt x="10189" y="2384"/>
                    <a:pt x="10145" y="2384"/>
                    <a:pt x="10090" y="2373"/>
                  </a:cubicBezTo>
                  <a:cubicBezTo>
                    <a:pt x="10024" y="2362"/>
                    <a:pt x="9926" y="2362"/>
                    <a:pt x="9817" y="2351"/>
                  </a:cubicBezTo>
                  <a:cubicBezTo>
                    <a:pt x="9598" y="2351"/>
                    <a:pt x="9325" y="2362"/>
                    <a:pt x="9040" y="2428"/>
                  </a:cubicBezTo>
                  <a:cubicBezTo>
                    <a:pt x="8768" y="2504"/>
                    <a:pt x="8505" y="2613"/>
                    <a:pt x="8297" y="2756"/>
                  </a:cubicBezTo>
                  <a:cubicBezTo>
                    <a:pt x="8221" y="2810"/>
                    <a:pt x="8155" y="2865"/>
                    <a:pt x="8100" y="2919"/>
                  </a:cubicBezTo>
                  <a:cubicBezTo>
                    <a:pt x="8155" y="2865"/>
                    <a:pt x="8221" y="2799"/>
                    <a:pt x="8265" y="2722"/>
                  </a:cubicBezTo>
                  <a:cubicBezTo>
                    <a:pt x="8406" y="2526"/>
                    <a:pt x="8527" y="2253"/>
                    <a:pt x="8593" y="1979"/>
                  </a:cubicBezTo>
                  <a:cubicBezTo>
                    <a:pt x="8658" y="1695"/>
                    <a:pt x="8669" y="1422"/>
                    <a:pt x="8669" y="1203"/>
                  </a:cubicBezTo>
                  <a:cubicBezTo>
                    <a:pt x="8658" y="1094"/>
                    <a:pt x="8658" y="1007"/>
                    <a:pt x="8647" y="941"/>
                  </a:cubicBezTo>
                  <a:cubicBezTo>
                    <a:pt x="8647" y="875"/>
                    <a:pt x="8636" y="842"/>
                    <a:pt x="8636" y="842"/>
                  </a:cubicBezTo>
                  <a:cubicBezTo>
                    <a:pt x="8636" y="842"/>
                    <a:pt x="8494" y="875"/>
                    <a:pt x="8287" y="952"/>
                  </a:cubicBezTo>
                  <a:cubicBezTo>
                    <a:pt x="8090" y="1028"/>
                    <a:pt x="7827" y="1138"/>
                    <a:pt x="7597" y="1313"/>
                  </a:cubicBezTo>
                  <a:cubicBezTo>
                    <a:pt x="7368" y="1488"/>
                    <a:pt x="7160" y="1684"/>
                    <a:pt x="7029" y="1892"/>
                  </a:cubicBezTo>
                  <a:cubicBezTo>
                    <a:pt x="6985" y="1957"/>
                    <a:pt x="6953" y="2034"/>
                    <a:pt x="6920" y="2100"/>
                  </a:cubicBezTo>
                  <a:cubicBezTo>
                    <a:pt x="6953" y="2034"/>
                    <a:pt x="6975" y="1957"/>
                    <a:pt x="6997" y="1881"/>
                  </a:cubicBezTo>
                  <a:cubicBezTo>
                    <a:pt x="7051" y="1641"/>
                    <a:pt x="7051" y="1356"/>
                    <a:pt x="7007" y="1072"/>
                  </a:cubicBezTo>
                  <a:cubicBezTo>
                    <a:pt x="6997" y="995"/>
                    <a:pt x="6975" y="930"/>
                    <a:pt x="6963" y="854"/>
                  </a:cubicBezTo>
                  <a:cubicBezTo>
                    <a:pt x="6942" y="788"/>
                    <a:pt x="6931" y="722"/>
                    <a:pt x="6909" y="667"/>
                  </a:cubicBezTo>
                  <a:cubicBezTo>
                    <a:pt x="6865" y="536"/>
                    <a:pt x="6822" y="416"/>
                    <a:pt x="6778" y="317"/>
                  </a:cubicBezTo>
                  <a:cubicBezTo>
                    <a:pt x="6734" y="220"/>
                    <a:pt x="6691" y="143"/>
                    <a:pt x="6657" y="88"/>
                  </a:cubicBezTo>
                  <a:cubicBezTo>
                    <a:pt x="6625" y="23"/>
                    <a:pt x="6603" y="1"/>
                    <a:pt x="6603" y="1"/>
                  </a:cubicBezTo>
                  <a:cubicBezTo>
                    <a:pt x="6603" y="1"/>
                    <a:pt x="6482" y="88"/>
                    <a:pt x="6329" y="230"/>
                  </a:cubicBezTo>
                  <a:cubicBezTo>
                    <a:pt x="6166" y="383"/>
                    <a:pt x="5980" y="591"/>
                    <a:pt x="5838" y="832"/>
                  </a:cubicBezTo>
                  <a:cubicBezTo>
                    <a:pt x="5685" y="1083"/>
                    <a:pt x="5576" y="1345"/>
                    <a:pt x="5532" y="1586"/>
                  </a:cubicBezTo>
                  <a:cubicBezTo>
                    <a:pt x="5520" y="1662"/>
                    <a:pt x="5510" y="1728"/>
                    <a:pt x="5510" y="1794"/>
                  </a:cubicBezTo>
                  <a:cubicBezTo>
                    <a:pt x="5510" y="1728"/>
                    <a:pt x="5499" y="1662"/>
                    <a:pt x="5488" y="1586"/>
                  </a:cubicBezTo>
                  <a:cubicBezTo>
                    <a:pt x="5444" y="1345"/>
                    <a:pt x="5335" y="1083"/>
                    <a:pt x="5193" y="832"/>
                  </a:cubicBezTo>
                  <a:cubicBezTo>
                    <a:pt x="5040" y="591"/>
                    <a:pt x="4854" y="383"/>
                    <a:pt x="4690" y="230"/>
                  </a:cubicBezTo>
                  <a:cubicBezTo>
                    <a:pt x="4537" y="88"/>
                    <a:pt x="4417" y="1"/>
                    <a:pt x="4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2"/>
            <p:cNvSpPr/>
            <p:nvPr/>
          </p:nvSpPr>
          <p:spPr>
            <a:xfrm>
              <a:off x="4900725" y="774050"/>
              <a:ext cx="177675" cy="177650"/>
            </a:xfrm>
            <a:custGeom>
              <a:avLst/>
              <a:gdLst/>
              <a:ahLst/>
              <a:cxnLst/>
              <a:rect l="l" t="t" r="r" b="b"/>
              <a:pathLst>
                <a:path w="7107" h="7106" extrusionOk="0">
                  <a:moveTo>
                    <a:pt x="3554" y="0"/>
                  </a:moveTo>
                  <a:cubicBezTo>
                    <a:pt x="1597" y="0"/>
                    <a:pt x="1" y="1596"/>
                    <a:pt x="1" y="3553"/>
                  </a:cubicBezTo>
                  <a:cubicBezTo>
                    <a:pt x="1" y="5521"/>
                    <a:pt x="1597" y="7106"/>
                    <a:pt x="3554" y="7106"/>
                  </a:cubicBezTo>
                  <a:cubicBezTo>
                    <a:pt x="5522" y="7106"/>
                    <a:pt x="7106" y="5521"/>
                    <a:pt x="7106" y="3553"/>
                  </a:cubicBezTo>
                  <a:cubicBezTo>
                    <a:pt x="7106" y="1596"/>
                    <a:pt x="5522" y="0"/>
                    <a:pt x="3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08" name="Google Shape;108;p2"/>
            <p:cNvGrpSpPr/>
            <p:nvPr/>
          </p:nvGrpSpPr>
          <p:grpSpPr>
            <a:xfrm>
              <a:off x="4907300" y="779800"/>
              <a:ext cx="163450" cy="161800"/>
              <a:chOff x="4907300" y="779800"/>
              <a:chExt cx="163450" cy="161800"/>
            </a:xfrm>
          </p:grpSpPr>
          <p:sp>
            <p:nvSpPr>
              <p:cNvPr id="109" name="Google Shape;109;p2"/>
              <p:cNvSpPr/>
              <p:nvPr/>
            </p:nvSpPr>
            <p:spPr>
              <a:xfrm>
                <a:off x="4977000" y="850500"/>
                <a:ext cx="24600" cy="25025"/>
              </a:xfrm>
              <a:custGeom>
                <a:avLst/>
                <a:gdLst/>
                <a:ahLst/>
                <a:cxnLst/>
                <a:rect l="l" t="t" r="r" b="b"/>
                <a:pathLst>
                  <a:path w="984" h="1001" extrusionOk="0">
                    <a:moveTo>
                      <a:pt x="527" y="0"/>
                    </a:moveTo>
                    <a:cubicBezTo>
                      <a:pt x="515" y="0"/>
                      <a:pt x="503" y="1"/>
                      <a:pt x="492" y="3"/>
                    </a:cubicBezTo>
                    <a:cubicBezTo>
                      <a:pt x="448" y="3"/>
                      <a:pt x="404" y="14"/>
                      <a:pt x="360" y="14"/>
                    </a:cubicBezTo>
                    <a:cubicBezTo>
                      <a:pt x="273" y="36"/>
                      <a:pt x="207" y="80"/>
                      <a:pt x="142" y="146"/>
                    </a:cubicBezTo>
                    <a:cubicBezTo>
                      <a:pt x="120" y="178"/>
                      <a:pt x="88" y="211"/>
                      <a:pt x="66" y="243"/>
                    </a:cubicBezTo>
                    <a:cubicBezTo>
                      <a:pt x="22" y="320"/>
                      <a:pt x="0" y="408"/>
                      <a:pt x="0" y="495"/>
                    </a:cubicBezTo>
                    <a:lnTo>
                      <a:pt x="0" y="506"/>
                    </a:lnTo>
                    <a:cubicBezTo>
                      <a:pt x="0" y="583"/>
                      <a:pt x="11" y="637"/>
                      <a:pt x="44" y="703"/>
                    </a:cubicBezTo>
                    <a:cubicBezTo>
                      <a:pt x="54" y="758"/>
                      <a:pt x="98" y="812"/>
                      <a:pt x="142" y="856"/>
                    </a:cubicBezTo>
                    <a:cubicBezTo>
                      <a:pt x="186" y="911"/>
                      <a:pt x="241" y="943"/>
                      <a:pt x="295" y="954"/>
                    </a:cubicBezTo>
                    <a:cubicBezTo>
                      <a:pt x="349" y="981"/>
                      <a:pt x="403" y="1001"/>
                      <a:pt x="458" y="1001"/>
                    </a:cubicBezTo>
                    <a:cubicBezTo>
                      <a:pt x="469" y="1001"/>
                      <a:pt x="480" y="1000"/>
                      <a:pt x="492" y="998"/>
                    </a:cubicBezTo>
                    <a:cubicBezTo>
                      <a:pt x="535" y="998"/>
                      <a:pt x="579" y="987"/>
                      <a:pt x="623" y="987"/>
                    </a:cubicBezTo>
                    <a:cubicBezTo>
                      <a:pt x="700" y="965"/>
                      <a:pt x="776" y="921"/>
                      <a:pt x="841" y="856"/>
                    </a:cubicBezTo>
                    <a:cubicBezTo>
                      <a:pt x="863" y="823"/>
                      <a:pt x="885" y="790"/>
                      <a:pt x="918" y="758"/>
                    </a:cubicBezTo>
                    <a:cubicBezTo>
                      <a:pt x="962" y="681"/>
                      <a:pt x="984" y="593"/>
                      <a:pt x="984" y="506"/>
                    </a:cubicBezTo>
                    <a:lnTo>
                      <a:pt x="984" y="495"/>
                    </a:lnTo>
                    <a:cubicBezTo>
                      <a:pt x="984" y="418"/>
                      <a:pt x="973" y="364"/>
                      <a:pt x="940" y="299"/>
                    </a:cubicBezTo>
                    <a:cubicBezTo>
                      <a:pt x="918" y="243"/>
                      <a:pt x="885" y="189"/>
                      <a:pt x="841" y="146"/>
                    </a:cubicBezTo>
                    <a:cubicBezTo>
                      <a:pt x="798" y="90"/>
                      <a:pt x="743" y="58"/>
                      <a:pt x="678" y="36"/>
                    </a:cubicBezTo>
                    <a:cubicBezTo>
                      <a:pt x="633" y="18"/>
                      <a:pt x="580"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2"/>
              <p:cNvSpPr/>
              <p:nvPr/>
            </p:nvSpPr>
            <p:spPr>
              <a:xfrm>
                <a:off x="4965525" y="889375"/>
                <a:ext cx="31975" cy="24625"/>
              </a:xfrm>
              <a:custGeom>
                <a:avLst/>
                <a:gdLst/>
                <a:ahLst/>
                <a:cxnLst/>
                <a:rect l="l" t="t" r="r" b="b"/>
                <a:pathLst>
                  <a:path w="1279" h="985" extrusionOk="0">
                    <a:moveTo>
                      <a:pt x="634" y="0"/>
                    </a:moveTo>
                    <a:cubicBezTo>
                      <a:pt x="0" y="0"/>
                      <a:pt x="0" y="984"/>
                      <a:pt x="634" y="984"/>
                    </a:cubicBezTo>
                    <a:cubicBezTo>
                      <a:pt x="1268" y="984"/>
                      <a:pt x="1279" y="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2"/>
              <p:cNvSpPr/>
              <p:nvPr/>
            </p:nvSpPr>
            <p:spPr>
              <a:xfrm>
                <a:off x="5008700" y="875450"/>
                <a:ext cx="25425" cy="25150"/>
              </a:xfrm>
              <a:custGeom>
                <a:avLst/>
                <a:gdLst/>
                <a:ahLst/>
                <a:cxnLst/>
                <a:rect l="l" t="t" r="r" b="b"/>
                <a:pathLst>
                  <a:path w="1017" h="1006" extrusionOk="0">
                    <a:moveTo>
                      <a:pt x="514" y="0"/>
                    </a:moveTo>
                    <a:cubicBezTo>
                      <a:pt x="470" y="11"/>
                      <a:pt x="426" y="22"/>
                      <a:pt x="382" y="22"/>
                    </a:cubicBezTo>
                    <a:cubicBezTo>
                      <a:pt x="306" y="44"/>
                      <a:pt x="229" y="88"/>
                      <a:pt x="175" y="153"/>
                    </a:cubicBezTo>
                    <a:lnTo>
                      <a:pt x="153" y="164"/>
                    </a:lnTo>
                    <a:cubicBezTo>
                      <a:pt x="98" y="207"/>
                      <a:pt x="66" y="263"/>
                      <a:pt x="54" y="328"/>
                    </a:cubicBezTo>
                    <a:cubicBezTo>
                      <a:pt x="22" y="382"/>
                      <a:pt x="0" y="448"/>
                      <a:pt x="11" y="514"/>
                    </a:cubicBezTo>
                    <a:cubicBezTo>
                      <a:pt x="0" y="579"/>
                      <a:pt x="22" y="645"/>
                      <a:pt x="54" y="710"/>
                    </a:cubicBezTo>
                    <a:cubicBezTo>
                      <a:pt x="66" y="765"/>
                      <a:pt x="98" y="820"/>
                      <a:pt x="153" y="863"/>
                    </a:cubicBezTo>
                    <a:cubicBezTo>
                      <a:pt x="186" y="885"/>
                      <a:pt x="219" y="918"/>
                      <a:pt x="251" y="940"/>
                    </a:cubicBezTo>
                    <a:cubicBezTo>
                      <a:pt x="328" y="984"/>
                      <a:pt x="416" y="1006"/>
                      <a:pt x="503" y="1006"/>
                    </a:cubicBezTo>
                    <a:cubicBezTo>
                      <a:pt x="547" y="1006"/>
                      <a:pt x="590" y="995"/>
                      <a:pt x="634" y="995"/>
                    </a:cubicBezTo>
                    <a:cubicBezTo>
                      <a:pt x="710" y="962"/>
                      <a:pt x="787" y="929"/>
                      <a:pt x="853" y="863"/>
                    </a:cubicBezTo>
                    <a:lnTo>
                      <a:pt x="863" y="841"/>
                    </a:lnTo>
                    <a:cubicBezTo>
                      <a:pt x="918" y="798"/>
                      <a:pt x="951" y="744"/>
                      <a:pt x="973" y="688"/>
                    </a:cubicBezTo>
                    <a:cubicBezTo>
                      <a:pt x="995" y="623"/>
                      <a:pt x="1016" y="569"/>
                      <a:pt x="1006" y="492"/>
                    </a:cubicBezTo>
                    <a:cubicBezTo>
                      <a:pt x="1016" y="426"/>
                      <a:pt x="995" y="372"/>
                      <a:pt x="973" y="306"/>
                    </a:cubicBezTo>
                    <a:cubicBezTo>
                      <a:pt x="951" y="251"/>
                      <a:pt x="918" y="197"/>
                      <a:pt x="863" y="153"/>
                    </a:cubicBezTo>
                    <a:cubicBezTo>
                      <a:pt x="831" y="120"/>
                      <a:pt x="798" y="98"/>
                      <a:pt x="765" y="76"/>
                    </a:cubicBezTo>
                    <a:cubicBezTo>
                      <a:pt x="688" y="33"/>
                      <a:pt x="612" y="0"/>
                      <a:pt x="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2"/>
              <p:cNvSpPr/>
              <p:nvPr/>
            </p:nvSpPr>
            <p:spPr>
              <a:xfrm>
                <a:off x="5013600" y="833625"/>
                <a:ext cx="31725" cy="24625"/>
              </a:xfrm>
              <a:custGeom>
                <a:avLst/>
                <a:gdLst/>
                <a:ahLst/>
                <a:cxnLst/>
                <a:rect l="l" t="t" r="r" b="b"/>
                <a:pathLst>
                  <a:path w="1269" h="985"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2"/>
              <p:cNvSpPr/>
              <p:nvPr/>
            </p:nvSpPr>
            <p:spPr>
              <a:xfrm>
                <a:off x="4982450" y="803550"/>
                <a:ext cx="31725" cy="24625"/>
              </a:xfrm>
              <a:custGeom>
                <a:avLst/>
                <a:gdLst/>
                <a:ahLst/>
                <a:cxnLst/>
                <a:rect l="l" t="t" r="r" b="b"/>
                <a:pathLst>
                  <a:path w="1269" h="985" extrusionOk="0">
                    <a:moveTo>
                      <a:pt x="635" y="1"/>
                    </a:moveTo>
                    <a:cubicBezTo>
                      <a:pt x="1" y="1"/>
                      <a:pt x="1" y="985"/>
                      <a:pt x="635" y="985"/>
                    </a:cubicBezTo>
                    <a:cubicBezTo>
                      <a:pt x="1269" y="985"/>
                      <a:pt x="1269" y="1"/>
                      <a:pt x="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2"/>
              <p:cNvSpPr/>
              <p:nvPr/>
            </p:nvSpPr>
            <p:spPr>
              <a:xfrm>
                <a:off x="4940625" y="812050"/>
                <a:ext cx="31725" cy="24600"/>
              </a:xfrm>
              <a:custGeom>
                <a:avLst/>
                <a:gdLst/>
                <a:ahLst/>
                <a:cxnLst/>
                <a:rect l="l" t="t" r="r" b="b"/>
                <a:pathLst>
                  <a:path w="1269" h="984"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2"/>
              <p:cNvSpPr/>
              <p:nvPr/>
            </p:nvSpPr>
            <p:spPr>
              <a:xfrm>
                <a:off x="4936800" y="855475"/>
                <a:ext cx="25175" cy="25175"/>
              </a:xfrm>
              <a:custGeom>
                <a:avLst/>
                <a:gdLst/>
                <a:ahLst/>
                <a:cxnLst/>
                <a:rect l="l" t="t" r="r" b="b"/>
                <a:pathLst>
                  <a:path w="1007" h="1007" extrusionOk="0">
                    <a:moveTo>
                      <a:pt x="493" y="1"/>
                    </a:moveTo>
                    <a:cubicBezTo>
                      <a:pt x="428" y="1"/>
                      <a:pt x="362" y="12"/>
                      <a:pt x="307" y="44"/>
                    </a:cubicBezTo>
                    <a:cubicBezTo>
                      <a:pt x="241" y="66"/>
                      <a:pt x="187" y="100"/>
                      <a:pt x="143" y="143"/>
                    </a:cubicBezTo>
                    <a:cubicBezTo>
                      <a:pt x="121" y="176"/>
                      <a:pt x="88" y="209"/>
                      <a:pt x="66" y="241"/>
                    </a:cubicBezTo>
                    <a:cubicBezTo>
                      <a:pt x="23" y="318"/>
                      <a:pt x="1" y="406"/>
                      <a:pt x="1" y="493"/>
                    </a:cubicBezTo>
                    <a:cubicBezTo>
                      <a:pt x="1" y="537"/>
                      <a:pt x="12" y="581"/>
                      <a:pt x="12" y="624"/>
                    </a:cubicBezTo>
                    <a:cubicBezTo>
                      <a:pt x="45" y="712"/>
                      <a:pt x="78" y="777"/>
                      <a:pt x="143" y="843"/>
                    </a:cubicBezTo>
                    <a:lnTo>
                      <a:pt x="165" y="865"/>
                    </a:lnTo>
                    <a:cubicBezTo>
                      <a:pt x="209" y="908"/>
                      <a:pt x="263" y="941"/>
                      <a:pt x="318" y="963"/>
                    </a:cubicBezTo>
                    <a:cubicBezTo>
                      <a:pt x="384" y="996"/>
                      <a:pt x="438" y="1006"/>
                      <a:pt x="515" y="1006"/>
                    </a:cubicBezTo>
                    <a:cubicBezTo>
                      <a:pt x="581" y="1006"/>
                      <a:pt x="646" y="996"/>
                      <a:pt x="700" y="963"/>
                    </a:cubicBezTo>
                    <a:cubicBezTo>
                      <a:pt x="766" y="941"/>
                      <a:pt x="810" y="908"/>
                      <a:pt x="853" y="865"/>
                    </a:cubicBezTo>
                    <a:cubicBezTo>
                      <a:pt x="887" y="832"/>
                      <a:pt x="909" y="788"/>
                      <a:pt x="930" y="755"/>
                    </a:cubicBezTo>
                    <a:cubicBezTo>
                      <a:pt x="985" y="679"/>
                      <a:pt x="1006" y="602"/>
                      <a:pt x="1006" y="515"/>
                    </a:cubicBezTo>
                    <a:cubicBezTo>
                      <a:pt x="996" y="471"/>
                      <a:pt x="996" y="428"/>
                      <a:pt x="985" y="384"/>
                    </a:cubicBezTo>
                    <a:cubicBezTo>
                      <a:pt x="963" y="296"/>
                      <a:pt x="919" y="219"/>
                      <a:pt x="853" y="165"/>
                    </a:cubicBezTo>
                    <a:cubicBezTo>
                      <a:pt x="853" y="154"/>
                      <a:pt x="843" y="154"/>
                      <a:pt x="843" y="143"/>
                    </a:cubicBezTo>
                    <a:cubicBezTo>
                      <a:pt x="799" y="100"/>
                      <a:pt x="744" y="66"/>
                      <a:pt x="679" y="44"/>
                    </a:cubicBezTo>
                    <a:cubicBezTo>
                      <a:pt x="624" y="12"/>
                      <a:pt x="559" y="1"/>
                      <a:pt x="4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2"/>
              <p:cNvSpPr/>
              <p:nvPr/>
            </p:nvSpPr>
            <p:spPr>
              <a:xfrm>
                <a:off x="4920950" y="893750"/>
                <a:ext cx="31725" cy="24600"/>
              </a:xfrm>
              <a:custGeom>
                <a:avLst/>
                <a:gdLst/>
                <a:ahLst/>
                <a:cxnLst/>
                <a:rect l="l" t="t" r="r" b="b"/>
                <a:pathLst>
                  <a:path w="1269" h="984"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2"/>
              <p:cNvSpPr/>
              <p:nvPr/>
            </p:nvSpPr>
            <p:spPr>
              <a:xfrm>
                <a:off x="4987100" y="916975"/>
                <a:ext cx="31725" cy="24625"/>
              </a:xfrm>
              <a:custGeom>
                <a:avLst/>
                <a:gdLst/>
                <a:ahLst/>
                <a:cxnLst/>
                <a:rect l="l" t="t" r="r" b="b"/>
                <a:pathLst>
                  <a:path w="1269" h="985" extrusionOk="0">
                    <a:moveTo>
                      <a:pt x="634" y="1"/>
                    </a:moveTo>
                    <a:cubicBezTo>
                      <a:pt x="0" y="1"/>
                      <a:pt x="0" y="985"/>
                      <a:pt x="634" y="985"/>
                    </a:cubicBezTo>
                    <a:cubicBezTo>
                      <a:pt x="1268" y="985"/>
                      <a:pt x="1268" y="1"/>
                      <a:pt x="6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2"/>
              <p:cNvSpPr/>
              <p:nvPr/>
            </p:nvSpPr>
            <p:spPr>
              <a:xfrm>
                <a:off x="5039025" y="857400"/>
                <a:ext cx="31725" cy="24625"/>
              </a:xfrm>
              <a:custGeom>
                <a:avLst/>
                <a:gdLst/>
                <a:ahLst/>
                <a:cxnLst/>
                <a:rect l="l" t="t" r="r" b="b"/>
                <a:pathLst>
                  <a:path w="1269" h="985" extrusionOk="0">
                    <a:moveTo>
                      <a:pt x="634" y="1"/>
                    </a:moveTo>
                    <a:cubicBezTo>
                      <a:pt x="0" y="1"/>
                      <a:pt x="0" y="985"/>
                      <a:pt x="634" y="985"/>
                    </a:cubicBezTo>
                    <a:cubicBezTo>
                      <a:pt x="1268" y="985"/>
                      <a:pt x="1268" y="1"/>
                      <a:pt x="6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2"/>
              <p:cNvSpPr/>
              <p:nvPr/>
            </p:nvSpPr>
            <p:spPr>
              <a:xfrm>
                <a:off x="5018525" y="795650"/>
                <a:ext cx="31725" cy="24625"/>
              </a:xfrm>
              <a:custGeom>
                <a:avLst/>
                <a:gdLst/>
                <a:ahLst/>
                <a:cxnLst/>
                <a:rect l="l" t="t" r="r" b="b"/>
                <a:pathLst>
                  <a:path w="1269" h="985"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2"/>
              <p:cNvSpPr/>
              <p:nvPr/>
            </p:nvSpPr>
            <p:spPr>
              <a:xfrm>
                <a:off x="4954300" y="779800"/>
                <a:ext cx="31725" cy="24625"/>
              </a:xfrm>
              <a:custGeom>
                <a:avLst/>
                <a:gdLst/>
                <a:ahLst/>
                <a:cxnLst/>
                <a:rect l="l" t="t" r="r" b="b"/>
                <a:pathLst>
                  <a:path w="1269" h="985" extrusionOk="0">
                    <a:moveTo>
                      <a:pt x="634" y="0"/>
                    </a:moveTo>
                    <a:cubicBezTo>
                      <a:pt x="0" y="0"/>
                      <a:pt x="0" y="984"/>
                      <a:pt x="634" y="984"/>
                    </a:cubicBezTo>
                    <a:cubicBezTo>
                      <a:pt x="1268" y="984"/>
                      <a:pt x="1268" y="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2"/>
              <p:cNvSpPr/>
              <p:nvPr/>
            </p:nvSpPr>
            <p:spPr>
              <a:xfrm>
                <a:off x="4907300" y="831175"/>
                <a:ext cx="31725" cy="24875"/>
              </a:xfrm>
              <a:custGeom>
                <a:avLst/>
                <a:gdLst/>
                <a:ahLst/>
                <a:cxnLst/>
                <a:rect l="l" t="t" r="r" b="b"/>
                <a:pathLst>
                  <a:path w="1269" h="995" extrusionOk="0">
                    <a:moveTo>
                      <a:pt x="634" y="0"/>
                    </a:moveTo>
                    <a:cubicBezTo>
                      <a:pt x="0" y="0"/>
                      <a:pt x="0" y="995"/>
                      <a:pt x="634" y="995"/>
                    </a:cubicBezTo>
                    <a:cubicBezTo>
                      <a:pt x="1268" y="995"/>
                      <a:pt x="1268" y="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22" name="Google Shape;122;p2"/>
          <p:cNvGrpSpPr/>
          <p:nvPr/>
        </p:nvGrpSpPr>
        <p:grpSpPr>
          <a:xfrm rot="10800000">
            <a:off x="8708442" y="457386"/>
            <a:ext cx="338721" cy="344045"/>
            <a:chOff x="4376025" y="-118550"/>
            <a:chExt cx="413225" cy="418750"/>
          </a:xfrm>
        </p:grpSpPr>
        <p:sp>
          <p:nvSpPr>
            <p:cNvPr id="123" name="Google Shape;123;p2"/>
            <p:cNvSpPr/>
            <p:nvPr/>
          </p:nvSpPr>
          <p:spPr>
            <a:xfrm>
              <a:off x="4376025" y="-118550"/>
              <a:ext cx="413225" cy="418750"/>
            </a:xfrm>
            <a:custGeom>
              <a:avLst/>
              <a:gdLst/>
              <a:ahLst/>
              <a:cxnLst/>
              <a:rect l="l" t="t" r="r" b="b"/>
              <a:pathLst>
                <a:path w="16529" h="16750" extrusionOk="0">
                  <a:moveTo>
                    <a:pt x="9447" y="1"/>
                  </a:moveTo>
                  <a:cubicBezTo>
                    <a:pt x="9169" y="1"/>
                    <a:pt x="8923" y="39"/>
                    <a:pt x="8757" y="68"/>
                  </a:cubicBezTo>
                  <a:cubicBezTo>
                    <a:pt x="8298" y="145"/>
                    <a:pt x="7849" y="330"/>
                    <a:pt x="7456" y="604"/>
                  </a:cubicBezTo>
                  <a:cubicBezTo>
                    <a:pt x="7445" y="604"/>
                    <a:pt x="7445" y="614"/>
                    <a:pt x="7434" y="614"/>
                  </a:cubicBezTo>
                  <a:cubicBezTo>
                    <a:pt x="7205" y="789"/>
                    <a:pt x="6997" y="986"/>
                    <a:pt x="6844" y="1216"/>
                  </a:cubicBezTo>
                  <a:lnTo>
                    <a:pt x="6680" y="1117"/>
                  </a:lnTo>
                  <a:lnTo>
                    <a:pt x="6658" y="1117"/>
                  </a:lnTo>
                  <a:cubicBezTo>
                    <a:pt x="6483" y="1030"/>
                    <a:pt x="6275" y="976"/>
                    <a:pt x="6057" y="932"/>
                  </a:cubicBezTo>
                  <a:cubicBezTo>
                    <a:pt x="5897" y="898"/>
                    <a:pt x="5729" y="882"/>
                    <a:pt x="5554" y="882"/>
                  </a:cubicBezTo>
                  <a:cubicBezTo>
                    <a:pt x="5272" y="882"/>
                    <a:pt x="4970" y="923"/>
                    <a:pt x="4647" y="997"/>
                  </a:cubicBezTo>
                  <a:cubicBezTo>
                    <a:pt x="4636" y="1008"/>
                    <a:pt x="4625" y="1008"/>
                    <a:pt x="4614" y="1008"/>
                  </a:cubicBezTo>
                  <a:cubicBezTo>
                    <a:pt x="4373" y="1085"/>
                    <a:pt x="4133" y="1172"/>
                    <a:pt x="3904" y="1292"/>
                  </a:cubicBezTo>
                  <a:lnTo>
                    <a:pt x="3892" y="1292"/>
                  </a:lnTo>
                  <a:cubicBezTo>
                    <a:pt x="3685" y="1401"/>
                    <a:pt x="3466" y="1533"/>
                    <a:pt x="3204" y="1741"/>
                  </a:cubicBezTo>
                  <a:cubicBezTo>
                    <a:pt x="3193" y="1741"/>
                    <a:pt x="3193" y="1751"/>
                    <a:pt x="3182" y="1751"/>
                  </a:cubicBezTo>
                  <a:cubicBezTo>
                    <a:pt x="2745" y="2101"/>
                    <a:pt x="2395" y="2538"/>
                    <a:pt x="2155" y="2987"/>
                  </a:cubicBezTo>
                  <a:cubicBezTo>
                    <a:pt x="2099" y="3085"/>
                    <a:pt x="2034" y="3206"/>
                    <a:pt x="1990" y="3337"/>
                  </a:cubicBezTo>
                  <a:cubicBezTo>
                    <a:pt x="1946" y="3446"/>
                    <a:pt x="1903" y="3566"/>
                    <a:pt x="1870" y="3675"/>
                  </a:cubicBezTo>
                  <a:cubicBezTo>
                    <a:pt x="1815" y="3872"/>
                    <a:pt x="1761" y="4112"/>
                    <a:pt x="1761" y="4364"/>
                  </a:cubicBezTo>
                  <a:cubicBezTo>
                    <a:pt x="1750" y="4659"/>
                    <a:pt x="1783" y="4943"/>
                    <a:pt x="1859" y="5184"/>
                  </a:cubicBezTo>
                  <a:cubicBezTo>
                    <a:pt x="1618" y="5282"/>
                    <a:pt x="1389" y="5424"/>
                    <a:pt x="1149" y="5621"/>
                  </a:cubicBezTo>
                  <a:cubicBezTo>
                    <a:pt x="974" y="5763"/>
                    <a:pt x="831" y="5938"/>
                    <a:pt x="690" y="6146"/>
                  </a:cubicBezTo>
                  <a:lnTo>
                    <a:pt x="678" y="6146"/>
                  </a:lnTo>
                  <a:cubicBezTo>
                    <a:pt x="515" y="6386"/>
                    <a:pt x="394" y="6594"/>
                    <a:pt x="318" y="6813"/>
                  </a:cubicBezTo>
                  <a:cubicBezTo>
                    <a:pt x="231" y="7010"/>
                    <a:pt x="132" y="7261"/>
                    <a:pt x="78" y="7556"/>
                  </a:cubicBezTo>
                  <a:cubicBezTo>
                    <a:pt x="34" y="7819"/>
                    <a:pt x="1" y="8091"/>
                    <a:pt x="1" y="8365"/>
                  </a:cubicBezTo>
                  <a:lnTo>
                    <a:pt x="1" y="8398"/>
                  </a:lnTo>
                  <a:cubicBezTo>
                    <a:pt x="1" y="8660"/>
                    <a:pt x="34" y="8934"/>
                    <a:pt x="78" y="9196"/>
                  </a:cubicBezTo>
                  <a:cubicBezTo>
                    <a:pt x="132" y="9491"/>
                    <a:pt x="231" y="9753"/>
                    <a:pt x="318" y="9939"/>
                  </a:cubicBezTo>
                  <a:cubicBezTo>
                    <a:pt x="394" y="10158"/>
                    <a:pt x="515" y="10365"/>
                    <a:pt x="678" y="10606"/>
                  </a:cubicBezTo>
                  <a:cubicBezTo>
                    <a:pt x="678" y="10606"/>
                    <a:pt x="690" y="10606"/>
                    <a:pt x="690" y="10617"/>
                  </a:cubicBezTo>
                  <a:cubicBezTo>
                    <a:pt x="831" y="10814"/>
                    <a:pt x="974" y="10989"/>
                    <a:pt x="1149" y="11130"/>
                  </a:cubicBezTo>
                  <a:cubicBezTo>
                    <a:pt x="1389" y="11327"/>
                    <a:pt x="1618" y="11470"/>
                    <a:pt x="1859" y="11568"/>
                  </a:cubicBezTo>
                  <a:cubicBezTo>
                    <a:pt x="1783" y="11819"/>
                    <a:pt x="1750" y="12092"/>
                    <a:pt x="1761" y="12388"/>
                  </a:cubicBezTo>
                  <a:cubicBezTo>
                    <a:pt x="1761" y="12639"/>
                    <a:pt x="1815" y="12879"/>
                    <a:pt x="1870" y="13076"/>
                  </a:cubicBezTo>
                  <a:cubicBezTo>
                    <a:pt x="1903" y="13197"/>
                    <a:pt x="1946" y="13306"/>
                    <a:pt x="1990" y="13415"/>
                  </a:cubicBezTo>
                  <a:cubicBezTo>
                    <a:pt x="2034" y="13547"/>
                    <a:pt x="2099" y="13666"/>
                    <a:pt x="2155" y="13765"/>
                  </a:cubicBezTo>
                  <a:cubicBezTo>
                    <a:pt x="2395" y="14224"/>
                    <a:pt x="2745" y="14650"/>
                    <a:pt x="3182" y="15000"/>
                  </a:cubicBezTo>
                  <a:cubicBezTo>
                    <a:pt x="3193" y="15011"/>
                    <a:pt x="3193" y="15011"/>
                    <a:pt x="3204" y="15011"/>
                  </a:cubicBezTo>
                  <a:cubicBezTo>
                    <a:pt x="3466" y="15219"/>
                    <a:pt x="3685" y="15350"/>
                    <a:pt x="3892" y="15459"/>
                  </a:cubicBezTo>
                  <a:lnTo>
                    <a:pt x="3904" y="15459"/>
                  </a:lnTo>
                  <a:cubicBezTo>
                    <a:pt x="4133" y="15580"/>
                    <a:pt x="4373" y="15667"/>
                    <a:pt x="4614" y="15743"/>
                  </a:cubicBezTo>
                  <a:cubicBezTo>
                    <a:pt x="4625" y="15743"/>
                    <a:pt x="4636" y="15743"/>
                    <a:pt x="4647" y="15755"/>
                  </a:cubicBezTo>
                  <a:cubicBezTo>
                    <a:pt x="4962" y="15834"/>
                    <a:pt x="5257" y="15873"/>
                    <a:pt x="5532" y="15873"/>
                  </a:cubicBezTo>
                  <a:cubicBezTo>
                    <a:pt x="5716" y="15873"/>
                    <a:pt x="5890" y="15855"/>
                    <a:pt x="6057" y="15820"/>
                  </a:cubicBezTo>
                  <a:cubicBezTo>
                    <a:pt x="6275" y="15787"/>
                    <a:pt x="6483" y="15722"/>
                    <a:pt x="6658" y="15634"/>
                  </a:cubicBezTo>
                  <a:lnTo>
                    <a:pt x="6680" y="15634"/>
                  </a:lnTo>
                  <a:lnTo>
                    <a:pt x="6844" y="15536"/>
                  </a:lnTo>
                  <a:cubicBezTo>
                    <a:pt x="6997" y="15765"/>
                    <a:pt x="7205" y="15962"/>
                    <a:pt x="7434" y="16137"/>
                  </a:cubicBezTo>
                  <a:cubicBezTo>
                    <a:pt x="7445" y="16148"/>
                    <a:pt x="7445" y="16148"/>
                    <a:pt x="7456" y="16148"/>
                  </a:cubicBezTo>
                  <a:cubicBezTo>
                    <a:pt x="7849" y="16421"/>
                    <a:pt x="8298" y="16607"/>
                    <a:pt x="8757" y="16684"/>
                  </a:cubicBezTo>
                  <a:cubicBezTo>
                    <a:pt x="8921" y="16717"/>
                    <a:pt x="9151" y="16749"/>
                    <a:pt x="9413" y="16749"/>
                  </a:cubicBezTo>
                  <a:lnTo>
                    <a:pt x="9544" y="16749"/>
                  </a:lnTo>
                  <a:cubicBezTo>
                    <a:pt x="9675" y="16739"/>
                    <a:pt x="9806" y="16739"/>
                    <a:pt x="9938" y="16717"/>
                  </a:cubicBezTo>
                  <a:cubicBezTo>
                    <a:pt x="10091" y="16705"/>
                    <a:pt x="10244" y="16684"/>
                    <a:pt x="10385" y="16640"/>
                  </a:cubicBezTo>
                  <a:cubicBezTo>
                    <a:pt x="10615" y="16586"/>
                    <a:pt x="10900" y="16498"/>
                    <a:pt x="11162" y="16377"/>
                  </a:cubicBezTo>
                  <a:lnTo>
                    <a:pt x="11172" y="16377"/>
                  </a:lnTo>
                  <a:cubicBezTo>
                    <a:pt x="11402" y="16258"/>
                    <a:pt x="11632" y="16137"/>
                    <a:pt x="11828" y="15995"/>
                  </a:cubicBezTo>
                  <a:cubicBezTo>
                    <a:pt x="11840" y="15984"/>
                    <a:pt x="11850" y="15984"/>
                    <a:pt x="11862" y="15973"/>
                  </a:cubicBezTo>
                  <a:cubicBezTo>
                    <a:pt x="12287" y="15645"/>
                    <a:pt x="12605" y="15284"/>
                    <a:pt x="12790" y="14913"/>
                  </a:cubicBezTo>
                  <a:cubicBezTo>
                    <a:pt x="12900" y="14705"/>
                    <a:pt x="12977" y="14509"/>
                    <a:pt x="13020" y="14312"/>
                  </a:cubicBezTo>
                  <a:cubicBezTo>
                    <a:pt x="13031" y="14312"/>
                    <a:pt x="13031" y="14312"/>
                    <a:pt x="13031" y="14300"/>
                  </a:cubicBezTo>
                  <a:cubicBezTo>
                    <a:pt x="13042" y="14246"/>
                    <a:pt x="13053" y="14181"/>
                    <a:pt x="13064" y="14115"/>
                  </a:cubicBezTo>
                  <a:cubicBezTo>
                    <a:pt x="13128" y="14120"/>
                    <a:pt x="13194" y="14123"/>
                    <a:pt x="13260" y="14123"/>
                  </a:cubicBezTo>
                  <a:cubicBezTo>
                    <a:pt x="13475" y="14123"/>
                    <a:pt x="13697" y="14094"/>
                    <a:pt x="13905" y="14028"/>
                  </a:cubicBezTo>
                  <a:cubicBezTo>
                    <a:pt x="14113" y="13973"/>
                    <a:pt x="14321" y="13885"/>
                    <a:pt x="14529" y="13776"/>
                  </a:cubicBezTo>
                  <a:cubicBezTo>
                    <a:pt x="14769" y="13645"/>
                    <a:pt x="14977" y="13492"/>
                    <a:pt x="15130" y="13360"/>
                  </a:cubicBezTo>
                  <a:cubicBezTo>
                    <a:pt x="15316" y="13207"/>
                    <a:pt x="15491" y="13022"/>
                    <a:pt x="15676" y="12770"/>
                  </a:cubicBezTo>
                  <a:cubicBezTo>
                    <a:pt x="15775" y="12650"/>
                    <a:pt x="15851" y="12541"/>
                    <a:pt x="15917" y="12442"/>
                  </a:cubicBezTo>
                  <a:cubicBezTo>
                    <a:pt x="15917" y="12432"/>
                    <a:pt x="15917" y="12432"/>
                    <a:pt x="15928" y="12420"/>
                  </a:cubicBezTo>
                  <a:cubicBezTo>
                    <a:pt x="15994" y="12300"/>
                    <a:pt x="16059" y="12180"/>
                    <a:pt x="16113" y="12060"/>
                  </a:cubicBezTo>
                  <a:cubicBezTo>
                    <a:pt x="16179" y="11939"/>
                    <a:pt x="16234" y="11808"/>
                    <a:pt x="16278" y="11688"/>
                  </a:cubicBezTo>
                  <a:cubicBezTo>
                    <a:pt x="16288" y="11677"/>
                    <a:pt x="16288" y="11666"/>
                    <a:pt x="16288" y="11666"/>
                  </a:cubicBezTo>
                  <a:cubicBezTo>
                    <a:pt x="16343" y="11524"/>
                    <a:pt x="16376" y="11382"/>
                    <a:pt x="16409" y="11273"/>
                  </a:cubicBezTo>
                  <a:lnTo>
                    <a:pt x="16409" y="11262"/>
                  </a:lnTo>
                  <a:cubicBezTo>
                    <a:pt x="16453" y="11054"/>
                    <a:pt x="16518" y="10770"/>
                    <a:pt x="16518" y="10474"/>
                  </a:cubicBezTo>
                  <a:cubicBezTo>
                    <a:pt x="16529" y="10202"/>
                    <a:pt x="16518" y="9961"/>
                    <a:pt x="16475" y="9753"/>
                  </a:cubicBezTo>
                  <a:lnTo>
                    <a:pt x="16475" y="9731"/>
                  </a:lnTo>
                  <a:cubicBezTo>
                    <a:pt x="16431" y="9502"/>
                    <a:pt x="16365" y="9283"/>
                    <a:pt x="16278" y="9087"/>
                  </a:cubicBezTo>
                  <a:cubicBezTo>
                    <a:pt x="16245" y="8988"/>
                    <a:pt x="16190" y="8890"/>
                    <a:pt x="16147" y="8802"/>
                  </a:cubicBezTo>
                  <a:cubicBezTo>
                    <a:pt x="16135" y="8791"/>
                    <a:pt x="16135" y="8781"/>
                    <a:pt x="16125" y="8781"/>
                  </a:cubicBezTo>
                  <a:cubicBezTo>
                    <a:pt x="16070" y="8682"/>
                    <a:pt x="16016" y="8606"/>
                    <a:pt x="15950" y="8518"/>
                  </a:cubicBezTo>
                  <a:cubicBezTo>
                    <a:pt x="15906" y="8474"/>
                    <a:pt x="15873" y="8419"/>
                    <a:pt x="15829" y="8376"/>
                  </a:cubicBezTo>
                  <a:cubicBezTo>
                    <a:pt x="15873" y="8332"/>
                    <a:pt x="15906" y="8288"/>
                    <a:pt x="15950" y="8234"/>
                  </a:cubicBezTo>
                  <a:cubicBezTo>
                    <a:pt x="16016" y="8157"/>
                    <a:pt x="16070" y="8070"/>
                    <a:pt x="16125" y="7972"/>
                  </a:cubicBezTo>
                  <a:cubicBezTo>
                    <a:pt x="16135" y="7972"/>
                    <a:pt x="16135" y="7960"/>
                    <a:pt x="16147" y="7950"/>
                  </a:cubicBezTo>
                  <a:cubicBezTo>
                    <a:pt x="16190" y="7862"/>
                    <a:pt x="16245" y="7763"/>
                    <a:pt x="16278" y="7666"/>
                  </a:cubicBezTo>
                  <a:cubicBezTo>
                    <a:pt x="16365" y="7469"/>
                    <a:pt x="16431" y="7250"/>
                    <a:pt x="16475" y="7020"/>
                  </a:cubicBezTo>
                  <a:lnTo>
                    <a:pt x="16475" y="6998"/>
                  </a:lnTo>
                  <a:cubicBezTo>
                    <a:pt x="16518" y="6791"/>
                    <a:pt x="16529" y="6551"/>
                    <a:pt x="16518" y="6277"/>
                  </a:cubicBezTo>
                  <a:cubicBezTo>
                    <a:pt x="16518" y="5982"/>
                    <a:pt x="16453" y="5698"/>
                    <a:pt x="16409" y="5490"/>
                  </a:cubicBezTo>
                  <a:lnTo>
                    <a:pt x="16409" y="5479"/>
                  </a:lnTo>
                  <a:cubicBezTo>
                    <a:pt x="16376" y="5370"/>
                    <a:pt x="16343" y="5227"/>
                    <a:pt x="16288" y="5086"/>
                  </a:cubicBezTo>
                  <a:cubicBezTo>
                    <a:pt x="16288" y="5086"/>
                    <a:pt x="16288" y="5074"/>
                    <a:pt x="16278" y="5074"/>
                  </a:cubicBezTo>
                  <a:cubicBezTo>
                    <a:pt x="16234" y="4943"/>
                    <a:pt x="16179" y="4823"/>
                    <a:pt x="16113" y="4692"/>
                  </a:cubicBezTo>
                  <a:cubicBezTo>
                    <a:pt x="16059" y="4572"/>
                    <a:pt x="15994" y="4452"/>
                    <a:pt x="15928" y="4331"/>
                  </a:cubicBezTo>
                  <a:cubicBezTo>
                    <a:pt x="15928" y="4331"/>
                    <a:pt x="15917" y="4321"/>
                    <a:pt x="15917" y="4309"/>
                  </a:cubicBezTo>
                  <a:cubicBezTo>
                    <a:pt x="15851" y="4211"/>
                    <a:pt x="15775" y="4102"/>
                    <a:pt x="15676" y="3981"/>
                  </a:cubicBezTo>
                  <a:cubicBezTo>
                    <a:pt x="15491" y="3730"/>
                    <a:pt x="15316" y="3544"/>
                    <a:pt x="15130" y="3391"/>
                  </a:cubicBezTo>
                  <a:cubicBezTo>
                    <a:pt x="14977" y="3271"/>
                    <a:pt x="14769" y="3107"/>
                    <a:pt x="14529" y="2976"/>
                  </a:cubicBezTo>
                  <a:cubicBezTo>
                    <a:pt x="14321" y="2866"/>
                    <a:pt x="14113" y="2779"/>
                    <a:pt x="13905" y="2725"/>
                  </a:cubicBezTo>
                  <a:cubicBezTo>
                    <a:pt x="13697" y="2658"/>
                    <a:pt x="13475" y="2629"/>
                    <a:pt x="13260" y="2629"/>
                  </a:cubicBezTo>
                  <a:cubicBezTo>
                    <a:pt x="13194" y="2629"/>
                    <a:pt x="13128" y="2632"/>
                    <a:pt x="13064" y="2637"/>
                  </a:cubicBezTo>
                  <a:cubicBezTo>
                    <a:pt x="13053" y="2572"/>
                    <a:pt x="13042" y="2506"/>
                    <a:pt x="13031" y="2451"/>
                  </a:cubicBezTo>
                  <a:cubicBezTo>
                    <a:pt x="13031" y="2440"/>
                    <a:pt x="13031" y="2440"/>
                    <a:pt x="13020" y="2440"/>
                  </a:cubicBezTo>
                  <a:cubicBezTo>
                    <a:pt x="12977" y="2244"/>
                    <a:pt x="12900" y="2047"/>
                    <a:pt x="12790" y="1850"/>
                  </a:cubicBezTo>
                  <a:cubicBezTo>
                    <a:pt x="12605" y="1467"/>
                    <a:pt x="12287" y="1107"/>
                    <a:pt x="11862" y="779"/>
                  </a:cubicBezTo>
                  <a:cubicBezTo>
                    <a:pt x="11850" y="779"/>
                    <a:pt x="11840" y="767"/>
                    <a:pt x="11828" y="757"/>
                  </a:cubicBezTo>
                  <a:cubicBezTo>
                    <a:pt x="11632" y="626"/>
                    <a:pt x="11402" y="495"/>
                    <a:pt x="11172" y="374"/>
                  </a:cubicBezTo>
                  <a:lnTo>
                    <a:pt x="11162" y="374"/>
                  </a:lnTo>
                  <a:cubicBezTo>
                    <a:pt x="10900" y="254"/>
                    <a:pt x="10615" y="177"/>
                    <a:pt x="10385" y="112"/>
                  </a:cubicBezTo>
                  <a:cubicBezTo>
                    <a:pt x="10244" y="79"/>
                    <a:pt x="10091" y="46"/>
                    <a:pt x="9938" y="35"/>
                  </a:cubicBezTo>
                  <a:lnTo>
                    <a:pt x="9544" y="2"/>
                  </a:lnTo>
                  <a:cubicBezTo>
                    <a:pt x="9511" y="1"/>
                    <a:pt x="9479" y="1"/>
                    <a:pt x="9447"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2"/>
            <p:cNvSpPr/>
            <p:nvPr/>
          </p:nvSpPr>
          <p:spPr>
            <a:xfrm>
              <a:off x="4599025" y="90825"/>
              <a:ext cx="174375" cy="128100"/>
            </a:xfrm>
            <a:custGeom>
              <a:avLst/>
              <a:gdLst/>
              <a:ahLst/>
              <a:cxnLst/>
              <a:rect l="l" t="t" r="r" b="b"/>
              <a:pathLst>
                <a:path w="6975" h="5124" extrusionOk="0">
                  <a:moveTo>
                    <a:pt x="5478" y="1"/>
                  </a:moveTo>
                  <a:cubicBezTo>
                    <a:pt x="5215" y="1"/>
                    <a:pt x="4745" y="78"/>
                    <a:pt x="4176" y="165"/>
                  </a:cubicBezTo>
                  <a:cubicBezTo>
                    <a:pt x="3892" y="209"/>
                    <a:pt x="3586" y="253"/>
                    <a:pt x="3280" y="285"/>
                  </a:cubicBezTo>
                  <a:cubicBezTo>
                    <a:pt x="3127" y="307"/>
                    <a:pt x="2974" y="318"/>
                    <a:pt x="2821" y="340"/>
                  </a:cubicBezTo>
                  <a:cubicBezTo>
                    <a:pt x="2657" y="350"/>
                    <a:pt x="2493" y="362"/>
                    <a:pt x="2340" y="372"/>
                  </a:cubicBezTo>
                  <a:cubicBezTo>
                    <a:pt x="2123" y="380"/>
                    <a:pt x="1906" y="388"/>
                    <a:pt x="1700" y="388"/>
                  </a:cubicBezTo>
                  <a:cubicBezTo>
                    <a:pt x="1616" y="388"/>
                    <a:pt x="1534" y="387"/>
                    <a:pt x="1455" y="384"/>
                  </a:cubicBezTo>
                  <a:cubicBezTo>
                    <a:pt x="1171" y="372"/>
                    <a:pt x="919" y="350"/>
                    <a:pt x="712" y="329"/>
                  </a:cubicBezTo>
                  <a:cubicBezTo>
                    <a:pt x="503" y="296"/>
                    <a:pt x="318" y="263"/>
                    <a:pt x="197" y="241"/>
                  </a:cubicBezTo>
                  <a:cubicBezTo>
                    <a:pt x="143" y="231"/>
                    <a:pt x="99" y="219"/>
                    <a:pt x="66" y="219"/>
                  </a:cubicBezTo>
                  <a:cubicBezTo>
                    <a:pt x="50" y="214"/>
                    <a:pt x="36" y="211"/>
                    <a:pt x="27" y="211"/>
                  </a:cubicBezTo>
                  <a:cubicBezTo>
                    <a:pt x="17" y="211"/>
                    <a:pt x="12" y="214"/>
                    <a:pt x="12" y="219"/>
                  </a:cubicBezTo>
                  <a:cubicBezTo>
                    <a:pt x="1" y="219"/>
                    <a:pt x="12" y="231"/>
                    <a:pt x="44" y="263"/>
                  </a:cubicBezTo>
                  <a:cubicBezTo>
                    <a:pt x="66" y="285"/>
                    <a:pt x="99" y="307"/>
                    <a:pt x="143" y="350"/>
                  </a:cubicBezTo>
                  <a:cubicBezTo>
                    <a:pt x="241" y="427"/>
                    <a:pt x="384" y="547"/>
                    <a:pt x="525" y="700"/>
                  </a:cubicBezTo>
                  <a:cubicBezTo>
                    <a:pt x="678" y="843"/>
                    <a:pt x="865" y="1040"/>
                    <a:pt x="1040" y="1247"/>
                  </a:cubicBezTo>
                  <a:cubicBezTo>
                    <a:pt x="1214" y="1455"/>
                    <a:pt x="1400" y="1695"/>
                    <a:pt x="1586" y="1946"/>
                  </a:cubicBezTo>
                  <a:cubicBezTo>
                    <a:pt x="2308" y="2952"/>
                    <a:pt x="2920" y="4220"/>
                    <a:pt x="3248" y="4625"/>
                  </a:cubicBezTo>
                  <a:cubicBezTo>
                    <a:pt x="3423" y="4832"/>
                    <a:pt x="3641" y="4997"/>
                    <a:pt x="3904" y="5073"/>
                  </a:cubicBezTo>
                  <a:cubicBezTo>
                    <a:pt x="4031" y="5105"/>
                    <a:pt x="4170" y="5124"/>
                    <a:pt x="4318" y="5124"/>
                  </a:cubicBezTo>
                  <a:cubicBezTo>
                    <a:pt x="4475" y="5124"/>
                    <a:pt x="4641" y="5102"/>
                    <a:pt x="4810" y="5051"/>
                  </a:cubicBezTo>
                  <a:cubicBezTo>
                    <a:pt x="4975" y="5007"/>
                    <a:pt x="5138" y="4942"/>
                    <a:pt x="5313" y="4844"/>
                  </a:cubicBezTo>
                  <a:cubicBezTo>
                    <a:pt x="5488" y="4756"/>
                    <a:pt x="5641" y="4636"/>
                    <a:pt x="5806" y="4504"/>
                  </a:cubicBezTo>
                  <a:cubicBezTo>
                    <a:pt x="5981" y="4363"/>
                    <a:pt x="6122" y="4198"/>
                    <a:pt x="6265" y="4013"/>
                  </a:cubicBezTo>
                  <a:cubicBezTo>
                    <a:pt x="6330" y="3925"/>
                    <a:pt x="6396" y="3827"/>
                    <a:pt x="6462" y="3729"/>
                  </a:cubicBezTo>
                  <a:cubicBezTo>
                    <a:pt x="6527" y="3630"/>
                    <a:pt x="6581" y="3521"/>
                    <a:pt x="6636" y="3411"/>
                  </a:cubicBezTo>
                  <a:cubicBezTo>
                    <a:pt x="6691" y="3302"/>
                    <a:pt x="6734" y="3193"/>
                    <a:pt x="6778" y="3083"/>
                  </a:cubicBezTo>
                  <a:cubicBezTo>
                    <a:pt x="6822" y="2964"/>
                    <a:pt x="6844" y="2854"/>
                    <a:pt x="6877" y="2745"/>
                  </a:cubicBezTo>
                  <a:cubicBezTo>
                    <a:pt x="6931" y="2515"/>
                    <a:pt x="6975" y="2296"/>
                    <a:pt x="6975" y="2089"/>
                  </a:cubicBezTo>
                  <a:cubicBezTo>
                    <a:pt x="6975" y="1870"/>
                    <a:pt x="6975" y="1662"/>
                    <a:pt x="6942" y="1477"/>
                  </a:cubicBezTo>
                  <a:cubicBezTo>
                    <a:pt x="6899" y="1291"/>
                    <a:pt x="6855" y="1116"/>
                    <a:pt x="6778" y="952"/>
                  </a:cubicBezTo>
                  <a:cubicBezTo>
                    <a:pt x="6746" y="875"/>
                    <a:pt x="6712" y="799"/>
                    <a:pt x="6680" y="733"/>
                  </a:cubicBezTo>
                  <a:cubicBezTo>
                    <a:pt x="6636" y="657"/>
                    <a:pt x="6593" y="591"/>
                    <a:pt x="6538" y="537"/>
                  </a:cubicBezTo>
                  <a:cubicBezTo>
                    <a:pt x="6440" y="416"/>
                    <a:pt x="6341" y="318"/>
                    <a:pt x="6232" y="231"/>
                  </a:cubicBezTo>
                  <a:cubicBezTo>
                    <a:pt x="6002" y="78"/>
                    <a:pt x="5751" y="1"/>
                    <a:pt x="5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2"/>
            <p:cNvSpPr/>
            <p:nvPr/>
          </p:nvSpPr>
          <p:spPr>
            <a:xfrm>
              <a:off x="4553675" y="102825"/>
              <a:ext cx="133925" cy="181700"/>
            </a:xfrm>
            <a:custGeom>
              <a:avLst/>
              <a:gdLst/>
              <a:ahLst/>
              <a:cxnLst/>
              <a:rect l="l" t="t" r="r" b="b"/>
              <a:pathLst>
                <a:path w="5357" h="7268" extrusionOk="0">
                  <a:moveTo>
                    <a:pt x="1489" y="1"/>
                  </a:moveTo>
                  <a:cubicBezTo>
                    <a:pt x="1488" y="1"/>
                    <a:pt x="1487" y="1"/>
                    <a:pt x="1487" y="2"/>
                  </a:cubicBezTo>
                  <a:cubicBezTo>
                    <a:pt x="1476" y="13"/>
                    <a:pt x="1476" y="23"/>
                    <a:pt x="1476" y="57"/>
                  </a:cubicBezTo>
                  <a:cubicBezTo>
                    <a:pt x="1476" y="89"/>
                    <a:pt x="1476" y="133"/>
                    <a:pt x="1465" y="198"/>
                  </a:cubicBezTo>
                  <a:cubicBezTo>
                    <a:pt x="1465" y="330"/>
                    <a:pt x="1454" y="494"/>
                    <a:pt x="1432" y="713"/>
                  </a:cubicBezTo>
                  <a:cubicBezTo>
                    <a:pt x="1389" y="1150"/>
                    <a:pt x="1279" y="1707"/>
                    <a:pt x="1115" y="2319"/>
                  </a:cubicBezTo>
                  <a:cubicBezTo>
                    <a:pt x="940" y="2909"/>
                    <a:pt x="711" y="3533"/>
                    <a:pt x="503" y="4058"/>
                  </a:cubicBezTo>
                  <a:cubicBezTo>
                    <a:pt x="296" y="4593"/>
                    <a:pt x="121" y="5030"/>
                    <a:pt x="55" y="5292"/>
                  </a:cubicBezTo>
                  <a:cubicBezTo>
                    <a:pt x="0" y="5555"/>
                    <a:pt x="11" y="5829"/>
                    <a:pt x="121" y="6080"/>
                  </a:cubicBezTo>
                  <a:cubicBezTo>
                    <a:pt x="230" y="6331"/>
                    <a:pt x="427" y="6572"/>
                    <a:pt x="700" y="6779"/>
                  </a:cubicBezTo>
                  <a:cubicBezTo>
                    <a:pt x="973" y="6965"/>
                    <a:pt x="1334" y="7140"/>
                    <a:pt x="1749" y="7216"/>
                  </a:cubicBezTo>
                  <a:cubicBezTo>
                    <a:pt x="1910" y="7242"/>
                    <a:pt x="2083" y="7267"/>
                    <a:pt x="2260" y="7267"/>
                  </a:cubicBezTo>
                  <a:cubicBezTo>
                    <a:pt x="2312" y="7267"/>
                    <a:pt x="2364" y="7265"/>
                    <a:pt x="2416" y="7260"/>
                  </a:cubicBezTo>
                  <a:cubicBezTo>
                    <a:pt x="2526" y="7260"/>
                    <a:pt x="2645" y="7250"/>
                    <a:pt x="2766" y="7238"/>
                  </a:cubicBezTo>
                  <a:cubicBezTo>
                    <a:pt x="2886" y="7228"/>
                    <a:pt x="2995" y="7206"/>
                    <a:pt x="3116" y="7184"/>
                  </a:cubicBezTo>
                  <a:cubicBezTo>
                    <a:pt x="3356" y="7118"/>
                    <a:pt x="3586" y="7053"/>
                    <a:pt x="3794" y="6954"/>
                  </a:cubicBezTo>
                  <a:cubicBezTo>
                    <a:pt x="4001" y="6856"/>
                    <a:pt x="4198" y="6747"/>
                    <a:pt x="4373" y="6626"/>
                  </a:cubicBezTo>
                  <a:cubicBezTo>
                    <a:pt x="4712" y="6364"/>
                    <a:pt x="4974" y="6069"/>
                    <a:pt x="5138" y="5763"/>
                  </a:cubicBezTo>
                  <a:cubicBezTo>
                    <a:pt x="5215" y="5610"/>
                    <a:pt x="5269" y="5467"/>
                    <a:pt x="5313" y="5314"/>
                  </a:cubicBezTo>
                  <a:cubicBezTo>
                    <a:pt x="5346" y="5161"/>
                    <a:pt x="5356" y="5020"/>
                    <a:pt x="5346" y="4877"/>
                  </a:cubicBezTo>
                  <a:cubicBezTo>
                    <a:pt x="5335" y="4604"/>
                    <a:pt x="5237" y="4364"/>
                    <a:pt x="5062" y="4145"/>
                  </a:cubicBezTo>
                  <a:cubicBezTo>
                    <a:pt x="4897" y="3937"/>
                    <a:pt x="4547" y="3620"/>
                    <a:pt x="4122" y="3237"/>
                  </a:cubicBezTo>
                  <a:cubicBezTo>
                    <a:pt x="3913" y="3041"/>
                    <a:pt x="3695" y="2833"/>
                    <a:pt x="3476" y="2615"/>
                  </a:cubicBezTo>
                  <a:cubicBezTo>
                    <a:pt x="3247" y="2396"/>
                    <a:pt x="3028" y="2156"/>
                    <a:pt x="2820" y="1926"/>
                  </a:cubicBezTo>
                  <a:cubicBezTo>
                    <a:pt x="2405" y="1466"/>
                    <a:pt x="2055" y="985"/>
                    <a:pt x="1836" y="625"/>
                  </a:cubicBezTo>
                  <a:cubicBezTo>
                    <a:pt x="1727" y="439"/>
                    <a:pt x="1640" y="275"/>
                    <a:pt x="1585" y="177"/>
                  </a:cubicBezTo>
                  <a:cubicBezTo>
                    <a:pt x="1534" y="74"/>
                    <a:pt x="1502" y="1"/>
                    <a:pt x="1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2"/>
            <p:cNvSpPr/>
            <p:nvPr/>
          </p:nvSpPr>
          <p:spPr>
            <a:xfrm>
              <a:off x="4435350" y="100625"/>
              <a:ext cx="145400" cy="161900"/>
            </a:xfrm>
            <a:custGeom>
              <a:avLst/>
              <a:gdLst/>
              <a:ahLst/>
              <a:cxnLst/>
              <a:rect l="l" t="t" r="r" b="b"/>
              <a:pathLst>
                <a:path w="5816" h="6476" extrusionOk="0">
                  <a:moveTo>
                    <a:pt x="5790" y="0"/>
                  </a:moveTo>
                  <a:cubicBezTo>
                    <a:pt x="5760" y="0"/>
                    <a:pt x="5556" y="179"/>
                    <a:pt x="5214" y="396"/>
                  </a:cubicBezTo>
                  <a:cubicBezTo>
                    <a:pt x="5127" y="451"/>
                    <a:pt x="5017" y="516"/>
                    <a:pt x="4908" y="582"/>
                  </a:cubicBezTo>
                  <a:cubicBezTo>
                    <a:pt x="4810" y="648"/>
                    <a:pt x="4689" y="702"/>
                    <a:pt x="4569" y="767"/>
                  </a:cubicBezTo>
                  <a:cubicBezTo>
                    <a:pt x="4318" y="899"/>
                    <a:pt x="4045" y="1030"/>
                    <a:pt x="3761" y="1150"/>
                  </a:cubicBezTo>
                  <a:cubicBezTo>
                    <a:pt x="3192" y="1391"/>
                    <a:pt x="2558" y="1598"/>
                    <a:pt x="2012" y="1763"/>
                  </a:cubicBezTo>
                  <a:cubicBezTo>
                    <a:pt x="1475" y="1926"/>
                    <a:pt x="1016" y="2057"/>
                    <a:pt x="776" y="2178"/>
                  </a:cubicBezTo>
                  <a:cubicBezTo>
                    <a:pt x="535" y="2298"/>
                    <a:pt x="339" y="2473"/>
                    <a:pt x="197" y="2713"/>
                  </a:cubicBezTo>
                  <a:cubicBezTo>
                    <a:pt x="66" y="2965"/>
                    <a:pt x="0" y="3260"/>
                    <a:pt x="11" y="3610"/>
                  </a:cubicBezTo>
                  <a:cubicBezTo>
                    <a:pt x="11" y="3784"/>
                    <a:pt x="54" y="3959"/>
                    <a:pt x="109" y="4146"/>
                  </a:cubicBezTo>
                  <a:cubicBezTo>
                    <a:pt x="131" y="4233"/>
                    <a:pt x="164" y="4331"/>
                    <a:pt x="197" y="4430"/>
                  </a:cubicBezTo>
                  <a:cubicBezTo>
                    <a:pt x="241" y="4517"/>
                    <a:pt x="284" y="4615"/>
                    <a:pt x="328" y="4703"/>
                  </a:cubicBezTo>
                  <a:cubicBezTo>
                    <a:pt x="525" y="5086"/>
                    <a:pt x="831" y="5446"/>
                    <a:pt x="1203" y="5752"/>
                  </a:cubicBezTo>
                  <a:cubicBezTo>
                    <a:pt x="1399" y="5895"/>
                    <a:pt x="1596" y="6026"/>
                    <a:pt x="1803" y="6135"/>
                  </a:cubicBezTo>
                  <a:cubicBezTo>
                    <a:pt x="2012" y="6233"/>
                    <a:pt x="2219" y="6310"/>
                    <a:pt x="2416" y="6376"/>
                  </a:cubicBezTo>
                  <a:cubicBezTo>
                    <a:pt x="2684" y="6439"/>
                    <a:pt x="2944" y="6475"/>
                    <a:pt x="3185" y="6475"/>
                  </a:cubicBezTo>
                  <a:cubicBezTo>
                    <a:pt x="3317" y="6475"/>
                    <a:pt x="3444" y="6464"/>
                    <a:pt x="3564" y="6441"/>
                  </a:cubicBezTo>
                  <a:cubicBezTo>
                    <a:pt x="3739" y="6408"/>
                    <a:pt x="3892" y="6364"/>
                    <a:pt x="4033" y="6299"/>
                  </a:cubicBezTo>
                  <a:cubicBezTo>
                    <a:pt x="4165" y="6233"/>
                    <a:pt x="4296" y="6146"/>
                    <a:pt x="4395" y="6058"/>
                  </a:cubicBezTo>
                  <a:cubicBezTo>
                    <a:pt x="4602" y="5873"/>
                    <a:pt x="4733" y="5643"/>
                    <a:pt x="4788" y="5380"/>
                  </a:cubicBezTo>
                  <a:cubicBezTo>
                    <a:pt x="4854" y="5118"/>
                    <a:pt x="4876" y="4637"/>
                    <a:pt x="4919" y="4080"/>
                  </a:cubicBezTo>
                  <a:cubicBezTo>
                    <a:pt x="4941" y="3796"/>
                    <a:pt x="4963" y="3490"/>
                    <a:pt x="4995" y="3184"/>
                  </a:cubicBezTo>
                  <a:cubicBezTo>
                    <a:pt x="5029" y="2866"/>
                    <a:pt x="5072" y="2550"/>
                    <a:pt x="5127" y="2244"/>
                  </a:cubicBezTo>
                  <a:cubicBezTo>
                    <a:pt x="5225" y="1631"/>
                    <a:pt x="5389" y="1052"/>
                    <a:pt x="5542" y="658"/>
                  </a:cubicBezTo>
                  <a:cubicBezTo>
                    <a:pt x="5608" y="451"/>
                    <a:pt x="5684" y="298"/>
                    <a:pt x="5728" y="188"/>
                  </a:cubicBezTo>
                  <a:cubicBezTo>
                    <a:pt x="5782" y="68"/>
                    <a:pt x="5816" y="2"/>
                    <a:pt x="5794" y="2"/>
                  </a:cubicBezTo>
                  <a:cubicBezTo>
                    <a:pt x="5793" y="1"/>
                    <a:pt x="5792" y="0"/>
                    <a:pt x="5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2"/>
            <p:cNvSpPr/>
            <p:nvPr/>
          </p:nvSpPr>
          <p:spPr>
            <a:xfrm>
              <a:off x="4391625" y="23425"/>
              <a:ext cx="184200" cy="135075"/>
            </a:xfrm>
            <a:custGeom>
              <a:avLst/>
              <a:gdLst/>
              <a:ahLst/>
              <a:cxnLst/>
              <a:rect l="l" t="t" r="r" b="b"/>
              <a:pathLst>
                <a:path w="7368" h="5403" extrusionOk="0">
                  <a:moveTo>
                    <a:pt x="1976" y="0"/>
                  </a:moveTo>
                  <a:cubicBezTo>
                    <a:pt x="1902" y="0"/>
                    <a:pt x="1826" y="7"/>
                    <a:pt x="1749" y="19"/>
                  </a:cubicBezTo>
                  <a:cubicBezTo>
                    <a:pt x="1465" y="63"/>
                    <a:pt x="1203" y="194"/>
                    <a:pt x="929" y="423"/>
                  </a:cubicBezTo>
                  <a:cubicBezTo>
                    <a:pt x="798" y="532"/>
                    <a:pt x="678" y="675"/>
                    <a:pt x="569" y="828"/>
                  </a:cubicBezTo>
                  <a:cubicBezTo>
                    <a:pt x="459" y="991"/>
                    <a:pt x="350" y="1166"/>
                    <a:pt x="273" y="1363"/>
                  </a:cubicBezTo>
                  <a:cubicBezTo>
                    <a:pt x="197" y="1560"/>
                    <a:pt x="120" y="1768"/>
                    <a:pt x="76" y="1997"/>
                  </a:cubicBezTo>
                  <a:cubicBezTo>
                    <a:pt x="32" y="2216"/>
                    <a:pt x="0" y="2456"/>
                    <a:pt x="0" y="2697"/>
                  </a:cubicBezTo>
                  <a:cubicBezTo>
                    <a:pt x="0" y="2937"/>
                    <a:pt x="32" y="3178"/>
                    <a:pt x="76" y="3396"/>
                  </a:cubicBezTo>
                  <a:cubicBezTo>
                    <a:pt x="120" y="3626"/>
                    <a:pt x="197" y="3834"/>
                    <a:pt x="273" y="4030"/>
                  </a:cubicBezTo>
                  <a:cubicBezTo>
                    <a:pt x="350" y="4227"/>
                    <a:pt x="459" y="4402"/>
                    <a:pt x="569" y="4566"/>
                  </a:cubicBezTo>
                  <a:cubicBezTo>
                    <a:pt x="678" y="4719"/>
                    <a:pt x="798" y="4861"/>
                    <a:pt x="929" y="4970"/>
                  </a:cubicBezTo>
                  <a:cubicBezTo>
                    <a:pt x="1203" y="5200"/>
                    <a:pt x="1465" y="5342"/>
                    <a:pt x="1749" y="5386"/>
                  </a:cubicBezTo>
                  <a:cubicBezTo>
                    <a:pt x="1819" y="5397"/>
                    <a:pt x="1887" y="5402"/>
                    <a:pt x="1955" y="5402"/>
                  </a:cubicBezTo>
                  <a:cubicBezTo>
                    <a:pt x="2154" y="5402"/>
                    <a:pt x="2345" y="5355"/>
                    <a:pt x="2525" y="5266"/>
                  </a:cubicBezTo>
                  <a:cubicBezTo>
                    <a:pt x="2765" y="5157"/>
                    <a:pt x="3159" y="4872"/>
                    <a:pt x="3618" y="4555"/>
                  </a:cubicBezTo>
                  <a:cubicBezTo>
                    <a:pt x="4088" y="4238"/>
                    <a:pt x="4646" y="3867"/>
                    <a:pt x="5192" y="3571"/>
                  </a:cubicBezTo>
                  <a:cubicBezTo>
                    <a:pt x="5454" y="3429"/>
                    <a:pt x="5739" y="3287"/>
                    <a:pt x="5991" y="3178"/>
                  </a:cubicBezTo>
                  <a:cubicBezTo>
                    <a:pt x="6242" y="3068"/>
                    <a:pt x="6472" y="2981"/>
                    <a:pt x="6679" y="2905"/>
                  </a:cubicBezTo>
                  <a:cubicBezTo>
                    <a:pt x="6887" y="2839"/>
                    <a:pt x="7050" y="2795"/>
                    <a:pt x="7171" y="2762"/>
                  </a:cubicBezTo>
                  <a:cubicBezTo>
                    <a:pt x="7291" y="2730"/>
                    <a:pt x="7368" y="2719"/>
                    <a:pt x="7357" y="2697"/>
                  </a:cubicBezTo>
                  <a:cubicBezTo>
                    <a:pt x="7368" y="2686"/>
                    <a:pt x="7291" y="2664"/>
                    <a:pt x="7171" y="2631"/>
                  </a:cubicBezTo>
                  <a:cubicBezTo>
                    <a:pt x="7050" y="2599"/>
                    <a:pt x="6887" y="2555"/>
                    <a:pt x="6679" y="2489"/>
                  </a:cubicBezTo>
                  <a:cubicBezTo>
                    <a:pt x="6472" y="2412"/>
                    <a:pt x="6242" y="2325"/>
                    <a:pt x="5991" y="2216"/>
                  </a:cubicBezTo>
                  <a:cubicBezTo>
                    <a:pt x="5739" y="2106"/>
                    <a:pt x="5454" y="1965"/>
                    <a:pt x="5192" y="1822"/>
                  </a:cubicBezTo>
                  <a:cubicBezTo>
                    <a:pt x="4646" y="1527"/>
                    <a:pt x="4088" y="1156"/>
                    <a:pt x="3618" y="838"/>
                  </a:cubicBezTo>
                  <a:cubicBezTo>
                    <a:pt x="3159" y="522"/>
                    <a:pt x="2765" y="248"/>
                    <a:pt x="2525" y="128"/>
                  </a:cubicBezTo>
                  <a:cubicBezTo>
                    <a:pt x="2352" y="41"/>
                    <a:pt x="2168" y="0"/>
                    <a:pt x="1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2"/>
            <p:cNvSpPr/>
            <p:nvPr/>
          </p:nvSpPr>
          <p:spPr>
            <a:xfrm>
              <a:off x="4435350" y="-80825"/>
              <a:ext cx="145400" cy="161875"/>
            </a:xfrm>
            <a:custGeom>
              <a:avLst/>
              <a:gdLst/>
              <a:ahLst/>
              <a:cxnLst/>
              <a:rect l="l" t="t" r="r" b="b"/>
              <a:pathLst>
                <a:path w="5816" h="6475" extrusionOk="0">
                  <a:moveTo>
                    <a:pt x="3183" y="1"/>
                  </a:moveTo>
                  <a:cubicBezTo>
                    <a:pt x="2942" y="1"/>
                    <a:pt x="2683" y="37"/>
                    <a:pt x="2416" y="101"/>
                  </a:cubicBezTo>
                  <a:cubicBezTo>
                    <a:pt x="2219" y="166"/>
                    <a:pt x="2012" y="242"/>
                    <a:pt x="1803" y="341"/>
                  </a:cubicBezTo>
                  <a:cubicBezTo>
                    <a:pt x="1596" y="450"/>
                    <a:pt x="1399" y="582"/>
                    <a:pt x="1203" y="723"/>
                  </a:cubicBezTo>
                  <a:cubicBezTo>
                    <a:pt x="831" y="1029"/>
                    <a:pt x="525" y="1401"/>
                    <a:pt x="328" y="1773"/>
                  </a:cubicBezTo>
                  <a:cubicBezTo>
                    <a:pt x="284" y="1871"/>
                    <a:pt x="241" y="1959"/>
                    <a:pt x="197" y="2046"/>
                  </a:cubicBezTo>
                  <a:cubicBezTo>
                    <a:pt x="164" y="2144"/>
                    <a:pt x="131" y="2243"/>
                    <a:pt x="109" y="2331"/>
                  </a:cubicBezTo>
                  <a:cubicBezTo>
                    <a:pt x="54" y="2516"/>
                    <a:pt x="11" y="2691"/>
                    <a:pt x="11" y="2866"/>
                  </a:cubicBezTo>
                  <a:cubicBezTo>
                    <a:pt x="0" y="3216"/>
                    <a:pt x="66" y="3511"/>
                    <a:pt x="197" y="3762"/>
                  </a:cubicBezTo>
                  <a:cubicBezTo>
                    <a:pt x="339" y="4003"/>
                    <a:pt x="535" y="4178"/>
                    <a:pt x="776" y="4298"/>
                  </a:cubicBezTo>
                  <a:cubicBezTo>
                    <a:pt x="1016" y="4418"/>
                    <a:pt x="1475" y="4549"/>
                    <a:pt x="2012" y="4714"/>
                  </a:cubicBezTo>
                  <a:cubicBezTo>
                    <a:pt x="2558" y="4877"/>
                    <a:pt x="3192" y="5096"/>
                    <a:pt x="3761" y="5326"/>
                  </a:cubicBezTo>
                  <a:cubicBezTo>
                    <a:pt x="4045" y="5446"/>
                    <a:pt x="4318" y="5577"/>
                    <a:pt x="4569" y="5708"/>
                  </a:cubicBezTo>
                  <a:cubicBezTo>
                    <a:pt x="4689" y="5774"/>
                    <a:pt x="4810" y="5839"/>
                    <a:pt x="4908" y="5894"/>
                  </a:cubicBezTo>
                  <a:cubicBezTo>
                    <a:pt x="5017" y="5960"/>
                    <a:pt x="5127" y="6025"/>
                    <a:pt x="5214" y="6080"/>
                  </a:cubicBezTo>
                  <a:cubicBezTo>
                    <a:pt x="5556" y="6297"/>
                    <a:pt x="5760" y="6475"/>
                    <a:pt x="5790" y="6475"/>
                  </a:cubicBezTo>
                  <a:cubicBezTo>
                    <a:pt x="5792" y="6475"/>
                    <a:pt x="5793" y="6474"/>
                    <a:pt x="5794" y="6473"/>
                  </a:cubicBezTo>
                  <a:cubicBezTo>
                    <a:pt x="5816" y="6473"/>
                    <a:pt x="5782" y="6408"/>
                    <a:pt x="5728" y="6288"/>
                  </a:cubicBezTo>
                  <a:cubicBezTo>
                    <a:pt x="5684" y="6189"/>
                    <a:pt x="5608" y="6025"/>
                    <a:pt x="5542" y="5817"/>
                  </a:cubicBezTo>
                  <a:cubicBezTo>
                    <a:pt x="5389" y="5424"/>
                    <a:pt x="5225" y="4845"/>
                    <a:pt x="5127" y="4233"/>
                  </a:cubicBezTo>
                  <a:cubicBezTo>
                    <a:pt x="5072" y="3927"/>
                    <a:pt x="5029" y="3609"/>
                    <a:pt x="4995" y="3293"/>
                  </a:cubicBezTo>
                  <a:cubicBezTo>
                    <a:pt x="4963" y="2986"/>
                    <a:pt x="4941" y="2680"/>
                    <a:pt x="4919" y="2407"/>
                  </a:cubicBezTo>
                  <a:cubicBezTo>
                    <a:pt x="4876" y="1838"/>
                    <a:pt x="4854" y="1357"/>
                    <a:pt x="4788" y="1095"/>
                  </a:cubicBezTo>
                  <a:cubicBezTo>
                    <a:pt x="4733" y="833"/>
                    <a:pt x="4602" y="603"/>
                    <a:pt x="4395" y="417"/>
                  </a:cubicBezTo>
                  <a:cubicBezTo>
                    <a:pt x="4296" y="330"/>
                    <a:pt x="4165" y="242"/>
                    <a:pt x="4033" y="177"/>
                  </a:cubicBezTo>
                  <a:cubicBezTo>
                    <a:pt x="3892" y="111"/>
                    <a:pt x="3739" y="67"/>
                    <a:pt x="3564" y="35"/>
                  </a:cubicBezTo>
                  <a:cubicBezTo>
                    <a:pt x="3443" y="12"/>
                    <a:pt x="3316" y="1"/>
                    <a:pt x="3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2"/>
            <p:cNvSpPr/>
            <p:nvPr/>
          </p:nvSpPr>
          <p:spPr>
            <a:xfrm>
              <a:off x="4553675" y="-102725"/>
              <a:ext cx="133925" cy="181575"/>
            </a:xfrm>
            <a:custGeom>
              <a:avLst/>
              <a:gdLst/>
              <a:ahLst/>
              <a:cxnLst/>
              <a:rect l="l" t="t" r="r" b="b"/>
              <a:pathLst>
                <a:path w="5357" h="7263" extrusionOk="0">
                  <a:moveTo>
                    <a:pt x="2301" y="1"/>
                  </a:moveTo>
                  <a:cubicBezTo>
                    <a:pt x="2110" y="1"/>
                    <a:pt x="1922" y="22"/>
                    <a:pt x="1749" y="58"/>
                  </a:cubicBezTo>
                  <a:cubicBezTo>
                    <a:pt x="1334" y="124"/>
                    <a:pt x="973" y="299"/>
                    <a:pt x="700" y="484"/>
                  </a:cubicBezTo>
                  <a:cubicBezTo>
                    <a:pt x="427" y="692"/>
                    <a:pt x="230" y="933"/>
                    <a:pt x="121" y="1184"/>
                  </a:cubicBezTo>
                  <a:cubicBezTo>
                    <a:pt x="11" y="1436"/>
                    <a:pt x="0" y="1709"/>
                    <a:pt x="55" y="1971"/>
                  </a:cubicBezTo>
                  <a:cubicBezTo>
                    <a:pt x="121" y="2233"/>
                    <a:pt x="296" y="2670"/>
                    <a:pt x="503" y="3207"/>
                  </a:cubicBezTo>
                  <a:cubicBezTo>
                    <a:pt x="711" y="3731"/>
                    <a:pt x="940" y="4354"/>
                    <a:pt x="1115" y="4944"/>
                  </a:cubicBezTo>
                  <a:cubicBezTo>
                    <a:pt x="1279" y="5556"/>
                    <a:pt x="1389" y="6114"/>
                    <a:pt x="1432" y="6552"/>
                  </a:cubicBezTo>
                  <a:cubicBezTo>
                    <a:pt x="1454" y="6770"/>
                    <a:pt x="1465" y="6934"/>
                    <a:pt x="1465" y="7065"/>
                  </a:cubicBezTo>
                  <a:cubicBezTo>
                    <a:pt x="1476" y="7130"/>
                    <a:pt x="1476" y="7174"/>
                    <a:pt x="1476" y="7207"/>
                  </a:cubicBezTo>
                  <a:cubicBezTo>
                    <a:pt x="1476" y="7240"/>
                    <a:pt x="1476" y="7251"/>
                    <a:pt x="1487" y="7262"/>
                  </a:cubicBezTo>
                  <a:cubicBezTo>
                    <a:pt x="1487" y="7262"/>
                    <a:pt x="1488" y="7263"/>
                    <a:pt x="1489" y="7263"/>
                  </a:cubicBezTo>
                  <a:cubicBezTo>
                    <a:pt x="1502" y="7263"/>
                    <a:pt x="1534" y="7189"/>
                    <a:pt x="1585" y="7087"/>
                  </a:cubicBezTo>
                  <a:cubicBezTo>
                    <a:pt x="1640" y="6989"/>
                    <a:pt x="1727" y="6824"/>
                    <a:pt x="1836" y="6639"/>
                  </a:cubicBezTo>
                  <a:cubicBezTo>
                    <a:pt x="2055" y="6278"/>
                    <a:pt x="2405" y="5797"/>
                    <a:pt x="2820" y="5338"/>
                  </a:cubicBezTo>
                  <a:cubicBezTo>
                    <a:pt x="3028" y="5109"/>
                    <a:pt x="3247" y="4868"/>
                    <a:pt x="3476" y="4649"/>
                  </a:cubicBezTo>
                  <a:cubicBezTo>
                    <a:pt x="3695" y="4431"/>
                    <a:pt x="3913" y="4223"/>
                    <a:pt x="4122" y="4037"/>
                  </a:cubicBezTo>
                  <a:cubicBezTo>
                    <a:pt x="4547" y="3644"/>
                    <a:pt x="4897" y="3326"/>
                    <a:pt x="5062" y="3119"/>
                  </a:cubicBezTo>
                  <a:cubicBezTo>
                    <a:pt x="5237" y="2911"/>
                    <a:pt x="5335" y="2660"/>
                    <a:pt x="5346" y="2386"/>
                  </a:cubicBezTo>
                  <a:cubicBezTo>
                    <a:pt x="5356" y="2245"/>
                    <a:pt x="5346" y="2102"/>
                    <a:pt x="5313" y="1949"/>
                  </a:cubicBezTo>
                  <a:cubicBezTo>
                    <a:pt x="5269" y="1807"/>
                    <a:pt x="5215" y="1654"/>
                    <a:pt x="5138" y="1501"/>
                  </a:cubicBezTo>
                  <a:cubicBezTo>
                    <a:pt x="4974" y="1195"/>
                    <a:pt x="4712" y="911"/>
                    <a:pt x="4373" y="649"/>
                  </a:cubicBezTo>
                  <a:cubicBezTo>
                    <a:pt x="4198" y="528"/>
                    <a:pt x="4001" y="408"/>
                    <a:pt x="3794" y="309"/>
                  </a:cubicBezTo>
                  <a:cubicBezTo>
                    <a:pt x="3586" y="211"/>
                    <a:pt x="3356" y="146"/>
                    <a:pt x="3116" y="91"/>
                  </a:cubicBezTo>
                  <a:cubicBezTo>
                    <a:pt x="2995" y="58"/>
                    <a:pt x="2886" y="36"/>
                    <a:pt x="2766" y="25"/>
                  </a:cubicBezTo>
                  <a:cubicBezTo>
                    <a:pt x="2645" y="15"/>
                    <a:pt x="2526" y="3"/>
                    <a:pt x="2416" y="3"/>
                  </a:cubicBezTo>
                  <a:cubicBezTo>
                    <a:pt x="2378" y="1"/>
                    <a:pt x="2340" y="1"/>
                    <a:pt x="2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2"/>
            <p:cNvSpPr/>
            <p:nvPr/>
          </p:nvSpPr>
          <p:spPr>
            <a:xfrm>
              <a:off x="4599025" y="-37200"/>
              <a:ext cx="174375" cy="128050"/>
            </a:xfrm>
            <a:custGeom>
              <a:avLst/>
              <a:gdLst/>
              <a:ahLst/>
              <a:cxnLst/>
              <a:rect l="l" t="t" r="r" b="b"/>
              <a:pathLst>
                <a:path w="6975" h="5122" extrusionOk="0">
                  <a:moveTo>
                    <a:pt x="4332" y="1"/>
                  </a:moveTo>
                  <a:cubicBezTo>
                    <a:pt x="4179" y="1"/>
                    <a:pt x="4035" y="22"/>
                    <a:pt x="3904" y="61"/>
                  </a:cubicBezTo>
                  <a:cubicBezTo>
                    <a:pt x="3641" y="126"/>
                    <a:pt x="3423" y="290"/>
                    <a:pt x="3248" y="498"/>
                  </a:cubicBezTo>
                  <a:cubicBezTo>
                    <a:pt x="2920" y="902"/>
                    <a:pt x="2308" y="2170"/>
                    <a:pt x="1586" y="3176"/>
                  </a:cubicBezTo>
                  <a:cubicBezTo>
                    <a:pt x="1400" y="3428"/>
                    <a:pt x="1214" y="3668"/>
                    <a:pt x="1040" y="3875"/>
                  </a:cubicBezTo>
                  <a:cubicBezTo>
                    <a:pt x="865" y="4094"/>
                    <a:pt x="678" y="4280"/>
                    <a:pt x="525" y="4433"/>
                  </a:cubicBezTo>
                  <a:cubicBezTo>
                    <a:pt x="384" y="4575"/>
                    <a:pt x="241" y="4696"/>
                    <a:pt x="143" y="4772"/>
                  </a:cubicBezTo>
                  <a:lnTo>
                    <a:pt x="44" y="4871"/>
                  </a:lnTo>
                  <a:cubicBezTo>
                    <a:pt x="12" y="4893"/>
                    <a:pt x="1" y="4903"/>
                    <a:pt x="12" y="4914"/>
                  </a:cubicBezTo>
                  <a:lnTo>
                    <a:pt x="66" y="4914"/>
                  </a:lnTo>
                  <a:cubicBezTo>
                    <a:pt x="99" y="4903"/>
                    <a:pt x="143" y="4893"/>
                    <a:pt x="197" y="4881"/>
                  </a:cubicBezTo>
                  <a:cubicBezTo>
                    <a:pt x="318" y="4859"/>
                    <a:pt x="503" y="4827"/>
                    <a:pt x="712" y="4794"/>
                  </a:cubicBezTo>
                  <a:cubicBezTo>
                    <a:pt x="919" y="4772"/>
                    <a:pt x="1171" y="4750"/>
                    <a:pt x="1455" y="4739"/>
                  </a:cubicBezTo>
                  <a:cubicBezTo>
                    <a:pt x="1535" y="4736"/>
                    <a:pt x="1619" y="4735"/>
                    <a:pt x="1704" y="4735"/>
                  </a:cubicBezTo>
                  <a:cubicBezTo>
                    <a:pt x="1909" y="4735"/>
                    <a:pt x="2124" y="4743"/>
                    <a:pt x="2340" y="4750"/>
                  </a:cubicBezTo>
                  <a:cubicBezTo>
                    <a:pt x="2493" y="4761"/>
                    <a:pt x="2657" y="4772"/>
                    <a:pt x="2821" y="4783"/>
                  </a:cubicBezTo>
                  <a:cubicBezTo>
                    <a:pt x="2974" y="4805"/>
                    <a:pt x="3127" y="4816"/>
                    <a:pt x="3280" y="4837"/>
                  </a:cubicBezTo>
                  <a:cubicBezTo>
                    <a:pt x="3586" y="4871"/>
                    <a:pt x="3892" y="4914"/>
                    <a:pt x="4176" y="4958"/>
                  </a:cubicBezTo>
                  <a:cubicBezTo>
                    <a:pt x="4745" y="5046"/>
                    <a:pt x="5215" y="5122"/>
                    <a:pt x="5478" y="5122"/>
                  </a:cubicBezTo>
                  <a:cubicBezTo>
                    <a:pt x="5751" y="5122"/>
                    <a:pt x="6002" y="5046"/>
                    <a:pt x="6232" y="4893"/>
                  </a:cubicBezTo>
                  <a:cubicBezTo>
                    <a:pt x="6341" y="4805"/>
                    <a:pt x="6440" y="4706"/>
                    <a:pt x="6538" y="4586"/>
                  </a:cubicBezTo>
                  <a:cubicBezTo>
                    <a:pt x="6593" y="4531"/>
                    <a:pt x="6636" y="4466"/>
                    <a:pt x="6680" y="4390"/>
                  </a:cubicBezTo>
                  <a:cubicBezTo>
                    <a:pt x="6712" y="4324"/>
                    <a:pt x="6746" y="4247"/>
                    <a:pt x="6778" y="4171"/>
                  </a:cubicBezTo>
                  <a:cubicBezTo>
                    <a:pt x="6855" y="4018"/>
                    <a:pt x="6899" y="3832"/>
                    <a:pt x="6942" y="3646"/>
                  </a:cubicBezTo>
                  <a:cubicBezTo>
                    <a:pt x="6975" y="3460"/>
                    <a:pt x="6975" y="3253"/>
                    <a:pt x="6975" y="3034"/>
                  </a:cubicBezTo>
                  <a:cubicBezTo>
                    <a:pt x="6975" y="2826"/>
                    <a:pt x="6931" y="2607"/>
                    <a:pt x="6877" y="2378"/>
                  </a:cubicBezTo>
                  <a:cubicBezTo>
                    <a:pt x="6844" y="2269"/>
                    <a:pt x="6822" y="2160"/>
                    <a:pt x="6778" y="2039"/>
                  </a:cubicBezTo>
                  <a:cubicBezTo>
                    <a:pt x="6734" y="1930"/>
                    <a:pt x="6691" y="1820"/>
                    <a:pt x="6636" y="1711"/>
                  </a:cubicBezTo>
                  <a:cubicBezTo>
                    <a:pt x="6581" y="1602"/>
                    <a:pt x="6527" y="1492"/>
                    <a:pt x="6462" y="1394"/>
                  </a:cubicBezTo>
                  <a:cubicBezTo>
                    <a:pt x="6396" y="1296"/>
                    <a:pt x="6330" y="1198"/>
                    <a:pt x="6265" y="1110"/>
                  </a:cubicBezTo>
                  <a:cubicBezTo>
                    <a:pt x="6122" y="924"/>
                    <a:pt x="5981" y="760"/>
                    <a:pt x="5806" y="629"/>
                  </a:cubicBezTo>
                  <a:cubicBezTo>
                    <a:pt x="5641" y="487"/>
                    <a:pt x="5488" y="367"/>
                    <a:pt x="5313" y="279"/>
                  </a:cubicBezTo>
                  <a:cubicBezTo>
                    <a:pt x="5138" y="181"/>
                    <a:pt x="4975" y="115"/>
                    <a:pt x="4810" y="71"/>
                  </a:cubicBezTo>
                  <a:cubicBezTo>
                    <a:pt x="4646" y="22"/>
                    <a:pt x="4485" y="1"/>
                    <a:pt x="4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2"/>
            <p:cNvSpPr/>
            <p:nvPr/>
          </p:nvSpPr>
          <p:spPr>
            <a:xfrm>
              <a:off x="4544100" y="44650"/>
              <a:ext cx="96775" cy="96775"/>
            </a:xfrm>
            <a:custGeom>
              <a:avLst/>
              <a:gdLst/>
              <a:ahLst/>
              <a:cxnLst/>
              <a:rect l="l" t="t" r="r" b="b"/>
              <a:pathLst>
                <a:path w="3871" h="3871" extrusionOk="0">
                  <a:moveTo>
                    <a:pt x="1935" y="1"/>
                  </a:moveTo>
                  <a:cubicBezTo>
                    <a:pt x="875" y="1"/>
                    <a:pt x="1" y="864"/>
                    <a:pt x="1" y="1935"/>
                  </a:cubicBezTo>
                  <a:cubicBezTo>
                    <a:pt x="1" y="3006"/>
                    <a:pt x="875" y="3870"/>
                    <a:pt x="1935" y="3870"/>
                  </a:cubicBezTo>
                  <a:cubicBezTo>
                    <a:pt x="3007" y="3870"/>
                    <a:pt x="3871" y="3006"/>
                    <a:pt x="3871" y="1935"/>
                  </a:cubicBezTo>
                  <a:cubicBezTo>
                    <a:pt x="3871" y="864"/>
                    <a:pt x="3007"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2" name="Google Shape;132;p2"/>
          <p:cNvGrpSpPr/>
          <p:nvPr/>
        </p:nvGrpSpPr>
        <p:grpSpPr>
          <a:xfrm rot="10800000">
            <a:off x="6782721" y="457419"/>
            <a:ext cx="338665" cy="343989"/>
            <a:chOff x="4376025" y="-118550"/>
            <a:chExt cx="413225" cy="418750"/>
          </a:xfrm>
        </p:grpSpPr>
        <p:sp>
          <p:nvSpPr>
            <p:cNvPr id="133" name="Google Shape;133;p2"/>
            <p:cNvSpPr/>
            <p:nvPr/>
          </p:nvSpPr>
          <p:spPr>
            <a:xfrm>
              <a:off x="4376025" y="-118550"/>
              <a:ext cx="413225" cy="418750"/>
            </a:xfrm>
            <a:custGeom>
              <a:avLst/>
              <a:gdLst/>
              <a:ahLst/>
              <a:cxnLst/>
              <a:rect l="l" t="t" r="r" b="b"/>
              <a:pathLst>
                <a:path w="16529" h="16750" extrusionOk="0">
                  <a:moveTo>
                    <a:pt x="9447" y="1"/>
                  </a:moveTo>
                  <a:cubicBezTo>
                    <a:pt x="9169" y="1"/>
                    <a:pt x="8923" y="39"/>
                    <a:pt x="8757" y="68"/>
                  </a:cubicBezTo>
                  <a:cubicBezTo>
                    <a:pt x="8298" y="145"/>
                    <a:pt x="7849" y="330"/>
                    <a:pt x="7456" y="604"/>
                  </a:cubicBezTo>
                  <a:cubicBezTo>
                    <a:pt x="7445" y="604"/>
                    <a:pt x="7445" y="614"/>
                    <a:pt x="7434" y="614"/>
                  </a:cubicBezTo>
                  <a:cubicBezTo>
                    <a:pt x="7205" y="789"/>
                    <a:pt x="6997" y="986"/>
                    <a:pt x="6844" y="1216"/>
                  </a:cubicBezTo>
                  <a:lnTo>
                    <a:pt x="6680" y="1117"/>
                  </a:lnTo>
                  <a:lnTo>
                    <a:pt x="6658" y="1117"/>
                  </a:lnTo>
                  <a:cubicBezTo>
                    <a:pt x="6483" y="1030"/>
                    <a:pt x="6275" y="976"/>
                    <a:pt x="6057" y="932"/>
                  </a:cubicBezTo>
                  <a:cubicBezTo>
                    <a:pt x="5897" y="898"/>
                    <a:pt x="5729" y="882"/>
                    <a:pt x="5554" y="882"/>
                  </a:cubicBezTo>
                  <a:cubicBezTo>
                    <a:pt x="5272" y="882"/>
                    <a:pt x="4970" y="923"/>
                    <a:pt x="4647" y="997"/>
                  </a:cubicBezTo>
                  <a:cubicBezTo>
                    <a:pt x="4636" y="1008"/>
                    <a:pt x="4625" y="1008"/>
                    <a:pt x="4614" y="1008"/>
                  </a:cubicBezTo>
                  <a:cubicBezTo>
                    <a:pt x="4373" y="1085"/>
                    <a:pt x="4133" y="1172"/>
                    <a:pt x="3904" y="1292"/>
                  </a:cubicBezTo>
                  <a:lnTo>
                    <a:pt x="3892" y="1292"/>
                  </a:lnTo>
                  <a:cubicBezTo>
                    <a:pt x="3685" y="1401"/>
                    <a:pt x="3466" y="1533"/>
                    <a:pt x="3204" y="1741"/>
                  </a:cubicBezTo>
                  <a:cubicBezTo>
                    <a:pt x="3193" y="1741"/>
                    <a:pt x="3193" y="1751"/>
                    <a:pt x="3182" y="1751"/>
                  </a:cubicBezTo>
                  <a:cubicBezTo>
                    <a:pt x="2745" y="2101"/>
                    <a:pt x="2395" y="2538"/>
                    <a:pt x="2155" y="2987"/>
                  </a:cubicBezTo>
                  <a:cubicBezTo>
                    <a:pt x="2099" y="3085"/>
                    <a:pt x="2034" y="3206"/>
                    <a:pt x="1990" y="3337"/>
                  </a:cubicBezTo>
                  <a:cubicBezTo>
                    <a:pt x="1946" y="3446"/>
                    <a:pt x="1903" y="3566"/>
                    <a:pt x="1870" y="3675"/>
                  </a:cubicBezTo>
                  <a:cubicBezTo>
                    <a:pt x="1815" y="3872"/>
                    <a:pt x="1761" y="4112"/>
                    <a:pt x="1761" y="4364"/>
                  </a:cubicBezTo>
                  <a:cubicBezTo>
                    <a:pt x="1750" y="4659"/>
                    <a:pt x="1783" y="4943"/>
                    <a:pt x="1859" y="5184"/>
                  </a:cubicBezTo>
                  <a:cubicBezTo>
                    <a:pt x="1618" y="5282"/>
                    <a:pt x="1389" y="5424"/>
                    <a:pt x="1149" y="5621"/>
                  </a:cubicBezTo>
                  <a:cubicBezTo>
                    <a:pt x="974" y="5763"/>
                    <a:pt x="831" y="5938"/>
                    <a:pt x="690" y="6146"/>
                  </a:cubicBezTo>
                  <a:lnTo>
                    <a:pt x="678" y="6146"/>
                  </a:lnTo>
                  <a:cubicBezTo>
                    <a:pt x="515" y="6386"/>
                    <a:pt x="394" y="6594"/>
                    <a:pt x="318" y="6813"/>
                  </a:cubicBezTo>
                  <a:cubicBezTo>
                    <a:pt x="231" y="7010"/>
                    <a:pt x="132" y="7261"/>
                    <a:pt x="78" y="7556"/>
                  </a:cubicBezTo>
                  <a:cubicBezTo>
                    <a:pt x="34" y="7819"/>
                    <a:pt x="1" y="8091"/>
                    <a:pt x="1" y="8365"/>
                  </a:cubicBezTo>
                  <a:lnTo>
                    <a:pt x="1" y="8398"/>
                  </a:lnTo>
                  <a:cubicBezTo>
                    <a:pt x="1" y="8660"/>
                    <a:pt x="34" y="8934"/>
                    <a:pt x="78" y="9196"/>
                  </a:cubicBezTo>
                  <a:cubicBezTo>
                    <a:pt x="132" y="9491"/>
                    <a:pt x="231" y="9753"/>
                    <a:pt x="318" y="9939"/>
                  </a:cubicBezTo>
                  <a:cubicBezTo>
                    <a:pt x="394" y="10158"/>
                    <a:pt x="515" y="10365"/>
                    <a:pt x="678" y="10606"/>
                  </a:cubicBezTo>
                  <a:cubicBezTo>
                    <a:pt x="678" y="10606"/>
                    <a:pt x="690" y="10606"/>
                    <a:pt x="690" y="10617"/>
                  </a:cubicBezTo>
                  <a:cubicBezTo>
                    <a:pt x="831" y="10814"/>
                    <a:pt x="974" y="10989"/>
                    <a:pt x="1149" y="11130"/>
                  </a:cubicBezTo>
                  <a:cubicBezTo>
                    <a:pt x="1389" y="11327"/>
                    <a:pt x="1618" y="11470"/>
                    <a:pt x="1859" y="11568"/>
                  </a:cubicBezTo>
                  <a:cubicBezTo>
                    <a:pt x="1783" y="11819"/>
                    <a:pt x="1750" y="12092"/>
                    <a:pt x="1761" y="12388"/>
                  </a:cubicBezTo>
                  <a:cubicBezTo>
                    <a:pt x="1761" y="12639"/>
                    <a:pt x="1815" y="12879"/>
                    <a:pt x="1870" y="13076"/>
                  </a:cubicBezTo>
                  <a:cubicBezTo>
                    <a:pt x="1903" y="13197"/>
                    <a:pt x="1946" y="13306"/>
                    <a:pt x="1990" y="13415"/>
                  </a:cubicBezTo>
                  <a:cubicBezTo>
                    <a:pt x="2034" y="13547"/>
                    <a:pt x="2099" y="13666"/>
                    <a:pt x="2155" y="13765"/>
                  </a:cubicBezTo>
                  <a:cubicBezTo>
                    <a:pt x="2395" y="14224"/>
                    <a:pt x="2745" y="14650"/>
                    <a:pt x="3182" y="15000"/>
                  </a:cubicBezTo>
                  <a:cubicBezTo>
                    <a:pt x="3193" y="15011"/>
                    <a:pt x="3193" y="15011"/>
                    <a:pt x="3204" y="15011"/>
                  </a:cubicBezTo>
                  <a:cubicBezTo>
                    <a:pt x="3466" y="15219"/>
                    <a:pt x="3685" y="15350"/>
                    <a:pt x="3892" y="15459"/>
                  </a:cubicBezTo>
                  <a:lnTo>
                    <a:pt x="3904" y="15459"/>
                  </a:lnTo>
                  <a:cubicBezTo>
                    <a:pt x="4133" y="15580"/>
                    <a:pt x="4373" y="15667"/>
                    <a:pt x="4614" y="15743"/>
                  </a:cubicBezTo>
                  <a:cubicBezTo>
                    <a:pt x="4625" y="15743"/>
                    <a:pt x="4636" y="15743"/>
                    <a:pt x="4647" y="15755"/>
                  </a:cubicBezTo>
                  <a:cubicBezTo>
                    <a:pt x="4962" y="15834"/>
                    <a:pt x="5257" y="15873"/>
                    <a:pt x="5532" y="15873"/>
                  </a:cubicBezTo>
                  <a:cubicBezTo>
                    <a:pt x="5716" y="15873"/>
                    <a:pt x="5890" y="15855"/>
                    <a:pt x="6057" y="15820"/>
                  </a:cubicBezTo>
                  <a:cubicBezTo>
                    <a:pt x="6275" y="15787"/>
                    <a:pt x="6483" y="15722"/>
                    <a:pt x="6658" y="15634"/>
                  </a:cubicBezTo>
                  <a:lnTo>
                    <a:pt x="6680" y="15634"/>
                  </a:lnTo>
                  <a:lnTo>
                    <a:pt x="6844" y="15536"/>
                  </a:lnTo>
                  <a:cubicBezTo>
                    <a:pt x="6997" y="15765"/>
                    <a:pt x="7205" y="15962"/>
                    <a:pt x="7434" y="16137"/>
                  </a:cubicBezTo>
                  <a:cubicBezTo>
                    <a:pt x="7445" y="16148"/>
                    <a:pt x="7445" y="16148"/>
                    <a:pt x="7456" y="16148"/>
                  </a:cubicBezTo>
                  <a:cubicBezTo>
                    <a:pt x="7849" y="16421"/>
                    <a:pt x="8298" y="16607"/>
                    <a:pt x="8757" y="16684"/>
                  </a:cubicBezTo>
                  <a:cubicBezTo>
                    <a:pt x="8921" y="16717"/>
                    <a:pt x="9151" y="16749"/>
                    <a:pt x="9413" y="16749"/>
                  </a:cubicBezTo>
                  <a:lnTo>
                    <a:pt x="9544" y="16749"/>
                  </a:lnTo>
                  <a:cubicBezTo>
                    <a:pt x="9675" y="16739"/>
                    <a:pt x="9806" y="16739"/>
                    <a:pt x="9938" y="16717"/>
                  </a:cubicBezTo>
                  <a:cubicBezTo>
                    <a:pt x="10091" y="16705"/>
                    <a:pt x="10244" y="16684"/>
                    <a:pt x="10385" y="16640"/>
                  </a:cubicBezTo>
                  <a:cubicBezTo>
                    <a:pt x="10615" y="16586"/>
                    <a:pt x="10900" y="16498"/>
                    <a:pt x="11162" y="16377"/>
                  </a:cubicBezTo>
                  <a:lnTo>
                    <a:pt x="11172" y="16377"/>
                  </a:lnTo>
                  <a:cubicBezTo>
                    <a:pt x="11402" y="16258"/>
                    <a:pt x="11632" y="16137"/>
                    <a:pt x="11828" y="15995"/>
                  </a:cubicBezTo>
                  <a:cubicBezTo>
                    <a:pt x="11840" y="15984"/>
                    <a:pt x="11850" y="15984"/>
                    <a:pt x="11862" y="15973"/>
                  </a:cubicBezTo>
                  <a:cubicBezTo>
                    <a:pt x="12287" y="15645"/>
                    <a:pt x="12605" y="15284"/>
                    <a:pt x="12790" y="14913"/>
                  </a:cubicBezTo>
                  <a:cubicBezTo>
                    <a:pt x="12900" y="14705"/>
                    <a:pt x="12977" y="14509"/>
                    <a:pt x="13020" y="14312"/>
                  </a:cubicBezTo>
                  <a:cubicBezTo>
                    <a:pt x="13031" y="14312"/>
                    <a:pt x="13031" y="14312"/>
                    <a:pt x="13031" y="14300"/>
                  </a:cubicBezTo>
                  <a:cubicBezTo>
                    <a:pt x="13042" y="14246"/>
                    <a:pt x="13053" y="14181"/>
                    <a:pt x="13064" y="14115"/>
                  </a:cubicBezTo>
                  <a:cubicBezTo>
                    <a:pt x="13128" y="14120"/>
                    <a:pt x="13194" y="14123"/>
                    <a:pt x="13260" y="14123"/>
                  </a:cubicBezTo>
                  <a:cubicBezTo>
                    <a:pt x="13475" y="14123"/>
                    <a:pt x="13697" y="14094"/>
                    <a:pt x="13905" y="14028"/>
                  </a:cubicBezTo>
                  <a:cubicBezTo>
                    <a:pt x="14113" y="13973"/>
                    <a:pt x="14321" y="13885"/>
                    <a:pt x="14529" y="13776"/>
                  </a:cubicBezTo>
                  <a:cubicBezTo>
                    <a:pt x="14769" y="13645"/>
                    <a:pt x="14977" y="13492"/>
                    <a:pt x="15130" y="13360"/>
                  </a:cubicBezTo>
                  <a:cubicBezTo>
                    <a:pt x="15316" y="13207"/>
                    <a:pt x="15491" y="13022"/>
                    <a:pt x="15676" y="12770"/>
                  </a:cubicBezTo>
                  <a:cubicBezTo>
                    <a:pt x="15775" y="12650"/>
                    <a:pt x="15851" y="12541"/>
                    <a:pt x="15917" y="12442"/>
                  </a:cubicBezTo>
                  <a:cubicBezTo>
                    <a:pt x="15917" y="12432"/>
                    <a:pt x="15917" y="12432"/>
                    <a:pt x="15928" y="12420"/>
                  </a:cubicBezTo>
                  <a:cubicBezTo>
                    <a:pt x="15994" y="12300"/>
                    <a:pt x="16059" y="12180"/>
                    <a:pt x="16113" y="12060"/>
                  </a:cubicBezTo>
                  <a:cubicBezTo>
                    <a:pt x="16179" y="11939"/>
                    <a:pt x="16234" y="11808"/>
                    <a:pt x="16278" y="11688"/>
                  </a:cubicBezTo>
                  <a:cubicBezTo>
                    <a:pt x="16288" y="11677"/>
                    <a:pt x="16288" y="11666"/>
                    <a:pt x="16288" y="11666"/>
                  </a:cubicBezTo>
                  <a:cubicBezTo>
                    <a:pt x="16343" y="11524"/>
                    <a:pt x="16376" y="11382"/>
                    <a:pt x="16409" y="11273"/>
                  </a:cubicBezTo>
                  <a:lnTo>
                    <a:pt x="16409" y="11262"/>
                  </a:lnTo>
                  <a:cubicBezTo>
                    <a:pt x="16453" y="11054"/>
                    <a:pt x="16518" y="10770"/>
                    <a:pt x="16518" y="10474"/>
                  </a:cubicBezTo>
                  <a:cubicBezTo>
                    <a:pt x="16529" y="10202"/>
                    <a:pt x="16518" y="9961"/>
                    <a:pt x="16475" y="9753"/>
                  </a:cubicBezTo>
                  <a:lnTo>
                    <a:pt x="16475" y="9731"/>
                  </a:lnTo>
                  <a:cubicBezTo>
                    <a:pt x="16431" y="9502"/>
                    <a:pt x="16365" y="9283"/>
                    <a:pt x="16278" y="9087"/>
                  </a:cubicBezTo>
                  <a:cubicBezTo>
                    <a:pt x="16245" y="8988"/>
                    <a:pt x="16190" y="8890"/>
                    <a:pt x="16147" y="8802"/>
                  </a:cubicBezTo>
                  <a:cubicBezTo>
                    <a:pt x="16135" y="8791"/>
                    <a:pt x="16135" y="8781"/>
                    <a:pt x="16125" y="8781"/>
                  </a:cubicBezTo>
                  <a:cubicBezTo>
                    <a:pt x="16070" y="8682"/>
                    <a:pt x="16016" y="8606"/>
                    <a:pt x="15950" y="8518"/>
                  </a:cubicBezTo>
                  <a:cubicBezTo>
                    <a:pt x="15906" y="8474"/>
                    <a:pt x="15873" y="8419"/>
                    <a:pt x="15829" y="8376"/>
                  </a:cubicBezTo>
                  <a:cubicBezTo>
                    <a:pt x="15873" y="8332"/>
                    <a:pt x="15906" y="8288"/>
                    <a:pt x="15950" y="8234"/>
                  </a:cubicBezTo>
                  <a:cubicBezTo>
                    <a:pt x="16016" y="8157"/>
                    <a:pt x="16070" y="8070"/>
                    <a:pt x="16125" y="7972"/>
                  </a:cubicBezTo>
                  <a:cubicBezTo>
                    <a:pt x="16135" y="7972"/>
                    <a:pt x="16135" y="7960"/>
                    <a:pt x="16147" y="7950"/>
                  </a:cubicBezTo>
                  <a:cubicBezTo>
                    <a:pt x="16190" y="7862"/>
                    <a:pt x="16245" y="7763"/>
                    <a:pt x="16278" y="7666"/>
                  </a:cubicBezTo>
                  <a:cubicBezTo>
                    <a:pt x="16365" y="7469"/>
                    <a:pt x="16431" y="7250"/>
                    <a:pt x="16475" y="7020"/>
                  </a:cubicBezTo>
                  <a:lnTo>
                    <a:pt x="16475" y="6998"/>
                  </a:lnTo>
                  <a:cubicBezTo>
                    <a:pt x="16518" y="6791"/>
                    <a:pt x="16529" y="6551"/>
                    <a:pt x="16518" y="6277"/>
                  </a:cubicBezTo>
                  <a:cubicBezTo>
                    <a:pt x="16518" y="5982"/>
                    <a:pt x="16453" y="5698"/>
                    <a:pt x="16409" y="5490"/>
                  </a:cubicBezTo>
                  <a:lnTo>
                    <a:pt x="16409" y="5479"/>
                  </a:lnTo>
                  <a:cubicBezTo>
                    <a:pt x="16376" y="5370"/>
                    <a:pt x="16343" y="5227"/>
                    <a:pt x="16288" y="5086"/>
                  </a:cubicBezTo>
                  <a:cubicBezTo>
                    <a:pt x="16288" y="5086"/>
                    <a:pt x="16288" y="5074"/>
                    <a:pt x="16278" y="5074"/>
                  </a:cubicBezTo>
                  <a:cubicBezTo>
                    <a:pt x="16234" y="4943"/>
                    <a:pt x="16179" y="4823"/>
                    <a:pt x="16113" y="4692"/>
                  </a:cubicBezTo>
                  <a:cubicBezTo>
                    <a:pt x="16059" y="4572"/>
                    <a:pt x="15994" y="4452"/>
                    <a:pt x="15928" y="4331"/>
                  </a:cubicBezTo>
                  <a:cubicBezTo>
                    <a:pt x="15928" y="4331"/>
                    <a:pt x="15917" y="4321"/>
                    <a:pt x="15917" y="4309"/>
                  </a:cubicBezTo>
                  <a:cubicBezTo>
                    <a:pt x="15851" y="4211"/>
                    <a:pt x="15775" y="4102"/>
                    <a:pt x="15676" y="3981"/>
                  </a:cubicBezTo>
                  <a:cubicBezTo>
                    <a:pt x="15491" y="3730"/>
                    <a:pt x="15316" y="3544"/>
                    <a:pt x="15130" y="3391"/>
                  </a:cubicBezTo>
                  <a:cubicBezTo>
                    <a:pt x="14977" y="3271"/>
                    <a:pt x="14769" y="3107"/>
                    <a:pt x="14529" y="2976"/>
                  </a:cubicBezTo>
                  <a:cubicBezTo>
                    <a:pt x="14321" y="2866"/>
                    <a:pt x="14113" y="2779"/>
                    <a:pt x="13905" y="2725"/>
                  </a:cubicBezTo>
                  <a:cubicBezTo>
                    <a:pt x="13697" y="2658"/>
                    <a:pt x="13475" y="2629"/>
                    <a:pt x="13260" y="2629"/>
                  </a:cubicBezTo>
                  <a:cubicBezTo>
                    <a:pt x="13194" y="2629"/>
                    <a:pt x="13128" y="2632"/>
                    <a:pt x="13064" y="2637"/>
                  </a:cubicBezTo>
                  <a:cubicBezTo>
                    <a:pt x="13053" y="2572"/>
                    <a:pt x="13042" y="2506"/>
                    <a:pt x="13031" y="2451"/>
                  </a:cubicBezTo>
                  <a:cubicBezTo>
                    <a:pt x="13031" y="2440"/>
                    <a:pt x="13031" y="2440"/>
                    <a:pt x="13020" y="2440"/>
                  </a:cubicBezTo>
                  <a:cubicBezTo>
                    <a:pt x="12977" y="2244"/>
                    <a:pt x="12900" y="2047"/>
                    <a:pt x="12790" y="1850"/>
                  </a:cubicBezTo>
                  <a:cubicBezTo>
                    <a:pt x="12605" y="1467"/>
                    <a:pt x="12287" y="1107"/>
                    <a:pt x="11862" y="779"/>
                  </a:cubicBezTo>
                  <a:cubicBezTo>
                    <a:pt x="11850" y="779"/>
                    <a:pt x="11840" y="767"/>
                    <a:pt x="11828" y="757"/>
                  </a:cubicBezTo>
                  <a:cubicBezTo>
                    <a:pt x="11632" y="626"/>
                    <a:pt x="11402" y="495"/>
                    <a:pt x="11172" y="374"/>
                  </a:cubicBezTo>
                  <a:lnTo>
                    <a:pt x="11162" y="374"/>
                  </a:lnTo>
                  <a:cubicBezTo>
                    <a:pt x="10900" y="254"/>
                    <a:pt x="10615" y="177"/>
                    <a:pt x="10385" y="112"/>
                  </a:cubicBezTo>
                  <a:cubicBezTo>
                    <a:pt x="10244" y="79"/>
                    <a:pt x="10091" y="46"/>
                    <a:pt x="9938" y="35"/>
                  </a:cubicBezTo>
                  <a:lnTo>
                    <a:pt x="9544" y="2"/>
                  </a:lnTo>
                  <a:cubicBezTo>
                    <a:pt x="9511" y="1"/>
                    <a:pt x="9479" y="1"/>
                    <a:pt x="9447"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2"/>
            <p:cNvSpPr/>
            <p:nvPr/>
          </p:nvSpPr>
          <p:spPr>
            <a:xfrm>
              <a:off x="4599025" y="90825"/>
              <a:ext cx="174375" cy="128100"/>
            </a:xfrm>
            <a:custGeom>
              <a:avLst/>
              <a:gdLst/>
              <a:ahLst/>
              <a:cxnLst/>
              <a:rect l="l" t="t" r="r" b="b"/>
              <a:pathLst>
                <a:path w="6975" h="5124" extrusionOk="0">
                  <a:moveTo>
                    <a:pt x="5478" y="1"/>
                  </a:moveTo>
                  <a:cubicBezTo>
                    <a:pt x="5215" y="1"/>
                    <a:pt x="4745" y="78"/>
                    <a:pt x="4176" y="165"/>
                  </a:cubicBezTo>
                  <a:cubicBezTo>
                    <a:pt x="3892" y="209"/>
                    <a:pt x="3586" y="253"/>
                    <a:pt x="3280" y="285"/>
                  </a:cubicBezTo>
                  <a:cubicBezTo>
                    <a:pt x="3127" y="307"/>
                    <a:pt x="2974" y="318"/>
                    <a:pt x="2821" y="340"/>
                  </a:cubicBezTo>
                  <a:cubicBezTo>
                    <a:pt x="2657" y="350"/>
                    <a:pt x="2493" y="362"/>
                    <a:pt x="2340" y="372"/>
                  </a:cubicBezTo>
                  <a:cubicBezTo>
                    <a:pt x="2123" y="380"/>
                    <a:pt x="1906" y="388"/>
                    <a:pt x="1700" y="388"/>
                  </a:cubicBezTo>
                  <a:cubicBezTo>
                    <a:pt x="1616" y="388"/>
                    <a:pt x="1534" y="387"/>
                    <a:pt x="1455" y="384"/>
                  </a:cubicBezTo>
                  <a:cubicBezTo>
                    <a:pt x="1171" y="372"/>
                    <a:pt x="919" y="350"/>
                    <a:pt x="712" y="329"/>
                  </a:cubicBezTo>
                  <a:cubicBezTo>
                    <a:pt x="503" y="296"/>
                    <a:pt x="318" y="263"/>
                    <a:pt x="197" y="241"/>
                  </a:cubicBezTo>
                  <a:cubicBezTo>
                    <a:pt x="143" y="231"/>
                    <a:pt x="99" y="219"/>
                    <a:pt x="66" y="219"/>
                  </a:cubicBezTo>
                  <a:cubicBezTo>
                    <a:pt x="50" y="214"/>
                    <a:pt x="36" y="211"/>
                    <a:pt x="27" y="211"/>
                  </a:cubicBezTo>
                  <a:cubicBezTo>
                    <a:pt x="17" y="211"/>
                    <a:pt x="12" y="214"/>
                    <a:pt x="12" y="219"/>
                  </a:cubicBezTo>
                  <a:cubicBezTo>
                    <a:pt x="1" y="219"/>
                    <a:pt x="12" y="231"/>
                    <a:pt x="44" y="263"/>
                  </a:cubicBezTo>
                  <a:cubicBezTo>
                    <a:pt x="66" y="285"/>
                    <a:pt x="99" y="307"/>
                    <a:pt x="143" y="350"/>
                  </a:cubicBezTo>
                  <a:cubicBezTo>
                    <a:pt x="241" y="427"/>
                    <a:pt x="384" y="547"/>
                    <a:pt x="525" y="700"/>
                  </a:cubicBezTo>
                  <a:cubicBezTo>
                    <a:pt x="678" y="843"/>
                    <a:pt x="865" y="1040"/>
                    <a:pt x="1040" y="1247"/>
                  </a:cubicBezTo>
                  <a:cubicBezTo>
                    <a:pt x="1214" y="1455"/>
                    <a:pt x="1400" y="1695"/>
                    <a:pt x="1586" y="1946"/>
                  </a:cubicBezTo>
                  <a:cubicBezTo>
                    <a:pt x="2308" y="2952"/>
                    <a:pt x="2920" y="4220"/>
                    <a:pt x="3248" y="4625"/>
                  </a:cubicBezTo>
                  <a:cubicBezTo>
                    <a:pt x="3423" y="4832"/>
                    <a:pt x="3641" y="4997"/>
                    <a:pt x="3904" y="5073"/>
                  </a:cubicBezTo>
                  <a:cubicBezTo>
                    <a:pt x="4031" y="5105"/>
                    <a:pt x="4170" y="5124"/>
                    <a:pt x="4318" y="5124"/>
                  </a:cubicBezTo>
                  <a:cubicBezTo>
                    <a:pt x="4475" y="5124"/>
                    <a:pt x="4641" y="5102"/>
                    <a:pt x="4810" y="5051"/>
                  </a:cubicBezTo>
                  <a:cubicBezTo>
                    <a:pt x="4975" y="5007"/>
                    <a:pt x="5138" y="4942"/>
                    <a:pt x="5313" y="4844"/>
                  </a:cubicBezTo>
                  <a:cubicBezTo>
                    <a:pt x="5488" y="4756"/>
                    <a:pt x="5641" y="4636"/>
                    <a:pt x="5806" y="4504"/>
                  </a:cubicBezTo>
                  <a:cubicBezTo>
                    <a:pt x="5981" y="4363"/>
                    <a:pt x="6122" y="4198"/>
                    <a:pt x="6265" y="4013"/>
                  </a:cubicBezTo>
                  <a:cubicBezTo>
                    <a:pt x="6330" y="3925"/>
                    <a:pt x="6396" y="3827"/>
                    <a:pt x="6462" y="3729"/>
                  </a:cubicBezTo>
                  <a:cubicBezTo>
                    <a:pt x="6527" y="3630"/>
                    <a:pt x="6581" y="3521"/>
                    <a:pt x="6636" y="3411"/>
                  </a:cubicBezTo>
                  <a:cubicBezTo>
                    <a:pt x="6691" y="3302"/>
                    <a:pt x="6734" y="3193"/>
                    <a:pt x="6778" y="3083"/>
                  </a:cubicBezTo>
                  <a:cubicBezTo>
                    <a:pt x="6822" y="2964"/>
                    <a:pt x="6844" y="2854"/>
                    <a:pt x="6877" y="2745"/>
                  </a:cubicBezTo>
                  <a:cubicBezTo>
                    <a:pt x="6931" y="2515"/>
                    <a:pt x="6975" y="2296"/>
                    <a:pt x="6975" y="2089"/>
                  </a:cubicBezTo>
                  <a:cubicBezTo>
                    <a:pt x="6975" y="1870"/>
                    <a:pt x="6975" y="1662"/>
                    <a:pt x="6942" y="1477"/>
                  </a:cubicBezTo>
                  <a:cubicBezTo>
                    <a:pt x="6899" y="1291"/>
                    <a:pt x="6855" y="1116"/>
                    <a:pt x="6778" y="952"/>
                  </a:cubicBezTo>
                  <a:cubicBezTo>
                    <a:pt x="6746" y="875"/>
                    <a:pt x="6712" y="799"/>
                    <a:pt x="6680" y="733"/>
                  </a:cubicBezTo>
                  <a:cubicBezTo>
                    <a:pt x="6636" y="657"/>
                    <a:pt x="6593" y="591"/>
                    <a:pt x="6538" y="537"/>
                  </a:cubicBezTo>
                  <a:cubicBezTo>
                    <a:pt x="6440" y="416"/>
                    <a:pt x="6341" y="318"/>
                    <a:pt x="6232" y="231"/>
                  </a:cubicBezTo>
                  <a:cubicBezTo>
                    <a:pt x="6002" y="78"/>
                    <a:pt x="5751" y="1"/>
                    <a:pt x="5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2"/>
            <p:cNvSpPr/>
            <p:nvPr/>
          </p:nvSpPr>
          <p:spPr>
            <a:xfrm>
              <a:off x="4553675" y="102825"/>
              <a:ext cx="133925" cy="181700"/>
            </a:xfrm>
            <a:custGeom>
              <a:avLst/>
              <a:gdLst/>
              <a:ahLst/>
              <a:cxnLst/>
              <a:rect l="l" t="t" r="r" b="b"/>
              <a:pathLst>
                <a:path w="5357" h="7268" extrusionOk="0">
                  <a:moveTo>
                    <a:pt x="1489" y="1"/>
                  </a:moveTo>
                  <a:cubicBezTo>
                    <a:pt x="1488" y="1"/>
                    <a:pt x="1487" y="1"/>
                    <a:pt x="1487" y="2"/>
                  </a:cubicBezTo>
                  <a:cubicBezTo>
                    <a:pt x="1476" y="13"/>
                    <a:pt x="1476" y="23"/>
                    <a:pt x="1476" y="57"/>
                  </a:cubicBezTo>
                  <a:cubicBezTo>
                    <a:pt x="1476" y="89"/>
                    <a:pt x="1476" y="133"/>
                    <a:pt x="1465" y="198"/>
                  </a:cubicBezTo>
                  <a:cubicBezTo>
                    <a:pt x="1465" y="330"/>
                    <a:pt x="1454" y="494"/>
                    <a:pt x="1432" y="713"/>
                  </a:cubicBezTo>
                  <a:cubicBezTo>
                    <a:pt x="1389" y="1150"/>
                    <a:pt x="1279" y="1707"/>
                    <a:pt x="1115" y="2319"/>
                  </a:cubicBezTo>
                  <a:cubicBezTo>
                    <a:pt x="940" y="2909"/>
                    <a:pt x="711" y="3533"/>
                    <a:pt x="503" y="4058"/>
                  </a:cubicBezTo>
                  <a:cubicBezTo>
                    <a:pt x="296" y="4593"/>
                    <a:pt x="121" y="5030"/>
                    <a:pt x="55" y="5292"/>
                  </a:cubicBezTo>
                  <a:cubicBezTo>
                    <a:pt x="0" y="5555"/>
                    <a:pt x="11" y="5829"/>
                    <a:pt x="121" y="6080"/>
                  </a:cubicBezTo>
                  <a:cubicBezTo>
                    <a:pt x="230" y="6331"/>
                    <a:pt x="427" y="6572"/>
                    <a:pt x="700" y="6779"/>
                  </a:cubicBezTo>
                  <a:cubicBezTo>
                    <a:pt x="973" y="6965"/>
                    <a:pt x="1334" y="7140"/>
                    <a:pt x="1749" y="7216"/>
                  </a:cubicBezTo>
                  <a:cubicBezTo>
                    <a:pt x="1910" y="7242"/>
                    <a:pt x="2083" y="7267"/>
                    <a:pt x="2260" y="7267"/>
                  </a:cubicBezTo>
                  <a:cubicBezTo>
                    <a:pt x="2312" y="7267"/>
                    <a:pt x="2364" y="7265"/>
                    <a:pt x="2416" y="7260"/>
                  </a:cubicBezTo>
                  <a:cubicBezTo>
                    <a:pt x="2526" y="7260"/>
                    <a:pt x="2645" y="7250"/>
                    <a:pt x="2766" y="7238"/>
                  </a:cubicBezTo>
                  <a:cubicBezTo>
                    <a:pt x="2886" y="7228"/>
                    <a:pt x="2995" y="7206"/>
                    <a:pt x="3116" y="7184"/>
                  </a:cubicBezTo>
                  <a:cubicBezTo>
                    <a:pt x="3356" y="7118"/>
                    <a:pt x="3586" y="7053"/>
                    <a:pt x="3794" y="6954"/>
                  </a:cubicBezTo>
                  <a:cubicBezTo>
                    <a:pt x="4001" y="6856"/>
                    <a:pt x="4198" y="6747"/>
                    <a:pt x="4373" y="6626"/>
                  </a:cubicBezTo>
                  <a:cubicBezTo>
                    <a:pt x="4712" y="6364"/>
                    <a:pt x="4974" y="6069"/>
                    <a:pt x="5138" y="5763"/>
                  </a:cubicBezTo>
                  <a:cubicBezTo>
                    <a:pt x="5215" y="5610"/>
                    <a:pt x="5269" y="5467"/>
                    <a:pt x="5313" y="5314"/>
                  </a:cubicBezTo>
                  <a:cubicBezTo>
                    <a:pt x="5346" y="5161"/>
                    <a:pt x="5356" y="5020"/>
                    <a:pt x="5346" y="4877"/>
                  </a:cubicBezTo>
                  <a:cubicBezTo>
                    <a:pt x="5335" y="4604"/>
                    <a:pt x="5237" y="4364"/>
                    <a:pt x="5062" y="4145"/>
                  </a:cubicBezTo>
                  <a:cubicBezTo>
                    <a:pt x="4897" y="3937"/>
                    <a:pt x="4547" y="3620"/>
                    <a:pt x="4122" y="3237"/>
                  </a:cubicBezTo>
                  <a:cubicBezTo>
                    <a:pt x="3913" y="3041"/>
                    <a:pt x="3695" y="2833"/>
                    <a:pt x="3476" y="2615"/>
                  </a:cubicBezTo>
                  <a:cubicBezTo>
                    <a:pt x="3247" y="2396"/>
                    <a:pt x="3028" y="2156"/>
                    <a:pt x="2820" y="1926"/>
                  </a:cubicBezTo>
                  <a:cubicBezTo>
                    <a:pt x="2405" y="1466"/>
                    <a:pt x="2055" y="985"/>
                    <a:pt x="1836" y="625"/>
                  </a:cubicBezTo>
                  <a:cubicBezTo>
                    <a:pt x="1727" y="439"/>
                    <a:pt x="1640" y="275"/>
                    <a:pt x="1585" y="177"/>
                  </a:cubicBezTo>
                  <a:cubicBezTo>
                    <a:pt x="1534" y="74"/>
                    <a:pt x="1502" y="1"/>
                    <a:pt x="1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2"/>
            <p:cNvSpPr/>
            <p:nvPr/>
          </p:nvSpPr>
          <p:spPr>
            <a:xfrm>
              <a:off x="4435350" y="100625"/>
              <a:ext cx="145400" cy="161900"/>
            </a:xfrm>
            <a:custGeom>
              <a:avLst/>
              <a:gdLst/>
              <a:ahLst/>
              <a:cxnLst/>
              <a:rect l="l" t="t" r="r" b="b"/>
              <a:pathLst>
                <a:path w="5816" h="6476" extrusionOk="0">
                  <a:moveTo>
                    <a:pt x="5790" y="0"/>
                  </a:moveTo>
                  <a:cubicBezTo>
                    <a:pt x="5760" y="0"/>
                    <a:pt x="5556" y="179"/>
                    <a:pt x="5214" y="396"/>
                  </a:cubicBezTo>
                  <a:cubicBezTo>
                    <a:pt x="5127" y="451"/>
                    <a:pt x="5017" y="516"/>
                    <a:pt x="4908" y="582"/>
                  </a:cubicBezTo>
                  <a:cubicBezTo>
                    <a:pt x="4810" y="648"/>
                    <a:pt x="4689" y="702"/>
                    <a:pt x="4569" y="767"/>
                  </a:cubicBezTo>
                  <a:cubicBezTo>
                    <a:pt x="4318" y="899"/>
                    <a:pt x="4045" y="1030"/>
                    <a:pt x="3761" y="1150"/>
                  </a:cubicBezTo>
                  <a:cubicBezTo>
                    <a:pt x="3192" y="1391"/>
                    <a:pt x="2558" y="1598"/>
                    <a:pt x="2012" y="1763"/>
                  </a:cubicBezTo>
                  <a:cubicBezTo>
                    <a:pt x="1475" y="1926"/>
                    <a:pt x="1016" y="2057"/>
                    <a:pt x="776" y="2178"/>
                  </a:cubicBezTo>
                  <a:cubicBezTo>
                    <a:pt x="535" y="2298"/>
                    <a:pt x="339" y="2473"/>
                    <a:pt x="197" y="2713"/>
                  </a:cubicBezTo>
                  <a:cubicBezTo>
                    <a:pt x="66" y="2965"/>
                    <a:pt x="0" y="3260"/>
                    <a:pt x="11" y="3610"/>
                  </a:cubicBezTo>
                  <a:cubicBezTo>
                    <a:pt x="11" y="3784"/>
                    <a:pt x="54" y="3959"/>
                    <a:pt x="109" y="4146"/>
                  </a:cubicBezTo>
                  <a:cubicBezTo>
                    <a:pt x="131" y="4233"/>
                    <a:pt x="164" y="4331"/>
                    <a:pt x="197" y="4430"/>
                  </a:cubicBezTo>
                  <a:cubicBezTo>
                    <a:pt x="241" y="4517"/>
                    <a:pt x="284" y="4615"/>
                    <a:pt x="328" y="4703"/>
                  </a:cubicBezTo>
                  <a:cubicBezTo>
                    <a:pt x="525" y="5086"/>
                    <a:pt x="831" y="5446"/>
                    <a:pt x="1203" y="5752"/>
                  </a:cubicBezTo>
                  <a:cubicBezTo>
                    <a:pt x="1399" y="5895"/>
                    <a:pt x="1596" y="6026"/>
                    <a:pt x="1803" y="6135"/>
                  </a:cubicBezTo>
                  <a:cubicBezTo>
                    <a:pt x="2012" y="6233"/>
                    <a:pt x="2219" y="6310"/>
                    <a:pt x="2416" y="6376"/>
                  </a:cubicBezTo>
                  <a:cubicBezTo>
                    <a:pt x="2684" y="6439"/>
                    <a:pt x="2944" y="6475"/>
                    <a:pt x="3185" y="6475"/>
                  </a:cubicBezTo>
                  <a:cubicBezTo>
                    <a:pt x="3317" y="6475"/>
                    <a:pt x="3444" y="6464"/>
                    <a:pt x="3564" y="6441"/>
                  </a:cubicBezTo>
                  <a:cubicBezTo>
                    <a:pt x="3739" y="6408"/>
                    <a:pt x="3892" y="6364"/>
                    <a:pt x="4033" y="6299"/>
                  </a:cubicBezTo>
                  <a:cubicBezTo>
                    <a:pt x="4165" y="6233"/>
                    <a:pt x="4296" y="6146"/>
                    <a:pt x="4395" y="6058"/>
                  </a:cubicBezTo>
                  <a:cubicBezTo>
                    <a:pt x="4602" y="5873"/>
                    <a:pt x="4733" y="5643"/>
                    <a:pt x="4788" y="5380"/>
                  </a:cubicBezTo>
                  <a:cubicBezTo>
                    <a:pt x="4854" y="5118"/>
                    <a:pt x="4876" y="4637"/>
                    <a:pt x="4919" y="4080"/>
                  </a:cubicBezTo>
                  <a:cubicBezTo>
                    <a:pt x="4941" y="3796"/>
                    <a:pt x="4963" y="3490"/>
                    <a:pt x="4995" y="3184"/>
                  </a:cubicBezTo>
                  <a:cubicBezTo>
                    <a:pt x="5029" y="2866"/>
                    <a:pt x="5072" y="2550"/>
                    <a:pt x="5127" y="2244"/>
                  </a:cubicBezTo>
                  <a:cubicBezTo>
                    <a:pt x="5225" y="1631"/>
                    <a:pt x="5389" y="1052"/>
                    <a:pt x="5542" y="658"/>
                  </a:cubicBezTo>
                  <a:cubicBezTo>
                    <a:pt x="5608" y="451"/>
                    <a:pt x="5684" y="298"/>
                    <a:pt x="5728" y="188"/>
                  </a:cubicBezTo>
                  <a:cubicBezTo>
                    <a:pt x="5782" y="68"/>
                    <a:pt x="5816" y="2"/>
                    <a:pt x="5794" y="2"/>
                  </a:cubicBezTo>
                  <a:cubicBezTo>
                    <a:pt x="5793" y="1"/>
                    <a:pt x="5792" y="0"/>
                    <a:pt x="5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2"/>
            <p:cNvSpPr/>
            <p:nvPr/>
          </p:nvSpPr>
          <p:spPr>
            <a:xfrm>
              <a:off x="4391625" y="23425"/>
              <a:ext cx="184200" cy="135075"/>
            </a:xfrm>
            <a:custGeom>
              <a:avLst/>
              <a:gdLst/>
              <a:ahLst/>
              <a:cxnLst/>
              <a:rect l="l" t="t" r="r" b="b"/>
              <a:pathLst>
                <a:path w="7368" h="5403" extrusionOk="0">
                  <a:moveTo>
                    <a:pt x="1976" y="0"/>
                  </a:moveTo>
                  <a:cubicBezTo>
                    <a:pt x="1902" y="0"/>
                    <a:pt x="1826" y="7"/>
                    <a:pt x="1749" y="19"/>
                  </a:cubicBezTo>
                  <a:cubicBezTo>
                    <a:pt x="1465" y="63"/>
                    <a:pt x="1203" y="194"/>
                    <a:pt x="929" y="423"/>
                  </a:cubicBezTo>
                  <a:cubicBezTo>
                    <a:pt x="798" y="532"/>
                    <a:pt x="678" y="675"/>
                    <a:pt x="569" y="828"/>
                  </a:cubicBezTo>
                  <a:cubicBezTo>
                    <a:pt x="459" y="991"/>
                    <a:pt x="350" y="1166"/>
                    <a:pt x="273" y="1363"/>
                  </a:cubicBezTo>
                  <a:cubicBezTo>
                    <a:pt x="197" y="1560"/>
                    <a:pt x="120" y="1768"/>
                    <a:pt x="76" y="1997"/>
                  </a:cubicBezTo>
                  <a:cubicBezTo>
                    <a:pt x="32" y="2216"/>
                    <a:pt x="0" y="2456"/>
                    <a:pt x="0" y="2697"/>
                  </a:cubicBezTo>
                  <a:cubicBezTo>
                    <a:pt x="0" y="2937"/>
                    <a:pt x="32" y="3178"/>
                    <a:pt x="76" y="3396"/>
                  </a:cubicBezTo>
                  <a:cubicBezTo>
                    <a:pt x="120" y="3626"/>
                    <a:pt x="197" y="3834"/>
                    <a:pt x="273" y="4030"/>
                  </a:cubicBezTo>
                  <a:cubicBezTo>
                    <a:pt x="350" y="4227"/>
                    <a:pt x="459" y="4402"/>
                    <a:pt x="569" y="4566"/>
                  </a:cubicBezTo>
                  <a:cubicBezTo>
                    <a:pt x="678" y="4719"/>
                    <a:pt x="798" y="4861"/>
                    <a:pt x="929" y="4970"/>
                  </a:cubicBezTo>
                  <a:cubicBezTo>
                    <a:pt x="1203" y="5200"/>
                    <a:pt x="1465" y="5342"/>
                    <a:pt x="1749" y="5386"/>
                  </a:cubicBezTo>
                  <a:cubicBezTo>
                    <a:pt x="1819" y="5397"/>
                    <a:pt x="1887" y="5402"/>
                    <a:pt x="1955" y="5402"/>
                  </a:cubicBezTo>
                  <a:cubicBezTo>
                    <a:pt x="2154" y="5402"/>
                    <a:pt x="2345" y="5355"/>
                    <a:pt x="2525" y="5266"/>
                  </a:cubicBezTo>
                  <a:cubicBezTo>
                    <a:pt x="2765" y="5157"/>
                    <a:pt x="3159" y="4872"/>
                    <a:pt x="3618" y="4555"/>
                  </a:cubicBezTo>
                  <a:cubicBezTo>
                    <a:pt x="4088" y="4238"/>
                    <a:pt x="4646" y="3867"/>
                    <a:pt x="5192" y="3571"/>
                  </a:cubicBezTo>
                  <a:cubicBezTo>
                    <a:pt x="5454" y="3429"/>
                    <a:pt x="5739" y="3287"/>
                    <a:pt x="5991" y="3178"/>
                  </a:cubicBezTo>
                  <a:cubicBezTo>
                    <a:pt x="6242" y="3068"/>
                    <a:pt x="6472" y="2981"/>
                    <a:pt x="6679" y="2905"/>
                  </a:cubicBezTo>
                  <a:cubicBezTo>
                    <a:pt x="6887" y="2839"/>
                    <a:pt x="7050" y="2795"/>
                    <a:pt x="7171" y="2762"/>
                  </a:cubicBezTo>
                  <a:cubicBezTo>
                    <a:pt x="7291" y="2730"/>
                    <a:pt x="7368" y="2719"/>
                    <a:pt x="7357" y="2697"/>
                  </a:cubicBezTo>
                  <a:cubicBezTo>
                    <a:pt x="7368" y="2686"/>
                    <a:pt x="7291" y="2664"/>
                    <a:pt x="7171" y="2631"/>
                  </a:cubicBezTo>
                  <a:cubicBezTo>
                    <a:pt x="7050" y="2599"/>
                    <a:pt x="6887" y="2555"/>
                    <a:pt x="6679" y="2489"/>
                  </a:cubicBezTo>
                  <a:cubicBezTo>
                    <a:pt x="6472" y="2412"/>
                    <a:pt x="6242" y="2325"/>
                    <a:pt x="5991" y="2216"/>
                  </a:cubicBezTo>
                  <a:cubicBezTo>
                    <a:pt x="5739" y="2106"/>
                    <a:pt x="5454" y="1965"/>
                    <a:pt x="5192" y="1822"/>
                  </a:cubicBezTo>
                  <a:cubicBezTo>
                    <a:pt x="4646" y="1527"/>
                    <a:pt x="4088" y="1156"/>
                    <a:pt x="3618" y="838"/>
                  </a:cubicBezTo>
                  <a:cubicBezTo>
                    <a:pt x="3159" y="522"/>
                    <a:pt x="2765" y="248"/>
                    <a:pt x="2525" y="128"/>
                  </a:cubicBezTo>
                  <a:cubicBezTo>
                    <a:pt x="2352" y="41"/>
                    <a:pt x="2168" y="0"/>
                    <a:pt x="1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2"/>
            <p:cNvSpPr/>
            <p:nvPr/>
          </p:nvSpPr>
          <p:spPr>
            <a:xfrm>
              <a:off x="4435350" y="-80825"/>
              <a:ext cx="145400" cy="161875"/>
            </a:xfrm>
            <a:custGeom>
              <a:avLst/>
              <a:gdLst/>
              <a:ahLst/>
              <a:cxnLst/>
              <a:rect l="l" t="t" r="r" b="b"/>
              <a:pathLst>
                <a:path w="5816" h="6475" extrusionOk="0">
                  <a:moveTo>
                    <a:pt x="3183" y="1"/>
                  </a:moveTo>
                  <a:cubicBezTo>
                    <a:pt x="2942" y="1"/>
                    <a:pt x="2683" y="37"/>
                    <a:pt x="2416" y="101"/>
                  </a:cubicBezTo>
                  <a:cubicBezTo>
                    <a:pt x="2219" y="166"/>
                    <a:pt x="2012" y="242"/>
                    <a:pt x="1803" y="341"/>
                  </a:cubicBezTo>
                  <a:cubicBezTo>
                    <a:pt x="1596" y="450"/>
                    <a:pt x="1399" y="582"/>
                    <a:pt x="1203" y="723"/>
                  </a:cubicBezTo>
                  <a:cubicBezTo>
                    <a:pt x="831" y="1029"/>
                    <a:pt x="525" y="1401"/>
                    <a:pt x="328" y="1773"/>
                  </a:cubicBezTo>
                  <a:cubicBezTo>
                    <a:pt x="284" y="1871"/>
                    <a:pt x="241" y="1959"/>
                    <a:pt x="197" y="2046"/>
                  </a:cubicBezTo>
                  <a:cubicBezTo>
                    <a:pt x="164" y="2144"/>
                    <a:pt x="131" y="2243"/>
                    <a:pt x="109" y="2331"/>
                  </a:cubicBezTo>
                  <a:cubicBezTo>
                    <a:pt x="54" y="2516"/>
                    <a:pt x="11" y="2691"/>
                    <a:pt x="11" y="2866"/>
                  </a:cubicBezTo>
                  <a:cubicBezTo>
                    <a:pt x="0" y="3216"/>
                    <a:pt x="66" y="3511"/>
                    <a:pt x="197" y="3762"/>
                  </a:cubicBezTo>
                  <a:cubicBezTo>
                    <a:pt x="339" y="4003"/>
                    <a:pt x="535" y="4178"/>
                    <a:pt x="776" y="4298"/>
                  </a:cubicBezTo>
                  <a:cubicBezTo>
                    <a:pt x="1016" y="4418"/>
                    <a:pt x="1475" y="4549"/>
                    <a:pt x="2012" y="4714"/>
                  </a:cubicBezTo>
                  <a:cubicBezTo>
                    <a:pt x="2558" y="4877"/>
                    <a:pt x="3192" y="5096"/>
                    <a:pt x="3761" y="5326"/>
                  </a:cubicBezTo>
                  <a:cubicBezTo>
                    <a:pt x="4045" y="5446"/>
                    <a:pt x="4318" y="5577"/>
                    <a:pt x="4569" y="5708"/>
                  </a:cubicBezTo>
                  <a:cubicBezTo>
                    <a:pt x="4689" y="5774"/>
                    <a:pt x="4810" y="5839"/>
                    <a:pt x="4908" y="5894"/>
                  </a:cubicBezTo>
                  <a:cubicBezTo>
                    <a:pt x="5017" y="5960"/>
                    <a:pt x="5127" y="6025"/>
                    <a:pt x="5214" y="6080"/>
                  </a:cubicBezTo>
                  <a:cubicBezTo>
                    <a:pt x="5556" y="6297"/>
                    <a:pt x="5760" y="6475"/>
                    <a:pt x="5790" y="6475"/>
                  </a:cubicBezTo>
                  <a:cubicBezTo>
                    <a:pt x="5792" y="6475"/>
                    <a:pt x="5793" y="6474"/>
                    <a:pt x="5794" y="6473"/>
                  </a:cubicBezTo>
                  <a:cubicBezTo>
                    <a:pt x="5816" y="6473"/>
                    <a:pt x="5782" y="6408"/>
                    <a:pt x="5728" y="6288"/>
                  </a:cubicBezTo>
                  <a:cubicBezTo>
                    <a:pt x="5684" y="6189"/>
                    <a:pt x="5608" y="6025"/>
                    <a:pt x="5542" y="5817"/>
                  </a:cubicBezTo>
                  <a:cubicBezTo>
                    <a:pt x="5389" y="5424"/>
                    <a:pt x="5225" y="4845"/>
                    <a:pt x="5127" y="4233"/>
                  </a:cubicBezTo>
                  <a:cubicBezTo>
                    <a:pt x="5072" y="3927"/>
                    <a:pt x="5029" y="3609"/>
                    <a:pt x="4995" y="3293"/>
                  </a:cubicBezTo>
                  <a:cubicBezTo>
                    <a:pt x="4963" y="2986"/>
                    <a:pt x="4941" y="2680"/>
                    <a:pt x="4919" y="2407"/>
                  </a:cubicBezTo>
                  <a:cubicBezTo>
                    <a:pt x="4876" y="1838"/>
                    <a:pt x="4854" y="1357"/>
                    <a:pt x="4788" y="1095"/>
                  </a:cubicBezTo>
                  <a:cubicBezTo>
                    <a:pt x="4733" y="833"/>
                    <a:pt x="4602" y="603"/>
                    <a:pt x="4395" y="417"/>
                  </a:cubicBezTo>
                  <a:cubicBezTo>
                    <a:pt x="4296" y="330"/>
                    <a:pt x="4165" y="242"/>
                    <a:pt x="4033" y="177"/>
                  </a:cubicBezTo>
                  <a:cubicBezTo>
                    <a:pt x="3892" y="111"/>
                    <a:pt x="3739" y="67"/>
                    <a:pt x="3564" y="35"/>
                  </a:cubicBezTo>
                  <a:cubicBezTo>
                    <a:pt x="3443" y="12"/>
                    <a:pt x="3316" y="1"/>
                    <a:pt x="3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2"/>
            <p:cNvSpPr/>
            <p:nvPr/>
          </p:nvSpPr>
          <p:spPr>
            <a:xfrm>
              <a:off x="4553675" y="-102725"/>
              <a:ext cx="133925" cy="181575"/>
            </a:xfrm>
            <a:custGeom>
              <a:avLst/>
              <a:gdLst/>
              <a:ahLst/>
              <a:cxnLst/>
              <a:rect l="l" t="t" r="r" b="b"/>
              <a:pathLst>
                <a:path w="5357" h="7263" extrusionOk="0">
                  <a:moveTo>
                    <a:pt x="2301" y="1"/>
                  </a:moveTo>
                  <a:cubicBezTo>
                    <a:pt x="2110" y="1"/>
                    <a:pt x="1922" y="22"/>
                    <a:pt x="1749" y="58"/>
                  </a:cubicBezTo>
                  <a:cubicBezTo>
                    <a:pt x="1334" y="124"/>
                    <a:pt x="973" y="299"/>
                    <a:pt x="700" y="484"/>
                  </a:cubicBezTo>
                  <a:cubicBezTo>
                    <a:pt x="427" y="692"/>
                    <a:pt x="230" y="933"/>
                    <a:pt x="121" y="1184"/>
                  </a:cubicBezTo>
                  <a:cubicBezTo>
                    <a:pt x="11" y="1436"/>
                    <a:pt x="0" y="1709"/>
                    <a:pt x="55" y="1971"/>
                  </a:cubicBezTo>
                  <a:cubicBezTo>
                    <a:pt x="121" y="2233"/>
                    <a:pt x="296" y="2670"/>
                    <a:pt x="503" y="3207"/>
                  </a:cubicBezTo>
                  <a:cubicBezTo>
                    <a:pt x="711" y="3731"/>
                    <a:pt x="940" y="4354"/>
                    <a:pt x="1115" y="4944"/>
                  </a:cubicBezTo>
                  <a:cubicBezTo>
                    <a:pt x="1279" y="5556"/>
                    <a:pt x="1389" y="6114"/>
                    <a:pt x="1432" y="6552"/>
                  </a:cubicBezTo>
                  <a:cubicBezTo>
                    <a:pt x="1454" y="6770"/>
                    <a:pt x="1465" y="6934"/>
                    <a:pt x="1465" y="7065"/>
                  </a:cubicBezTo>
                  <a:cubicBezTo>
                    <a:pt x="1476" y="7130"/>
                    <a:pt x="1476" y="7174"/>
                    <a:pt x="1476" y="7207"/>
                  </a:cubicBezTo>
                  <a:cubicBezTo>
                    <a:pt x="1476" y="7240"/>
                    <a:pt x="1476" y="7251"/>
                    <a:pt x="1487" y="7262"/>
                  </a:cubicBezTo>
                  <a:cubicBezTo>
                    <a:pt x="1487" y="7262"/>
                    <a:pt x="1488" y="7263"/>
                    <a:pt x="1489" y="7263"/>
                  </a:cubicBezTo>
                  <a:cubicBezTo>
                    <a:pt x="1502" y="7263"/>
                    <a:pt x="1534" y="7189"/>
                    <a:pt x="1585" y="7087"/>
                  </a:cubicBezTo>
                  <a:cubicBezTo>
                    <a:pt x="1640" y="6989"/>
                    <a:pt x="1727" y="6824"/>
                    <a:pt x="1836" y="6639"/>
                  </a:cubicBezTo>
                  <a:cubicBezTo>
                    <a:pt x="2055" y="6278"/>
                    <a:pt x="2405" y="5797"/>
                    <a:pt x="2820" y="5338"/>
                  </a:cubicBezTo>
                  <a:cubicBezTo>
                    <a:pt x="3028" y="5109"/>
                    <a:pt x="3247" y="4868"/>
                    <a:pt x="3476" y="4649"/>
                  </a:cubicBezTo>
                  <a:cubicBezTo>
                    <a:pt x="3695" y="4431"/>
                    <a:pt x="3913" y="4223"/>
                    <a:pt x="4122" y="4037"/>
                  </a:cubicBezTo>
                  <a:cubicBezTo>
                    <a:pt x="4547" y="3644"/>
                    <a:pt x="4897" y="3326"/>
                    <a:pt x="5062" y="3119"/>
                  </a:cubicBezTo>
                  <a:cubicBezTo>
                    <a:pt x="5237" y="2911"/>
                    <a:pt x="5335" y="2660"/>
                    <a:pt x="5346" y="2386"/>
                  </a:cubicBezTo>
                  <a:cubicBezTo>
                    <a:pt x="5356" y="2245"/>
                    <a:pt x="5346" y="2102"/>
                    <a:pt x="5313" y="1949"/>
                  </a:cubicBezTo>
                  <a:cubicBezTo>
                    <a:pt x="5269" y="1807"/>
                    <a:pt x="5215" y="1654"/>
                    <a:pt x="5138" y="1501"/>
                  </a:cubicBezTo>
                  <a:cubicBezTo>
                    <a:pt x="4974" y="1195"/>
                    <a:pt x="4712" y="911"/>
                    <a:pt x="4373" y="649"/>
                  </a:cubicBezTo>
                  <a:cubicBezTo>
                    <a:pt x="4198" y="528"/>
                    <a:pt x="4001" y="408"/>
                    <a:pt x="3794" y="309"/>
                  </a:cubicBezTo>
                  <a:cubicBezTo>
                    <a:pt x="3586" y="211"/>
                    <a:pt x="3356" y="146"/>
                    <a:pt x="3116" y="91"/>
                  </a:cubicBezTo>
                  <a:cubicBezTo>
                    <a:pt x="2995" y="58"/>
                    <a:pt x="2886" y="36"/>
                    <a:pt x="2766" y="25"/>
                  </a:cubicBezTo>
                  <a:cubicBezTo>
                    <a:pt x="2645" y="15"/>
                    <a:pt x="2526" y="3"/>
                    <a:pt x="2416" y="3"/>
                  </a:cubicBezTo>
                  <a:cubicBezTo>
                    <a:pt x="2378" y="1"/>
                    <a:pt x="2340" y="1"/>
                    <a:pt x="2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2"/>
            <p:cNvSpPr/>
            <p:nvPr/>
          </p:nvSpPr>
          <p:spPr>
            <a:xfrm>
              <a:off x="4599025" y="-37200"/>
              <a:ext cx="174375" cy="128050"/>
            </a:xfrm>
            <a:custGeom>
              <a:avLst/>
              <a:gdLst/>
              <a:ahLst/>
              <a:cxnLst/>
              <a:rect l="l" t="t" r="r" b="b"/>
              <a:pathLst>
                <a:path w="6975" h="5122" extrusionOk="0">
                  <a:moveTo>
                    <a:pt x="4332" y="1"/>
                  </a:moveTo>
                  <a:cubicBezTo>
                    <a:pt x="4179" y="1"/>
                    <a:pt x="4035" y="22"/>
                    <a:pt x="3904" y="61"/>
                  </a:cubicBezTo>
                  <a:cubicBezTo>
                    <a:pt x="3641" y="126"/>
                    <a:pt x="3423" y="290"/>
                    <a:pt x="3248" y="498"/>
                  </a:cubicBezTo>
                  <a:cubicBezTo>
                    <a:pt x="2920" y="902"/>
                    <a:pt x="2308" y="2170"/>
                    <a:pt x="1586" y="3176"/>
                  </a:cubicBezTo>
                  <a:cubicBezTo>
                    <a:pt x="1400" y="3428"/>
                    <a:pt x="1214" y="3668"/>
                    <a:pt x="1040" y="3875"/>
                  </a:cubicBezTo>
                  <a:cubicBezTo>
                    <a:pt x="865" y="4094"/>
                    <a:pt x="678" y="4280"/>
                    <a:pt x="525" y="4433"/>
                  </a:cubicBezTo>
                  <a:cubicBezTo>
                    <a:pt x="384" y="4575"/>
                    <a:pt x="241" y="4696"/>
                    <a:pt x="143" y="4772"/>
                  </a:cubicBezTo>
                  <a:lnTo>
                    <a:pt x="44" y="4871"/>
                  </a:lnTo>
                  <a:cubicBezTo>
                    <a:pt x="12" y="4893"/>
                    <a:pt x="1" y="4903"/>
                    <a:pt x="12" y="4914"/>
                  </a:cubicBezTo>
                  <a:lnTo>
                    <a:pt x="66" y="4914"/>
                  </a:lnTo>
                  <a:cubicBezTo>
                    <a:pt x="99" y="4903"/>
                    <a:pt x="143" y="4893"/>
                    <a:pt x="197" y="4881"/>
                  </a:cubicBezTo>
                  <a:cubicBezTo>
                    <a:pt x="318" y="4859"/>
                    <a:pt x="503" y="4827"/>
                    <a:pt x="712" y="4794"/>
                  </a:cubicBezTo>
                  <a:cubicBezTo>
                    <a:pt x="919" y="4772"/>
                    <a:pt x="1171" y="4750"/>
                    <a:pt x="1455" y="4739"/>
                  </a:cubicBezTo>
                  <a:cubicBezTo>
                    <a:pt x="1535" y="4736"/>
                    <a:pt x="1619" y="4735"/>
                    <a:pt x="1704" y="4735"/>
                  </a:cubicBezTo>
                  <a:cubicBezTo>
                    <a:pt x="1909" y="4735"/>
                    <a:pt x="2124" y="4743"/>
                    <a:pt x="2340" y="4750"/>
                  </a:cubicBezTo>
                  <a:cubicBezTo>
                    <a:pt x="2493" y="4761"/>
                    <a:pt x="2657" y="4772"/>
                    <a:pt x="2821" y="4783"/>
                  </a:cubicBezTo>
                  <a:cubicBezTo>
                    <a:pt x="2974" y="4805"/>
                    <a:pt x="3127" y="4816"/>
                    <a:pt x="3280" y="4837"/>
                  </a:cubicBezTo>
                  <a:cubicBezTo>
                    <a:pt x="3586" y="4871"/>
                    <a:pt x="3892" y="4914"/>
                    <a:pt x="4176" y="4958"/>
                  </a:cubicBezTo>
                  <a:cubicBezTo>
                    <a:pt x="4745" y="5046"/>
                    <a:pt x="5215" y="5122"/>
                    <a:pt x="5478" y="5122"/>
                  </a:cubicBezTo>
                  <a:cubicBezTo>
                    <a:pt x="5751" y="5122"/>
                    <a:pt x="6002" y="5046"/>
                    <a:pt x="6232" y="4893"/>
                  </a:cubicBezTo>
                  <a:cubicBezTo>
                    <a:pt x="6341" y="4805"/>
                    <a:pt x="6440" y="4706"/>
                    <a:pt x="6538" y="4586"/>
                  </a:cubicBezTo>
                  <a:cubicBezTo>
                    <a:pt x="6593" y="4531"/>
                    <a:pt x="6636" y="4466"/>
                    <a:pt x="6680" y="4390"/>
                  </a:cubicBezTo>
                  <a:cubicBezTo>
                    <a:pt x="6712" y="4324"/>
                    <a:pt x="6746" y="4247"/>
                    <a:pt x="6778" y="4171"/>
                  </a:cubicBezTo>
                  <a:cubicBezTo>
                    <a:pt x="6855" y="4018"/>
                    <a:pt x="6899" y="3832"/>
                    <a:pt x="6942" y="3646"/>
                  </a:cubicBezTo>
                  <a:cubicBezTo>
                    <a:pt x="6975" y="3460"/>
                    <a:pt x="6975" y="3253"/>
                    <a:pt x="6975" y="3034"/>
                  </a:cubicBezTo>
                  <a:cubicBezTo>
                    <a:pt x="6975" y="2826"/>
                    <a:pt x="6931" y="2607"/>
                    <a:pt x="6877" y="2378"/>
                  </a:cubicBezTo>
                  <a:cubicBezTo>
                    <a:pt x="6844" y="2269"/>
                    <a:pt x="6822" y="2160"/>
                    <a:pt x="6778" y="2039"/>
                  </a:cubicBezTo>
                  <a:cubicBezTo>
                    <a:pt x="6734" y="1930"/>
                    <a:pt x="6691" y="1820"/>
                    <a:pt x="6636" y="1711"/>
                  </a:cubicBezTo>
                  <a:cubicBezTo>
                    <a:pt x="6581" y="1602"/>
                    <a:pt x="6527" y="1492"/>
                    <a:pt x="6462" y="1394"/>
                  </a:cubicBezTo>
                  <a:cubicBezTo>
                    <a:pt x="6396" y="1296"/>
                    <a:pt x="6330" y="1198"/>
                    <a:pt x="6265" y="1110"/>
                  </a:cubicBezTo>
                  <a:cubicBezTo>
                    <a:pt x="6122" y="924"/>
                    <a:pt x="5981" y="760"/>
                    <a:pt x="5806" y="629"/>
                  </a:cubicBezTo>
                  <a:cubicBezTo>
                    <a:pt x="5641" y="487"/>
                    <a:pt x="5488" y="367"/>
                    <a:pt x="5313" y="279"/>
                  </a:cubicBezTo>
                  <a:cubicBezTo>
                    <a:pt x="5138" y="181"/>
                    <a:pt x="4975" y="115"/>
                    <a:pt x="4810" y="71"/>
                  </a:cubicBezTo>
                  <a:cubicBezTo>
                    <a:pt x="4646" y="22"/>
                    <a:pt x="4485" y="1"/>
                    <a:pt x="4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2"/>
            <p:cNvSpPr/>
            <p:nvPr/>
          </p:nvSpPr>
          <p:spPr>
            <a:xfrm>
              <a:off x="4544100" y="44650"/>
              <a:ext cx="96775" cy="96775"/>
            </a:xfrm>
            <a:custGeom>
              <a:avLst/>
              <a:gdLst/>
              <a:ahLst/>
              <a:cxnLst/>
              <a:rect l="l" t="t" r="r" b="b"/>
              <a:pathLst>
                <a:path w="3871" h="3871" extrusionOk="0">
                  <a:moveTo>
                    <a:pt x="1935" y="1"/>
                  </a:moveTo>
                  <a:cubicBezTo>
                    <a:pt x="875" y="1"/>
                    <a:pt x="1" y="864"/>
                    <a:pt x="1" y="1935"/>
                  </a:cubicBezTo>
                  <a:cubicBezTo>
                    <a:pt x="1" y="3006"/>
                    <a:pt x="875" y="3870"/>
                    <a:pt x="1935" y="3870"/>
                  </a:cubicBezTo>
                  <a:cubicBezTo>
                    <a:pt x="3007" y="3870"/>
                    <a:pt x="3871" y="3006"/>
                    <a:pt x="3871" y="1935"/>
                  </a:cubicBezTo>
                  <a:cubicBezTo>
                    <a:pt x="3871" y="864"/>
                    <a:pt x="3007"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7"/>
        <p:cNvGrpSpPr/>
        <p:nvPr/>
      </p:nvGrpSpPr>
      <p:grpSpPr>
        <a:xfrm>
          <a:off x="0" y="0"/>
          <a:ext cx="0" cy="0"/>
          <a:chOff x="0" y="0"/>
          <a:chExt cx="0" cy="0"/>
        </a:xfrm>
      </p:grpSpPr>
      <p:sp>
        <p:nvSpPr>
          <p:cNvPr id="188" name="Google Shape;188;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 name="Google Shape;189;p6"/>
          <p:cNvSpPr/>
          <p:nvPr/>
        </p:nvSpPr>
        <p:spPr>
          <a:xfrm>
            <a:off x="10175369" y="-302700"/>
            <a:ext cx="3414307" cy="2053239"/>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0" name="Google Shape;190;p6"/>
          <p:cNvSpPr/>
          <p:nvPr/>
        </p:nvSpPr>
        <p:spPr>
          <a:xfrm rot="10800000">
            <a:off x="-1519440" y="5274710"/>
            <a:ext cx="3414307" cy="2053239"/>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4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userDrawn="1">
  <p:cSld name="BLANK_1_1">
    <p:bg>
      <p:bgPr>
        <a:solidFill>
          <a:schemeClr val="accent2"/>
        </a:solidFill>
        <a:effectLst/>
      </p:bgPr>
    </p:bg>
    <p:spTree>
      <p:nvGrpSpPr>
        <p:cNvPr id="1" name="Shape 363"/>
        <p:cNvGrpSpPr/>
        <p:nvPr/>
      </p:nvGrpSpPr>
      <p:grpSpPr>
        <a:xfrm>
          <a:off x="0" y="0"/>
          <a:ext cx="0" cy="0"/>
          <a:chOff x="0" y="0"/>
          <a:chExt cx="0" cy="0"/>
        </a:xfrm>
      </p:grpSpPr>
      <p:sp>
        <p:nvSpPr>
          <p:cNvPr id="366" name="Google Shape;366;p14"/>
          <p:cNvSpPr/>
          <p:nvPr/>
        </p:nvSpPr>
        <p:spPr>
          <a:xfrm>
            <a:off x="9716261" y="5332695"/>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 name="Google Shape;367;p14"/>
          <p:cNvSpPr/>
          <p:nvPr/>
        </p:nvSpPr>
        <p:spPr>
          <a:xfrm rot="10800000">
            <a:off x="-833186" y="-356949"/>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8" name="Google Shape;368;p14"/>
          <p:cNvSpPr/>
          <p:nvPr/>
        </p:nvSpPr>
        <p:spPr>
          <a:xfrm rot="10800000" flipH="1">
            <a:off x="9716457" y="-356933"/>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9" name="Google Shape;369;p14"/>
          <p:cNvSpPr/>
          <p:nvPr/>
        </p:nvSpPr>
        <p:spPr>
          <a:xfrm flipH="1">
            <a:off x="-833184" y="5332680"/>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97"/>
        <p:cNvGrpSpPr/>
        <p:nvPr/>
      </p:nvGrpSpPr>
      <p:grpSpPr>
        <a:xfrm>
          <a:off x="0" y="0"/>
          <a:ext cx="0" cy="0"/>
          <a:chOff x="0" y="0"/>
          <a:chExt cx="0" cy="0"/>
        </a:xfrm>
      </p:grpSpPr>
      <p:sp>
        <p:nvSpPr>
          <p:cNvPr id="898" name="Google Shape;898;p24"/>
          <p:cNvSpPr/>
          <p:nvPr/>
        </p:nvSpPr>
        <p:spPr>
          <a:xfrm rot="10800000" flipH="1">
            <a:off x="9716457" y="-356933"/>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9" name="Google Shape;899;p24"/>
          <p:cNvSpPr/>
          <p:nvPr/>
        </p:nvSpPr>
        <p:spPr>
          <a:xfrm flipH="1">
            <a:off x="-833184" y="5332680"/>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943"/>
        <p:cNvGrpSpPr/>
        <p:nvPr/>
      </p:nvGrpSpPr>
      <p:grpSpPr>
        <a:xfrm>
          <a:off x="0" y="0"/>
          <a:ext cx="0" cy="0"/>
          <a:chOff x="0" y="0"/>
          <a:chExt cx="0" cy="0"/>
        </a:xfrm>
      </p:grpSpPr>
      <p:pic>
        <p:nvPicPr>
          <p:cNvPr id="1944" name="Google Shape;1944;p24"/>
          <p:cNvPicPr preferRelativeResize="0"/>
          <p:nvPr/>
        </p:nvPicPr>
        <p:blipFill rotWithShape="1">
          <a:blip r:embed="rId2">
            <a:alphaModFix amt="26000"/>
          </a:blip>
          <a:srcRect l="13020" t="6506" b="6514"/>
          <a:stretch/>
        </p:blipFill>
        <p:spPr>
          <a:xfrm rot="10800000">
            <a:off x="1" y="0"/>
            <a:ext cx="12161842" cy="6858003"/>
          </a:xfrm>
          <a:prstGeom prst="rect">
            <a:avLst/>
          </a:prstGeom>
          <a:noFill/>
          <a:ln>
            <a:noFill/>
          </a:ln>
        </p:spPr>
      </p:pic>
      <p:sp>
        <p:nvSpPr>
          <p:cNvPr id="1945" name="Google Shape;1945;p24"/>
          <p:cNvSpPr txBox="1">
            <a:spLocks noGrp="1"/>
          </p:cNvSpPr>
          <p:nvPr>
            <p:ph type="title"/>
          </p:nvPr>
        </p:nvSpPr>
        <p:spPr>
          <a:xfrm>
            <a:off x="948614" y="719333"/>
            <a:ext cx="10264543" cy="6376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grpSp>
        <p:nvGrpSpPr>
          <p:cNvPr id="1946" name="Google Shape;1946;p24"/>
          <p:cNvGrpSpPr/>
          <p:nvPr/>
        </p:nvGrpSpPr>
        <p:grpSpPr>
          <a:xfrm rot="10800000">
            <a:off x="191994" y="5395343"/>
            <a:ext cx="702624" cy="1498867"/>
            <a:chOff x="666950" y="1942750"/>
            <a:chExt cx="528275" cy="1124150"/>
          </a:xfrm>
        </p:grpSpPr>
        <p:sp>
          <p:nvSpPr>
            <p:cNvPr id="1947" name="Google Shape;1947;p24"/>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8" name="Google Shape;1948;p24"/>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9" name="Google Shape;1949;p24"/>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0" name="Google Shape;1950;p24"/>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1" name="Google Shape;1951;p24"/>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2" name="Google Shape;1952;p24"/>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3" name="Google Shape;1953;p24"/>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4" name="Google Shape;1954;p24"/>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55" name="Google Shape;1955;p24"/>
          <p:cNvSpPr/>
          <p:nvPr/>
        </p:nvSpPr>
        <p:spPr>
          <a:xfrm flipH="1">
            <a:off x="265117" y="4706733"/>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56" name="Google Shape;1956;p24"/>
          <p:cNvSpPr/>
          <p:nvPr/>
        </p:nvSpPr>
        <p:spPr>
          <a:xfrm flipH="1">
            <a:off x="485198" y="4330400"/>
            <a:ext cx="223826"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 name="Google Shape;12;p2">
            <a:extLst>
              <a:ext uri="{FF2B5EF4-FFF2-40B4-BE49-F238E27FC236}">
                <a16:creationId xmlns:a16="http://schemas.microsoft.com/office/drawing/2014/main" id="{C27FDBE3-B2DB-ED28-6D13-A179A1C91C29}"/>
              </a:ext>
            </a:extLst>
          </p:cNvPr>
          <p:cNvSpPr/>
          <p:nvPr userDrawn="1"/>
        </p:nvSpPr>
        <p:spPr>
          <a:xfrm>
            <a:off x="11728770" y="1356933"/>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 name="Google Shape;18;p2">
            <a:extLst>
              <a:ext uri="{FF2B5EF4-FFF2-40B4-BE49-F238E27FC236}">
                <a16:creationId xmlns:a16="http://schemas.microsoft.com/office/drawing/2014/main" id="{59FF6E28-D6FC-CAA8-BFA2-83FE13C791DB}"/>
              </a:ext>
            </a:extLst>
          </p:cNvPr>
          <p:cNvGrpSpPr/>
          <p:nvPr userDrawn="1"/>
        </p:nvGrpSpPr>
        <p:grpSpPr>
          <a:xfrm rot="10800000">
            <a:off x="11526160" y="-280802"/>
            <a:ext cx="722983" cy="1000135"/>
            <a:chOff x="626325" y="3925200"/>
            <a:chExt cx="612625" cy="845375"/>
          </a:xfrm>
        </p:grpSpPr>
        <p:sp>
          <p:nvSpPr>
            <p:cNvPr id="4" name="Google Shape;19;p2">
              <a:extLst>
                <a:ext uri="{FF2B5EF4-FFF2-40B4-BE49-F238E27FC236}">
                  <a16:creationId xmlns:a16="http://schemas.microsoft.com/office/drawing/2014/main" id="{3E3330B4-5394-9274-DADA-FE307267AF99}"/>
                </a:ext>
              </a:extLst>
            </p:cNvPr>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 name="Google Shape;20;p2">
              <a:extLst>
                <a:ext uri="{FF2B5EF4-FFF2-40B4-BE49-F238E27FC236}">
                  <a16:creationId xmlns:a16="http://schemas.microsoft.com/office/drawing/2014/main" id="{1CD110A8-6658-7275-E047-EB78E739DA17}"/>
                </a:ext>
              </a:extLst>
            </p:cNvPr>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 name="Google Shape;21;p2">
              <a:extLst>
                <a:ext uri="{FF2B5EF4-FFF2-40B4-BE49-F238E27FC236}">
                  <a16:creationId xmlns:a16="http://schemas.microsoft.com/office/drawing/2014/main" id="{38E5EE8E-67D4-6764-1D51-56E62FCE8682}"/>
                </a:ext>
              </a:extLst>
            </p:cNvPr>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 name="Google Shape;22;p2">
              <a:extLst>
                <a:ext uri="{FF2B5EF4-FFF2-40B4-BE49-F238E27FC236}">
                  <a16:creationId xmlns:a16="http://schemas.microsoft.com/office/drawing/2014/main" id="{954AA7E6-12E3-49FA-36DF-3A2F63590418}"/>
                </a:ext>
              </a:extLst>
            </p:cNvPr>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25" name="Google Shape;1946;p24">
            <a:extLst>
              <a:ext uri="{FF2B5EF4-FFF2-40B4-BE49-F238E27FC236}">
                <a16:creationId xmlns:a16="http://schemas.microsoft.com/office/drawing/2014/main" id="{44181A15-58B7-D6E9-1962-AA59DA65D378}"/>
              </a:ext>
            </a:extLst>
          </p:cNvPr>
          <p:cNvGrpSpPr/>
          <p:nvPr userDrawn="1"/>
        </p:nvGrpSpPr>
        <p:grpSpPr>
          <a:xfrm rot="10800000" flipH="1">
            <a:off x="11324038" y="5501067"/>
            <a:ext cx="702624" cy="1498867"/>
            <a:chOff x="666950" y="1942750"/>
            <a:chExt cx="528275" cy="1124150"/>
          </a:xfrm>
        </p:grpSpPr>
        <p:sp>
          <p:nvSpPr>
            <p:cNvPr id="1926" name="Google Shape;1947;p24">
              <a:extLst>
                <a:ext uri="{FF2B5EF4-FFF2-40B4-BE49-F238E27FC236}">
                  <a16:creationId xmlns:a16="http://schemas.microsoft.com/office/drawing/2014/main" id="{80343A5E-AF45-8B1C-C65E-ED0F5B6FE154}"/>
                </a:ext>
              </a:extLst>
            </p:cNvPr>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7" name="Google Shape;1948;p24">
              <a:extLst>
                <a:ext uri="{FF2B5EF4-FFF2-40B4-BE49-F238E27FC236}">
                  <a16:creationId xmlns:a16="http://schemas.microsoft.com/office/drawing/2014/main" id="{6D674454-B848-6D59-56EE-EB5242893E53}"/>
                </a:ext>
              </a:extLst>
            </p:cNvPr>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8" name="Google Shape;1949;p24">
              <a:extLst>
                <a:ext uri="{FF2B5EF4-FFF2-40B4-BE49-F238E27FC236}">
                  <a16:creationId xmlns:a16="http://schemas.microsoft.com/office/drawing/2014/main" id="{3601EA3F-29E9-DDD6-C6F6-F6B2A2DBDB67}"/>
                </a:ext>
              </a:extLst>
            </p:cNvPr>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9" name="Google Shape;1950;p24">
              <a:extLst>
                <a:ext uri="{FF2B5EF4-FFF2-40B4-BE49-F238E27FC236}">
                  <a16:creationId xmlns:a16="http://schemas.microsoft.com/office/drawing/2014/main" id="{5DC95097-F7E7-FACC-CE0E-C53922F995A4}"/>
                </a:ext>
              </a:extLst>
            </p:cNvPr>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0" name="Google Shape;1951;p24">
              <a:extLst>
                <a:ext uri="{FF2B5EF4-FFF2-40B4-BE49-F238E27FC236}">
                  <a16:creationId xmlns:a16="http://schemas.microsoft.com/office/drawing/2014/main" id="{E8F8AB48-870C-8CD8-1E4D-4F41B2C389B2}"/>
                </a:ext>
              </a:extLst>
            </p:cNvPr>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1" name="Google Shape;1952;p24">
              <a:extLst>
                <a:ext uri="{FF2B5EF4-FFF2-40B4-BE49-F238E27FC236}">
                  <a16:creationId xmlns:a16="http://schemas.microsoft.com/office/drawing/2014/main" id="{6C6D9269-D988-0668-39FE-F5E8B6CE0458}"/>
                </a:ext>
              </a:extLst>
            </p:cNvPr>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2" name="Google Shape;1953;p24">
              <a:extLst>
                <a:ext uri="{FF2B5EF4-FFF2-40B4-BE49-F238E27FC236}">
                  <a16:creationId xmlns:a16="http://schemas.microsoft.com/office/drawing/2014/main" id="{2EA99EC1-6117-84E9-CED1-D66A42234111}"/>
                </a:ext>
              </a:extLst>
            </p:cNvPr>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3" name="Google Shape;1954;p24">
              <a:extLst>
                <a:ext uri="{FF2B5EF4-FFF2-40B4-BE49-F238E27FC236}">
                  <a16:creationId xmlns:a16="http://schemas.microsoft.com/office/drawing/2014/main" id="{7BB0612E-F4BA-C557-6DAB-8CFA1C94F54D}"/>
                </a:ext>
              </a:extLst>
            </p:cNvPr>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4" name="Google Shape;1955;p24">
            <a:extLst>
              <a:ext uri="{FF2B5EF4-FFF2-40B4-BE49-F238E27FC236}">
                <a16:creationId xmlns:a16="http://schemas.microsoft.com/office/drawing/2014/main" id="{7A777EB6-55EC-2DF2-2BAB-07D3C1DA0FD0}"/>
              </a:ext>
            </a:extLst>
          </p:cNvPr>
          <p:cNvSpPr/>
          <p:nvPr userDrawn="1"/>
        </p:nvSpPr>
        <p:spPr>
          <a:xfrm flipH="1">
            <a:off x="11397161" y="4812457"/>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35" name="Google Shape;1956;p24">
            <a:extLst>
              <a:ext uri="{FF2B5EF4-FFF2-40B4-BE49-F238E27FC236}">
                <a16:creationId xmlns:a16="http://schemas.microsoft.com/office/drawing/2014/main" id="{25976EF8-1BDB-3D3B-04EC-A8397D737BF8}"/>
              </a:ext>
            </a:extLst>
          </p:cNvPr>
          <p:cNvSpPr/>
          <p:nvPr userDrawn="1"/>
        </p:nvSpPr>
        <p:spPr>
          <a:xfrm flipH="1">
            <a:off x="11617242" y="4436124"/>
            <a:ext cx="223826"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82518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userDrawn="1">
  <p:cSld name="1_Caption">
    <p:spTree>
      <p:nvGrpSpPr>
        <p:cNvPr id="1" name="Shape 890"/>
        <p:cNvGrpSpPr/>
        <p:nvPr/>
      </p:nvGrpSpPr>
      <p:grpSpPr>
        <a:xfrm>
          <a:off x="0" y="0"/>
          <a:ext cx="0" cy="0"/>
          <a:chOff x="0" y="0"/>
          <a:chExt cx="0" cy="0"/>
        </a:xfrm>
      </p:grpSpPr>
      <p:pic>
        <p:nvPicPr>
          <p:cNvPr id="891" name="Google Shape;891;p10"/>
          <p:cNvPicPr preferRelativeResize="0"/>
          <p:nvPr/>
        </p:nvPicPr>
        <p:blipFill rotWithShape="1">
          <a:blip r:embed="rId2">
            <a:alphaModFix amt="10000"/>
          </a:blip>
          <a:srcRect/>
          <a:stretch/>
        </p:blipFill>
        <p:spPr>
          <a:xfrm>
            <a:off x="1" y="0"/>
            <a:ext cx="12161842" cy="6858003"/>
          </a:xfrm>
          <a:prstGeom prst="rect">
            <a:avLst/>
          </a:prstGeom>
          <a:noFill/>
          <a:ln>
            <a:noFill/>
          </a:ln>
        </p:spPr>
      </p:pic>
      <p:sp>
        <p:nvSpPr>
          <p:cNvPr id="893" name="Google Shape;893;p10"/>
          <p:cNvSpPr/>
          <p:nvPr/>
        </p:nvSpPr>
        <p:spPr>
          <a:xfrm flipH="1">
            <a:off x="789733" y="568251"/>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4" name="Google Shape;894;p10"/>
          <p:cNvSpPr/>
          <p:nvPr/>
        </p:nvSpPr>
        <p:spPr>
          <a:xfrm flipH="1">
            <a:off x="417670" y="935734"/>
            <a:ext cx="223788" cy="21274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5" name="Google Shape;895;p10"/>
          <p:cNvSpPr/>
          <p:nvPr/>
        </p:nvSpPr>
        <p:spPr>
          <a:xfrm>
            <a:off x="11101334" y="568269"/>
            <a:ext cx="223788"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6" name="Google Shape;896;p10"/>
          <p:cNvSpPr/>
          <p:nvPr/>
        </p:nvSpPr>
        <p:spPr>
          <a:xfrm>
            <a:off x="11390265" y="891000"/>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988108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a:effectLst>
            <a:outerShdw dist="38100" dir="2760000" algn="bl" rotWithShape="0">
              <a:schemeClr val="dk2"/>
            </a:outerShdw>
          </a:effectLst>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1pPr>
            <a:lvl2pPr lvl="1"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2pPr>
            <a:lvl3pPr lvl="2"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3pPr>
            <a:lvl4pPr lvl="3"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4pPr>
            <a:lvl5pPr lvl="4"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5pPr>
            <a:lvl6pPr lvl="5"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6pPr>
            <a:lvl7pPr lvl="6"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7pPr>
            <a:lvl8pPr lvl="7"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8pPr>
            <a:lvl9pPr lvl="8"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1pPr>
            <a:lvl2pPr marL="914400" lvl="1"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marL="1371600" lvl="2"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marL="1828800" lvl="3"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marL="2286000" lvl="4"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marL="2743200" lvl="5"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marL="3200400" lvl="6"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marL="3657600" lvl="7"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marL="4114800" lvl="8"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9pPr>
          </a:lstStyle>
          <a:p>
            <a:endParaRPr/>
          </a:p>
        </p:txBody>
      </p:sp>
      <p:sp>
        <p:nvSpPr>
          <p:cNvPr id="2" name="TextBox 1">
            <a:extLst>
              <a:ext uri="{FF2B5EF4-FFF2-40B4-BE49-F238E27FC236}">
                <a16:creationId xmlns:a16="http://schemas.microsoft.com/office/drawing/2014/main" id="{8CC22705-4FF0-AE4F-FCAF-18C5719FDBA6}"/>
              </a:ext>
            </a:extLst>
          </p:cNvPr>
          <p:cNvSpPr txBox="1"/>
          <p:nvPr userDrawn="1"/>
        </p:nvSpPr>
        <p:spPr>
          <a:xfrm rot="16200000">
            <a:off x="-6212662" y="2977127"/>
            <a:ext cx="5829300" cy="400110"/>
          </a:xfrm>
          <a:prstGeom prst="rect">
            <a:avLst/>
          </a:prstGeom>
          <a:noFill/>
        </p:spPr>
        <p:txBody>
          <a:bodyPr wrap="square" rtlCol="0">
            <a:spAutoFit/>
          </a:bodyPr>
          <a:lstStyle/>
          <a:p>
            <a:pPr algn="ctr"/>
            <a:r>
              <a:rPr lang="en-US" sz="2000">
                <a:latin typeface=".TMC-Ong Do" pitchFamily="2" charset="0"/>
              </a:rPr>
              <a:t>Kho ppt Phan Linh_0916.604.268</a:t>
            </a:r>
          </a:p>
        </p:txBody>
      </p:sp>
      <p:sp>
        <p:nvSpPr>
          <p:cNvPr id="3" name="TextBox 2">
            <a:extLst>
              <a:ext uri="{FF2B5EF4-FFF2-40B4-BE49-F238E27FC236}">
                <a16:creationId xmlns:a16="http://schemas.microsoft.com/office/drawing/2014/main" id="{65102870-701C-E584-6742-F6CFE2A546D1}"/>
              </a:ext>
            </a:extLst>
          </p:cNvPr>
          <p:cNvSpPr txBox="1"/>
          <p:nvPr userDrawn="1"/>
        </p:nvSpPr>
        <p:spPr>
          <a:xfrm rot="16200000">
            <a:off x="13080767" y="3228944"/>
            <a:ext cx="5829300" cy="400110"/>
          </a:xfrm>
          <a:prstGeom prst="rect">
            <a:avLst/>
          </a:prstGeom>
          <a:noFill/>
        </p:spPr>
        <p:txBody>
          <a:bodyPr wrap="square" rtlCol="0">
            <a:spAutoFit/>
          </a:bodyPr>
          <a:lstStyle/>
          <a:p>
            <a:pPr algn="ctr"/>
            <a:r>
              <a:rPr lang="en-US" sz="2000">
                <a:latin typeface=".TMC-Ong Do" pitchFamily="2" charset="0"/>
              </a:rPr>
              <a:t>Kho ppt Phan Linh_0916.604.268</a:t>
            </a: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60" r:id="rId4"/>
    <p:sldLayoutId id="2147483670" r:id="rId5"/>
    <p:sldLayoutId id="2147483675" r:id="rId6"/>
    <p:sldLayoutId id="214748367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5.png"/><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hyperlink" Target="https://www.youtube.com/watch?v=rnz52WDQfHc"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grpSp>
        <p:nvGrpSpPr>
          <p:cNvPr id="911" name="Google Shape;911;p28"/>
          <p:cNvGrpSpPr/>
          <p:nvPr/>
        </p:nvGrpSpPr>
        <p:grpSpPr>
          <a:xfrm>
            <a:off x="5495599" y="3694874"/>
            <a:ext cx="4927667" cy="496568"/>
            <a:chOff x="4131921" y="2771650"/>
            <a:chExt cx="3704916" cy="373350"/>
          </a:xfrm>
        </p:grpSpPr>
        <p:grpSp>
          <p:nvGrpSpPr>
            <p:cNvPr id="912" name="Google Shape;912;p28"/>
            <p:cNvGrpSpPr/>
            <p:nvPr/>
          </p:nvGrpSpPr>
          <p:grpSpPr>
            <a:xfrm rot="-5400000">
              <a:off x="7447563" y="2755725"/>
              <a:ext cx="373350" cy="405200"/>
              <a:chOff x="5133675" y="-97975"/>
              <a:chExt cx="373350" cy="405200"/>
            </a:xfrm>
          </p:grpSpPr>
          <p:sp>
            <p:nvSpPr>
              <p:cNvPr id="913" name="Google Shape;913;p28"/>
              <p:cNvSpPr/>
              <p:nvPr/>
            </p:nvSpPr>
            <p:spPr>
              <a:xfrm>
                <a:off x="5133675" y="-97975"/>
                <a:ext cx="373350" cy="405200"/>
              </a:xfrm>
              <a:custGeom>
                <a:avLst/>
                <a:gdLst/>
                <a:ahLst/>
                <a:cxnLst/>
                <a:rect l="l" t="t" r="r" b="b"/>
                <a:pathLst>
                  <a:path w="14934" h="16208" extrusionOk="0">
                    <a:moveTo>
                      <a:pt x="9544" y="6588"/>
                    </a:moveTo>
                    <a:lnTo>
                      <a:pt x="9544" y="6588"/>
                    </a:lnTo>
                    <a:cubicBezTo>
                      <a:pt x="9577" y="6600"/>
                      <a:pt x="9621" y="6610"/>
                      <a:pt x="9664" y="6610"/>
                    </a:cubicBezTo>
                    <a:cubicBezTo>
                      <a:pt x="10058" y="6709"/>
                      <a:pt x="10473" y="6785"/>
                      <a:pt x="10899" y="6851"/>
                    </a:cubicBezTo>
                    <a:cubicBezTo>
                      <a:pt x="10976" y="6862"/>
                      <a:pt x="11042" y="6873"/>
                      <a:pt x="11118" y="6873"/>
                    </a:cubicBezTo>
                    <a:cubicBezTo>
                      <a:pt x="10681" y="6894"/>
                      <a:pt x="10243" y="6960"/>
                      <a:pt x="9817" y="7069"/>
                    </a:cubicBezTo>
                    <a:cubicBezTo>
                      <a:pt x="9730" y="6906"/>
                      <a:pt x="9631" y="6741"/>
                      <a:pt x="9544" y="6588"/>
                    </a:cubicBezTo>
                    <a:close/>
                    <a:moveTo>
                      <a:pt x="8287" y="7671"/>
                    </a:moveTo>
                    <a:cubicBezTo>
                      <a:pt x="8309" y="7703"/>
                      <a:pt x="8319" y="7725"/>
                      <a:pt x="8331" y="7747"/>
                    </a:cubicBezTo>
                    <a:cubicBezTo>
                      <a:pt x="8309" y="7769"/>
                      <a:pt x="8276" y="7780"/>
                      <a:pt x="8254" y="7802"/>
                    </a:cubicBezTo>
                    <a:lnTo>
                      <a:pt x="8287" y="7671"/>
                    </a:lnTo>
                    <a:close/>
                    <a:moveTo>
                      <a:pt x="903" y="0"/>
                    </a:moveTo>
                    <a:cubicBezTo>
                      <a:pt x="544" y="0"/>
                      <a:pt x="222" y="245"/>
                      <a:pt x="121" y="620"/>
                    </a:cubicBezTo>
                    <a:cubicBezTo>
                      <a:pt x="1" y="1057"/>
                      <a:pt x="252" y="1484"/>
                      <a:pt x="689" y="1604"/>
                    </a:cubicBezTo>
                    <a:cubicBezTo>
                      <a:pt x="1488" y="1812"/>
                      <a:pt x="2275" y="2106"/>
                      <a:pt x="3029" y="2500"/>
                    </a:cubicBezTo>
                    <a:cubicBezTo>
                      <a:pt x="2821" y="2992"/>
                      <a:pt x="2668" y="3517"/>
                      <a:pt x="2569" y="4042"/>
                    </a:cubicBezTo>
                    <a:cubicBezTo>
                      <a:pt x="2428" y="4927"/>
                      <a:pt x="2438" y="5769"/>
                      <a:pt x="2613" y="6479"/>
                    </a:cubicBezTo>
                    <a:cubicBezTo>
                      <a:pt x="2821" y="7343"/>
                      <a:pt x="3356" y="7594"/>
                      <a:pt x="3652" y="7671"/>
                    </a:cubicBezTo>
                    <a:cubicBezTo>
                      <a:pt x="3750" y="7693"/>
                      <a:pt x="3859" y="7703"/>
                      <a:pt x="3958" y="7703"/>
                    </a:cubicBezTo>
                    <a:cubicBezTo>
                      <a:pt x="4450" y="7703"/>
                      <a:pt x="4931" y="7419"/>
                      <a:pt x="5226" y="6928"/>
                    </a:cubicBezTo>
                    <a:cubicBezTo>
                      <a:pt x="5346" y="6719"/>
                      <a:pt x="5521" y="6381"/>
                      <a:pt x="5652" y="5692"/>
                    </a:cubicBezTo>
                    <a:cubicBezTo>
                      <a:pt x="5729" y="5266"/>
                      <a:pt x="5761" y="4839"/>
                      <a:pt x="5740" y="4424"/>
                    </a:cubicBezTo>
                    <a:lnTo>
                      <a:pt x="5740" y="4424"/>
                    </a:lnTo>
                    <a:cubicBezTo>
                      <a:pt x="5958" y="4621"/>
                      <a:pt x="6177" y="4839"/>
                      <a:pt x="6374" y="5058"/>
                    </a:cubicBezTo>
                    <a:cubicBezTo>
                      <a:pt x="6057" y="5408"/>
                      <a:pt x="5773" y="5801"/>
                      <a:pt x="5565" y="6228"/>
                    </a:cubicBezTo>
                    <a:cubicBezTo>
                      <a:pt x="5401" y="6545"/>
                      <a:pt x="5270" y="6884"/>
                      <a:pt x="5182" y="7212"/>
                    </a:cubicBezTo>
                    <a:cubicBezTo>
                      <a:pt x="5073" y="7605"/>
                      <a:pt x="4996" y="8031"/>
                      <a:pt x="5073" y="8468"/>
                    </a:cubicBezTo>
                    <a:cubicBezTo>
                      <a:pt x="5171" y="8983"/>
                      <a:pt x="5510" y="9409"/>
                      <a:pt x="5958" y="9595"/>
                    </a:cubicBezTo>
                    <a:cubicBezTo>
                      <a:pt x="6123" y="9660"/>
                      <a:pt x="6286" y="9682"/>
                      <a:pt x="6461" y="9682"/>
                    </a:cubicBezTo>
                    <a:cubicBezTo>
                      <a:pt x="6461" y="9693"/>
                      <a:pt x="6450" y="9693"/>
                      <a:pt x="6450" y="9704"/>
                    </a:cubicBezTo>
                    <a:cubicBezTo>
                      <a:pt x="6276" y="10032"/>
                      <a:pt x="6079" y="10469"/>
                      <a:pt x="6067" y="10972"/>
                    </a:cubicBezTo>
                    <a:cubicBezTo>
                      <a:pt x="6067" y="11529"/>
                      <a:pt x="6308" y="12054"/>
                      <a:pt x="6723" y="12371"/>
                    </a:cubicBezTo>
                    <a:cubicBezTo>
                      <a:pt x="6975" y="12557"/>
                      <a:pt x="7281" y="12656"/>
                      <a:pt x="7598" y="12656"/>
                    </a:cubicBezTo>
                    <a:cubicBezTo>
                      <a:pt x="7828" y="12656"/>
                      <a:pt x="8057" y="12612"/>
                      <a:pt x="8287" y="12513"/>
                    </a:cubicBezTo>
                    <a:cubicBezTo>
                      <a:pt x="8604" y="12371"/>
                      <a:pt x="8844" y="12163"/>
                      <a:pt x="9052" y="11923"/>
                    </a:cubicBezTo>
                    <a:lnTo>
                      <a:pt x="9052" y="11923"/>
                    </a:lnTo>
                    <a:cubicBezTo>
                      <a:pt x="9019" y="12153"/>
                      <a:pt x="8987" y="12393"/>
                      <a:pt x="8975" y="12634"/>
                    </a:cubicBezTo>
                    <a:cubicBezTo>
                      <a:pt x="8953" y="13060"/>
                      <a:pt x="8975" y="13497"/>
                      <a:pt x="9041" y="13934"/>
                    </a:cubicBezTo>
                    <a:cubicBezTo>
                      <a:pt x="9118" y="14427"/>
                      <a:pt x="9238" y="14995"/>
                      <a:pt x="9587" y="15465"/>
                    </a:cubicBezTo>
                    <a:cubicBezTo>
                      <a:pt x="9937" y="15946"/>
                      <a:pt x="10451" y="16208"/>
                      <a:pt x="10976" y="16208"/>
                    </a:cubicBezTo>
                    <a:cubicBezTo>
                      <a:pt x="11030" y="16208"/>
                      <a:pt x="11085" y="16208"/>
                      <a:pt x="11140" y="16197"/>
                    </a:cubicBezTo>
                    <a:cubicBezTo>
                      <a:pt x="11708" y="16142"/>
                      <a:pt x="12255" y="15771"/>
                      <a:pt x="12539" y="15224"/>
                    </a:cubicBezTo>
                    <a:cubicBezTo>
                      <a:pt x="12769" y="14809"/>
                      <a:pt x="12878" y="14317"/>
                      <a:pt x="12878" y="13759"/>
                    </a:cubicBezTo>
                    <a:cubicBezTo>
                      <a:pt x="12878" y="13312"/>
                      <a:pt x="12791" y="12841"/>
                      <a:pt x="12648" y="12382"/>
                    </a:cubicBezTo>
                    <a:cubicBezTo>
                      <a:pt x="12495" y="11912"/>
                      <a:pt x="12276" y="11475"/>
                      <a:pt x="12004" y="11082"/>
                    </a:cubicBezTo>
                    <a:cubicBezTo>
                      <a:pt x="11752" y="10732"/>
                      <a:pt x="11468" y="10426"/>
                      <a:pt x="11151" y="10163"/>
                    </a:cubicBezTo>
                    <a:cubicBezTo>
                      <a:pt x="11129" y="10086"/>
                      <a:pt x="11096" y="10021"/>
                      <a:pt x="11074" y="9945"/>
                    </a:cubicBezTo>
                    <a:lnTo>
                      <a:pt x="11074" y="9945"/>
                    </a:lnTo>
                    <a:cubicBezTo>
                      <a:pt x="11457" y="10086"/>
                      <a:pt x="11851" y="10196"/>
                      <a:pt x="12244" y="10273"/>
                    </a:cubicBezTo>
                    <a:cubicBezTo>
                      <a:pt x="12484" y="10314"/>
                      <a:pt x="12780" y="10372"/>
                      <a:pt x="13096" y="10372"/>
                    </a:cubicBezTo>
                    <a:cubicBezTo>
                      <a:pt x="13285" y="10372"/>
                      <a:pt x="13480" y="10352"/>
                      <a:pt x="13676" y="10294"/>
                    </a:cubicBezTo>
                    <a:cubicBezTo>
                      <a:pt x="14255" y="10130"/>
                      <a:pt x="14693" y="9693"/>
                      <a:pt x="14813" y="9168"/>
                    </a:cubicBezTo>
                    <a:lnTo>
                      <a:pt x="14813" y="9158"/>
                    </a:lnTo>
                    <a:cubicBezTo>
                      <a:pt x="14933" y="8600"/>
                      <a:pt x="14693" y="8009"/>
                      <a:pt x="14179" y="7616"/>
                    </a:cubicBezTo>
                    <a:cubicBezTo>
                      <a:pt x="13796" y="7332"/>
                      <a:pt x="13348" y="7200"/>
                      <a:pt x="12954" y="7091"/>
                    </a:cubicBezTo>
                    <a:cubicBezTo>
                      <a:pt x="12583" y="6993"/>
                      <a:pt x="12189" y="6916"/>
                      <a:pt x="11796" y="6894"/>
                    </a:cubicBezTo>
                    <a:lnTo>
                      <a:pt x="11774" y="6894"/>
                    </a:lnTo>
                    <a:cubicBezTo>
                      <a:pt x="11992" y="6862"/>
                      <a:pt x="12211" y="6807"/>
                      <a:pt x="12430" y="6698"/>
                    </a:cubicBezTo>
                    <a:cubicBezTo>
                      <a:pt x="12987" y="6413"/>
                      <a:pt x="13315" y="5856"/>
                      <a:pt x="13272" y="5266"/>
                    </a:cubicBezTo>
                    <a:cubicBezTo>
                      <a:pt x="13228" y="4730"/>
                      <a:pt x="12889" y="4238"/>
                      <a:pt x="12375" y="3954"/>
                    </a:cubicBezTo>
                    <a:cubicBezTo>
                      <a:pt x="11960" y="3714"/>
                      <a:pt x="11511" y="3637"/>
                      <a:pt x="11085" y="3583"/>
                    </a:cubicBezTo>
                    <a:cubicBezTo>
                      <a:pt x="10812" y="3541"/>
                      <a:pt x="10529" y="3521"/>
                      <a:pt x="10244" y="3521"/>
                    </a:cubicBezTo>
                    <a:cubicBezTo>
                      <a:pt x="10084" y="3521"/>
                      <a:pt x="9923" y="3527"/>
                      <a:pt x="9762" y="3539"/>
                    </a:cubicBezTo>
                    <a:cubicBezTo>
                      <a:pt x="9030" y="3583"/>
                      <a:pt x="8309" y="3746"/>
                      <a:pt x="7631" y="4020"/>
                    </a:cubicBezTo>
                    <a:cubicBezTo>
                      <a:pt x="7379" y="3736"/>
                      <a:pt x="7106" y="3473"/>
                      <a:pt x="6833" y="3211"/>
                    </a:cubicBezTo>
                    <a:cubicBezTo>
                      <a:pt x="7194" y="3211"/>
                      <a:pt x="7565" y="3178"/>
                      <a:pt x="7948" y="3145"/>
                    </a:cubicBezTo>
                    <a:cubicBezTo>
                      <a:pt x="8003" y="3134"/>
                      <a:pt x="8046" y="3123"/>
                      <a:pt x="8101" y="3123"/>
                    </a:cubicBezTo>
                    <a:cubicBezTo>
                      <a:pt x="8494" y="3080"/>
                      <a:pt x="8931" y="3036"/>
                      <a:pt x="9347" y="2861"/>
                    </a:cubicBezTo>
                    <a:cubicBezTo>
                      <a:pt x="9708" y="2708"/>
                      <a:pt x="9992" y="2412"/>
                      <a:pt x="10134" y="2074"/>
                    </a:cubicBezTo>
                    <a:cubicBezTo>
                      <a:pt x="10243" y="1778"/>
                      <a:pt x="10243" y="1451"/>
                      <a:pt x="10112" y="1156"/>
                    </a:cubicBezTo>
                    <a:cubicBezTo>
                      <a:pt x="9806" y="467"/>
                      <a:pt x="9052" y="336"/>
                      <a:pt x="8691" y="270"/>
                    </a:cubicBezTo>
                    <a:cubicBezTo>
                      <a:pt x="8309" y="200"/>
                      <a:pt x="7923" y="164"/>
                      <a:pt x="7536" y="164"/>
                    </a:cubicBezTo>
                    <a:cubicBezTo>
                      <a:pt x="7079" y="164"/>
                      <a:pt x="6621" y="213"/>
                      <a:pt x="6166" y="314"/>
                    </a:cubicBezTo>
                    <a:cubicBezTo>
                      <a:pt x="5412" y="478"/>
                      <a:pt x="4701" y="773"/>
                      <a:pt x="4034" y="1188"/>
                    </a:cubicBezTo>
                    <a:cubicBezTo>
                      <a:pt x="3105" y="685"/>
                      <a:pt x="2122" y="292"/>
                      <a:pt x="1116" y="29"/>
                    </a:cubicBezTo>
                    <a:cubicBezTo>
                      <a:pt x="1044" y="10"/>
                      <a:pt x="973" y="0"/>
                      <a:pt x="903" y="0"/>
                    </a:cubicBezTo>
                    <a:close/>
                  </a:path>
                </a:pathLst>
              </a:custGeom>
              <a:solidFill>
                <a:schemeClr val="dk2"/>
              </a:solidFill>
              <a:ln w="28575" cap="flat" cmpd="sng">
                <a:solidFill>
                  <a:schemeClr val="dk2"/>
                </a:solidFill>
                <a:prstDash val="solid"/>
                <a:round/>
                <a:headEnd type="none" w="sm" len="sm"/>
                <a:tailEnd type="none" w="sm" len="sm"/>
              </a:ln>
              <a:effectLst>
                <a:outerShdw blurRad="14288" dist="38100" dir="3720000" algn="bl" rotWithShape="0">
                  <a:schemeClr val="lt2">
                    <a:alpha val="74000"/>
                  </a:schemeClr>
                </a:outerShdw>
              </a:effectLst>
            </p:spPr>
            <p:txBody>
              <a:bodyPr spcFirstLastPara="1" wrap="square" lIns="121598" tIns="121598" rIns="121598" bIns="121598" anchor="ctr" anchorCtr="0">
                <a:noAutofit/>
              </a:bodyPr>
              <a:lstStyle/>
              <a:p>
                <a:endParaRPr sz="2479"/>
              </a:p>
            </p:txBody>
          </p:sp>
          <p:sp>
            <p:nvSpPr>
              <p:cNvPr id="914" name="Google Shape;914;p28"/>
              <p:cNvSpPr/>
              <p:nvPr/>
            </p:nvSpPr>
            <p:spPr>
              <a:xfrm>
                <a:off x="5149425" y="-82350"/>
                <a:ext cx="341200" cy="373875"/>
              </a:xfrm>
              <a:custGeom>
                <a:avLst/>
                <a:gdLst/>
                <a:ahLst/>
                <a:cxnLst/>
                <a:rect l="l" t="t" r="r" b="b"/>
                <a:pathLst>
                  <a:path w="13648" h="14955" extrusionOk="0">
                    <a:moveTo>
                      <a:pt x="284" y="0"/>
                    </a:moveTo>
                    <a:cubicBezTo>
                      <a:pt x="79" y="0"/>
                      <a:pt x="0" y="316"/>
                      <a:pt x="224" y="366"/>
                    </a:cubicBezTo>
                    <a:cubicBezTo>
                      <a:pt x="1273" y="640"/>
                      <a:pt x="2289" y="1066"/>
                      <a:pt x="3229" y="1613"/>
                    </a:cubicBezTo>
                    <a:cubicBezTo>
                      <a:pt x="2901" y="2214"/>
                      <a:pt x="2672" y="2859"/>
                      <a:pt x="2563" y="3526"/>
                    </a:cubicBezTo>
                    <a:cubicBezTo>
                      <a:pt x="2442" y="4236"/>
                      <a:pt x="2420" y="5013"/>
                      <a:pt x="2595" y="5712"/>
                    </a:cubicBezTo>
                    <a:cubicBezTo>
                      <a:pt x="2672" y="6018"/>
                      <a:pt x="2836" y="6357"/>
                      <a:pt x="3175" y="6434"/>
                    </a:cubicBezTo>
                    <a:cubicBezTo>
                      <a:pt x="3226" y="6446"/>
                      <a:pt x="3277" y="6452"/>
                      <a:pt x="3327" y="6452"/>
                    </a:cubicBezTo>
                    <a:cubicBezTo>
                      <a:pt x="3628" y="6452"/>
                      <a:pt x="3901" y="6239"/>
                      <a:pt x="4060" y="5985"/>
                    </a:cubicBezTo>
                    <a:cubicBezTo>
                      <a:pt x="4235" y="5669"/>
                      <a:pt x="4334" y="5297"/>
                      <a:pt x="4399" y="4947"/>
                    </a:cubicBezTo>
                    <a:cubicBezTo>
                      <a:pt x="4475" y="4575"/>
                      <a:pt x="4497" y="4204"/>
                      <a:pt x="4487" y="3821"/>
                    </a:cubicBezTo>
                    <a:cubicBezTo>
                      <a:pt x="4454" y="3264"/>
                      <a:pt x="4334" y="2706"/>
                      <a:pt x="4115" y="2192"/>
                    </a:cubicBezTo>
                    <a:lnTo>
                      <a:pt x="4115" y="2192"/>
                    </a:lnTo>
                    <a:cubicBezTo>
                      <a:pt x="4421" y="2400"/>
                      <a:pt x="4705" y="2618"/>
                      <a:pt x="4990" y="2848"/>
                    </a:cubicBezTo>
                    <a:cubicBezTo>
                      <a:pt x="5580" y="3340"/>
                      <a:pt x="6115" y="3886"/>
                      <a:pt x="6618" y="4466"/>
                    </a:cubicBezTo>
                    <a:lnTo>
                      <a:pt x="6618" y="4477"/>
                    </a:lnTo>
                    <a:cubicBezTo>
                      <a:pt x="6148" y="4860"/>
                      <a:pt x="5765" y="5341"/>
                      <a:pt x="5493" y="5887"/>
                    </a:cubicBezTo>
                    <a:cubicBezTo>
                      <a:pt x="5350" y="6160"/>
                      <a:pt x="5241" y="6456"/>
                      <a:pt x="5153" y="6750"/>
                    </a:cubicBezTo>
                    <a:cubicBezTo>
                      <a:pt x="5077" y="7068"/>
                      <a:pt x="5000" y="7406"/>
                      <a:pt x="5066" y="7734"/>
                    </a:cubicBezTo>
                    <a:cubicBezTo>
                      <a:pt x="5121" y="8008"/>
                      <a:pt x="5296" y="8281"/>
                      <a:pt x="5569" y="8390"/>
                    </a:cubicBezTo>
                    <a:cubicBezTo>
                      <a:pt x="5645" y="8418"/>
                      <a:pt x="5723" y="8431"/>
                      <a:pt x="5799" y="8431"/>
                    </a:cubicBezTo>
                    <a:cubicBezTo>
                      <a:pt x="6017" y="8431"/>
                      <a:pt x="6227" y="8326"/>
                      <a:pt x="6389" y="8171"/>
                    </a:cubicBezTo>
                    <a:cubicBezTo>
                      <a:pt x="6618" y="7953"/>
                      <a:pt x="6761" y="7658"/>
                      <a:pt x="6880" y="7363"/>
                    </a:cubicBezTo>
                    <a:cubicBezTo>
                      <a:pt x="7001" y="7090"/>
                      <a:pt x="7089" y="6794"/>
                      <a:pt x="7154" y="6488"/>
                    </a:cubicBezTo>
                    <a:cubicBezTo>
                      <a:pt x="7230" y="6073"/>
                      <a:pt x="7252" y="5647"/>
                      <a:pt x="7220" y="5220"/>
                    </a:cubicBezTo>
                    <a:lnTo>
                      <a:pt x="7220" y="5220"/>
                    </a:lnTo>
                    <a:cubicBezTo>
                      <a:pt x="7723" y="5909"/>
                      <a:pt x="8170" y="6641"/>
                      <a:pt x="8564" y="7406"/>
                    </a:cubicBezTo>
                    <a:cubicBezTo>
                      <a:pt x="7963" y="7647"/>
                      <a:pt x="7427" y="8018"/>
                      <a:pt x="6990" y="8489"/>
                    </a:cubicBezTo>
                    <a:cubicBezTo>
                      <a:pt x="6749" y="8762"/>
                      <a:pt x="6542" y="9057"/>
                      <a:pt x="6378" y="9363"/>
                    </a:cubicBezTo>
                    <a:cubicBezTo>
                      <a:pt x="6214" y="9669"/>
                      <a:pt x="6071" y="10008"/>
                      <a:pt x="6071" y="10358"/>
                    </a:cubicBezTo>
                    <a:cubicBezTo>
                      <a:pt x="6061" y="10697"/>
                      <a:pt x="6192" y="11035"/>
                      <a:pt x="6465" y="11244"/>
                    </a:cubicBezTo>
                    <a:cubicBezTo>
                      <a:pt x="6613" y="11356"/>
                      <a:pt x="6787" y="11404"/>
                      <a:pt x="6963" y="11404"/>
                    </a:cubicBezTo>
                    <a:cubicBezTo>
                      <a:pt x="7113" y="11404"/>
                      <a:pt x="7265" y="11369"/>
                      <a:pt x="7405" y="11309"/>
                    </a:cubicBezTo>
                    <a:cubicBezTo>
                      <a:pt x="7744" y="11167"/>
                      <a:pt x="7985" y="10872"/>
                      <a:pt x="8192" y="10576"/>
                    </a:cubicBezTo>
                    <a:cubicBezTo>
                      <a:pt x="8389" y="10303"/>
                      <a:pt x="8553" y="10008"/>
                      <a:pt x="8695" y="9702"/>
                    </a:cubicBezTo>
                    <a:cubicBezTo>
                      <a:pt x="8870" y="9298"/>
                      <a:pt x="8979" y="8871"/>
                      <a:pt x="9045" y="8434"/>
                    </a:cubicBezTo>
                    <a:cubicBezTo>
                      <a:pt x="9242" y="8893"/>
                      <a:pt x="9406" y="9363"/>
                      <a:pt x="9559" y="9844"/>
                    </a:cubicBezTo>
                    <a:cubicBezTo>
                      <a:pt x="9220" y="10533"/>
                      <a:pt x="9012" y="11276"/>
                      <a:pt x="8969" y="12053"/>
                    </a:cubicBezTo>
                    <a:cubicBezTo>
                      <a:pt x="8947" y="12435"/>
                      <a:pt x="8969" y="12828"/>
                      <a:pt x="9023" y="13211"/>
                    </a:cubicBezTo>
                    <a:cubicBezTo>
                      <a:pt x="9100" y="13649"/>
                      <a:pt x="9198" y="14108"/>
                      <a:pt x="9460" y="14468"/>
                    </a:cubicBezTo>
                    <a:cubicBezTo>
                      <a:pt x="9670" y="14757"/>
                      <a:pt x="9987" y="14955"/>
                      <a:pt x="10339" y="14955"/>
                    </a:cubicBezTo>
                    <a:cubicBezTo>
                      <a:pt x="10374" y="14955"/>
                      <a:pt x="10409" y="14953"/>
                      <a:pt x="10444" y="14949"/>
                    </a:cubicBezTo>
                    <a:cubicBezTo>
                      <a:pt x="10838" y="14917"/>
                      <a:pt x="11177" y="14643"/>
                      <a:pt x="11362" y="14304"/>
                    </a:cubicBezTo>
                    <a:cubicBezTo>
                      <a:pt x="11734" y="13605"/>
                      <a:pt x="11658" y="12675"/>
                      <a:pt x="11417" y="11943"/>
                    </a:cubicBezTo>
                    <a:cubicBezTo>
                      <a:pt x="11166" y="11134"/>
                      <a:pt x="10663" y="10423"/>
                      <a:pt x="9974" y="9910"/>
                    </a:cubicBezTo>
                    <a:cubicBezTo>
                      <a:pt x="9778" y="9265"/>
                      <a:pt x="9537" y="8631"/>
                      <a:pt x="9263" y="8008"/>
                    </a:cubicBezTo>
                    <a:lnTo>
                      <a:pt x="9263" y="8008"/>
                    </a:lnTo>
                    <a:cubicBezTo>
                      <a:pt x="9701" y="8303"/>
                      <a:pt x="10171" y="8543"/>
                      <a:pt x="10663" y="8729"/>
                    </a:cubicBezTo>
                    <a:cubicBezTo>
                      <a:pt x="11012" y="8861"/>
                      <a:pt x="11362" y="8958"/>
                      <a:pt x="11734" y="9035"/>
                    </a:cubicBezTo>
                    <a:cubicBezTo>
                      <a:pt x="11962" y="9077"/>
                      <a:pt x="12207" y="9118"/>
                      <a:pt x="12451" y="9118"/>
                    </a:cubicBezTo>
                    <a:cubicBezTo>
                      <a:pt x="12593" y="9118"/>
                      <a:pt x="12734" y="9104"/>
                      <a:pt x="12871" y="9068"/>
                    </a:cubicBezTo>
                    <a:cubicBezTo>
                      <a:pt x="13188" y="8980"/>
                      <a:pt x="13494" y="8740"/>
                      <a:pt x="13570" y="8401"/>
                    </a:cubicBezTo>
                    <a:cubicBezTo>
                      <a:pt x="13647" y="8052"/>
                      <a:pt x="13451" y="7702"/>
                      <a:pt x="13166" y="7494"/>
                    </a:cubicBezTo>
                    <a:cubicBezTo>
                      <a:pt x="12882" y="7275"/>
                      <a:pt x="12510" y="7166"/>
                      <a:pt x="12161" y="7068"/>
                    </a:cubicBezTo>
                    <a:cubicBezTo>
                      <a:pt x="11821" y="6980"/>
                      <a:pt x="11472" y="6915"/>
                      <a:pt x="11111" y="6893"/>
                    </a:cubicBezTo>
                    <a:cubicBezTo>
                      <a:pt x="10976" y="6883"/>
                      <a:pt x="10841" y="6878"/>
                      <a:pt x="10705" y="6878"/>
                    </a:cubicBezTo>
                    <a:cubicBezTo>
                      <a:pt x="10084" y="6878"/>
                      <a:pt x="9462" y="6982"/>
                      <a:pt x="8870" y="7188"/>
                    </a:cubicBezTo>
                    <a:cubicBezTo>
                      <a:pt x="8476" y="6422"/>
                      <a:pt x="8029" y="5679"/>
                      <a:pt x="7504" y="4979"/>
                    </a:cubicBezTo>
                    <a:cubicBezTo>
                      <a:pt x="7471" y="4925"/>
                      <a:pt x="7427" y="4882"/>
                      <a:pt x="7383" y="4826"/>
                    </a:cubicBezTo>
                    <a:lnTo>
                      <a:pt x="7383" y="4826"/>
                    </a:lnTo>
                    <a:cubicBezTo>
                      <a:pt x="7974" y="5056"/>
                      <a:pt x="8564" y="5242"/>
                      <a:pt x="9176" y="5384"/>
                    </a:cubicBezTo>
                    <a:cubicBezTo>
                      <a:pt x="9570" y="5472"/>
                      <a:pt x="9963" y="5548"/>
                      <a:pt x="10357" y="5603"/>
                    </a:cubicBezTo>
                    <a:cubicBezTo>
                      <a:pt x="10535" y="5628"/>
                      <a:pt x="10715" y="5650"/>
                      <a:pt x="10892" y="5650"/>
                    </a:cubicBezTo>
                    <a:cubicBezTo>
                      <a:pt x="11107" y="5650"/>
                      <a:pt x="11318" y="5617"/>
                      <a:pt x="11515" y="5516"/>
                    </a:cubicBezTo>
                    <a:cubicBezTo>
                      <a:pt x="11821" y="5362"/>
                      <a:pt x="12040" y="5045"/>
                      <a:pt x="12008" y="4695"/>
                    </a:cubicBezTo>
                    <a:cubicBezTo>
                      <a:pt x="11986" y="4345"/>
                      <a:pt x="11745" y="4039"/>
                      <a:pt x="11439" y="3876"/>
                    </a:cubicBezTo>
                    <a:cubicBezTo>
                      <a:pt x="11122" y="3690"/>
                      <a:pt x="10728" y="3624"/>
                      <a:pt x="10368" y="3580"/>
                    </a:cubicBezTo>
                    <a:cubicBezTo>
                      <a:pt x="10100" y="3543"/>
                      <a:pt x="9827" y="3521"/>
                      <a:pt x="9555" y="3521"/>
                    </a:cubicBezTo>
                    <a:cubicBezTo>
                      <a:pt x="9428" y="3521"/>
                      <a:pt x="9301" y="3526"/>
                      <a:pt x="9176" y="3537"/>
                    </a:cubicBezTo>
                    <a:cubicBezTo>
                      <a:pt x="8367" y="3592"/>
                      <a:pt x="7570" y="3799"/>
                      <a:pt x="6837" y="4149"/>
                    </a:cubicBezTo>
                    <a:cubicBezTo>
                      <a:pt x="6093" y="3286"/>
                      <a:pt x="5230" y="2509"/>
                      <a:pt x="4290" y="1853"/>
                    </a:cubicBezTo>
                    <a:lnTo>
                      <a:pt x="4290" y="1853"/>
                    </a:lnTo>
                    <a:cubicBezTo>
                      <a:pt x="4799" y="1922"/>
                      <a:pt x="5307" y="1964"/>
                      <a:pt x="5823" y="1964"/>
                    </a:cubicBezTo>
                    <a:cubicBezTo>
                      <a:pt x="5884" y="1964"/>
                      <a:pt x="5945" y="1964"/>
                      <a:pt x="6006" y="1962"/>
                    </a:cubicBezTo>
                    <a:cubicBezTo>
                      <a:pt x="6421" y="1962"/>
                      <a:pt x="6837" y="1941"/>
                      <a:pt x="7252" y="1897"/>
                    </a:cubicBezTo>
                    <a:cubicBezTo>
                      <a:pt x="7646" y="1843"/>
                      <a:pt x="8094" y="1821"/>
                      <a:pt x="8466" y="1656"/>
                    </a:cubicBezTo>
                    <a:cubicBezTo>
                      <a:pt x="8804" y="1515"/>
                      <a:pt x="9067" y="1153"/>
                      <a:pt x="8914" y="782"/>
                    </a:cubicBezTo>
                    <a:cubicBezTo>
                      <a:pt x="8750" y="421"/>
                      <a:pt x="8301" y="323"/>
                      <a:pt x="7952" y="257"/>
                    </a:cubicBezTo>
                    <a:cubicBezTo>
                      <a:pt x="7610" y="198"/>
                      <a:pt x="7264" y="167"/>
                      <a:pt x="6917" y="167"/>
                    </a:cubicBezTo>
                    <a:cubicBezTo>
                      <a:pt x="6499" y="167"/>
                      <a:pt x="6080" y="211"/>
                      <a:pt x="5667" y="301"/>
                    </a:cubicBezTo>
                    <a:cubicBezTo>
                      <a:pt x="4859" y="476"/>
                      <a:pt x="4104" y="815"/>
                      <a:pt x="3437" y="1307"/>
                    </a:cubicBezTo>
                    <a:cubicBezTo>
                      <a:pt x="3372" y="1263"/>
                      <a:pt x="3295" y="1219"/>
                      <a:pt x="3229" y="1187"/>
                    </a:cubicBezTo>
                    <a:cubicBezTo>
                      <a:pt x="2311" y="672"/>
                      <a:pt x="1339" y="268"/>
                      <a:pt x="333" y="6"/>
                    </a:cubicBezTo>
                    <a:cubicBezTo>
                      <a:pt x="316" y="2"/>
                      <a:pt x="300" y="0"/>
                      <a:pt x="2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nvGrpSpPr>
            <p:cNvPr id="915" name="Google Shape;915;p28"/>
            <p:cNvGrpSpPr/>
            <p:nvPr/>
          </p:nvGrpSpPr>
          <p:grpSpPr>
            <a:xfrm rot="5400000" flipH="1">
              <a:off x="4144078" y="2759493"/>
              <a:ext cx="373350" cy="397663"/>
              <a:chOff x="5133675" y="-97975"/>
              <a:chExt cx="373350" cy="405200"/>
            </a:xfrm>
          </p:grpSpPr>
          <p:sp>
            <p:nvSpPr>
              <p:cNvPr id="916" name="Google Shape;916;p28"/>
              <p:cNvSpPr/>
              <p:nvPr/>
            </p:nvSpPr>
            <p:spPr>
              <a:xfrm>
                <a:off x="5133675" y="-97975"/>
                <a:ext cx="373350" cy="405200"/>
              </a:xfrm>
              <a:custGeom>
                <a:avLst/>
                <a:gdLst/>
                <a:ahLst/>
                <a:cxnLst/>
                <a:rect l="l" t="t" r="r" b="b"/>
                <a:pathLst>
                  <a:path w="14934" h="16208" extrusionOk="0">
                    <a:moveTo>
                      <a:pt x="9544" y="6588"/>
                    </a:moveTo>
                    <a:lnTo>
                      <a:pt x="9544" y="6588"/>
                    </a:lnTo>
                    <a:cubicBezTo>
                      <a:pt x="9577" y="6600"/>
                      <a:pt x="9621" y="6610"/>
                      <a:pt x="9664" y="6610"/>
                    </a:cubicBezTo>
                    <a:cubicBezTo>
                      <a:pt x="10058" y="6709"/>
                      <a:pt x="10473" y="6785"/>
                      <a:pt x="10899" y="6851"/>
                    </a:cubicBezTo>
                    <a:cubicBezTo>
                      <a:pt x="10976" y="6862"/>
                      <a:pt x="11042" y="6873"/>
                      <a:pt x="11118" y="6873"/>
                    </a:cubicBezTo>
                    <a:cubicBezTo>
                      <a:pt x="10681" y="6894"/>
                      <a:pt x="10243" y="6960"/>
                      <a:pt x="9817" y="7069"/>
                    </a:cubicBezTo>
                    <a:cubicBezTo>
                      <a:pt x="9730" y="6906"/>
                      <a:pt x="9631" y="6741"/>
                      <a:pt x="9544" y="6588"/>
                    </a:cubicBezTo>
                    <a:close/>
                    <a:moveTo>
                      <a:pt x="8287" y="7671"/>
                    </a:moveTo>
                    <a:cubicBezTo>
                      <a:pt x="8309" y="7703"/>
                      <a:pt x="8319" y="7725"/>
                      <a:pt x="8331" y="7747"/>
                    </a:cubicBezTo>
                    <a:cubicBezTo>
                      <a:pt x="8309" y="7769"/>
                      <a:pt x="8276" y="7780"/>
                      <a:pt x="8254" y="7802"/>
                    </a:cubicBezTo>
                    <a:lnTo>
                      <a:pt x="8287" y="7671"/>
                    </a:lnTo>
                    <a:close/>
                    <a:moveTo>
                      <a:pt x="903" y="0"/>
                    </a:moveTo>
                    <a:cubicBezTo>
                      <a:pt x="544" y="0"/>
                      <a:pt x="222" y="245"/>
                      <a:pt x="121" y="620"/>
                    </a:cubicBezTo>
                    <a:cubicBezTo>
                      <a:pt x="1" y="1057"/>
                      <a:pt x="252" y="1484"/>
                      <a:pt x="689" y="1604"/>
                    </a:cubicBezTo>
                    <a:cubicBezTo>
                      <a:pt x="1488" y="1812"/>
                      <a:pt x="2275" y="2106"/>
                      <a:pt x="3029" y="2500"/>
                    </a:cubicBezTo>
                    <a:cubicBezTo>
                      <a:pt x="2821" y="2992"/>
                      <a:pt x="2668" y="3517"/>
                      <a:pt x="2569" y="4042"/>
                    </a:cubicBezTo>
                    <a:cubicBezTo>
                      <a:pt x="2428" y="4927"/>
                      <a:pt x="2438" y="5769"/>
                      <a:pt x="2613" y="6479"/>
                    </a:cubicBezTo>
                    <a:cubicBezTo>
                      <a:pt x="2821" y="7343"/>
                      <a:pt x="3356" y="7594"/>
                      <a:pt x="3652" y="7671"/>
                    </a:cubicBezTo>
                    <a:cubicBezTo>
                      <a:pt x="3750" y="7693"/>
                      <a:pt x="3859" y="7703"/>
                      <a:pt x="3958" y="7703"/>
                    </a:cubicBezTo>
                    <a:cubicBezTo>
                      <a:pt x="4450" y="7703"/>
                      <a:pt x="4931" y="7419"/>
                      <a:pt x="5226" y="6928"/>
                    </a:cubicBezTo>
                    <a:cubicBezTo>
                      <a:pt x="5346" y="6719"/>
                      <a:pt x="5521" y="6381"/>
                      <a:pt x="5652" y="5692"/>
                    </a:cubicBezTo>
                    <a:cubicBezTo>
                      <a:pt x="5729" y="5266"/>
                      <a:pt x="5761" y="4839"/>
                      <a:pt x="5740" y="4424"/>
                    </a:cubicBezTo>
                    <a:lnTo>
                      <a:pt x="5740" y="4424"/>
                    </a:lnTo>
                    <a:cubicBezTo>
                      <a:pt x="5958" y="4621"/>
                      <a:pt x="6177" y="4839"/>
                      <a:pt x="6374" y="5058"/>
                    </a:cubicBezTo>
                    <a:cubicBezTo>
                      <a:pt x="6057" y="5408"/>
                      <a:pt x="5773" y="5801"/>
                      <a:pt x="5565" y="6228"/>
                    </a:cubicBezTo>
                    <a:cubicBezTo>
                      <a:pt x="5401" y="6545"/>
                      <a:pt x="5270" y="6884"/>
                      <a:pt x="5182" y="7212"/>
                    </a:cubicBezTo>
                    <a:cubicBezTo>
                      <a:pt x="5073" y="7605"/>
                      <a:pt x="4996" y="8031"/>
                      <a:pt x="5073" y="8468"/>
                    </a:cubicBezTo>
                    <a:cubicBezTo>
                      <a:pt x="5171" y="8983"/>
                      <a:pt x="5510" y="9409"/>
                      <a:pt x="5958" y="9595"/>
                    </a:cubicBezTo>
                    <a:cubicBezTo>
                      <a:pt x="6123" y="9660"/>
                      <a:pt x="6286" y="9682"/>
                      <a:pt x="6461" y="9682"/>
                    </a:cubicBezTo>
                    <a:cubicBezTo>
                      <a:pt x="6461" y="9693"/>
                      <a:pt x="6450" y="9693"/>
                      <a:pt x="6450" y="9704"/>
                    </a:cubicBezTo>
                    <a:cubicBezTo>
                      <a:pt x="6276" y="10032"/>
                      <a:pt x="6079" y="10469"/>
                      <a:pt x="6067" y="10972"/>
                    </a:cubicBezTo>
                    <a:cubicBezTo>
                      <a:pt x="6067" y="11529"/>
                      <a:pt x="6308" y="12054"/>
                      <a:pt x="6723" y="12371"/>
                    </a:cubicBezTo>
                    <a:cubicBezTo>
                      <a:pt x="6975" y="12557"/>
                      <a:pt x="7281" y="12656"/>
                      <a:pt x="7598" y="12656"/>
                    </a:cubicBezTo>
                    <a:cubicBezTo>
                      <a:pt x="7828" y="12656"/>
                      <a:pt x="8057" y="12612"/>
                      <a:pt x="8287" y="12513"/>
                    </a:cubicBezTo>
                    <a:cubicBezTo>
                      <a:pt x="8604" y="12371"/>
                      <a:pt x="8844" y="12163"/>
                      <a:pt x="9052" y="11923"/>
                    </a:cubicBezTo>
                    <a:lnTo>
                      <a:pt x="9052" y="11923"/>
                    </a:lnTo>
                    <a:cubicBezTo>
                      <a:pt x="9019" y="12153"/>
                      <a:pt x="8987" y="12393"/>
                      <a:pt x="8975" y="12634"/>
                    </a:cubicBezTo>
                    <a:cubicBezTo>
                      <a:pt x="8953" y="13060"/>
                      <a:pt x="8975" y="13497"/>
                      <a:pt x="9041" y="13934"/>
                    </a:cubicBezTo>
                    <a:cubicBezTo>
                      <a:pt x="9118" y="14427"/>
                      <a:pt x="9238" y="14995"/>
                      <a:pt x="9587" y="15465"/>
                    </a:cubicBezTo>
                    <a:cubicBezTo>
                      <a:pt x="9937" y="15946"/>
                      <a:pt x="10451" y="16208"/>
                      <a:pt x="10976" y="16208"/>
                    </a:cubicBezTo>
                    <a:cubicBezTo>
                      <a:pt x="11030" y="16208"/>
                      <a:pt x="11085" y="16208"/>
                      <a:pt x="11140" y="16197"/>
                    </a:cubicBezTo>
                    <a:cubicBezTo>
                      <a:pt x="11708" y="16142"/>
                      <a:pt x="12255" y="15771"/>
                      <a:pt x="12539" y="15224"/>
                    </a:cubicBezTo>
                    <a:cubicBezTo>
                      <a:pt x="12769" y="14809"/>
                      <a:pt x="12878" y="14317"/>
                      <a:pt x="12878" y="13759"/>
                    </a:cubicBezTo>
                    <a:cubicBezTo>
                      <a:pt x="12878" y="13312"/>
                      <a:pt x="12791" y="12841"/>
                      <a:pt x="12648" y="12382"/>
                    </a:cubicBezTo>
                    <a:cubicBezTo>
                      <a:pt x="12495" y="11912"/>
                      <a:pt x="12276" y="11475"/>
                      <a:pt x="12004" y="11082"/>
                    </a:cubicBezTo>
                    <a:cubicBezTo>
                      <a:pt x="11752" y="10732"/>
                      <a:pt x="11468" y="10426"/>
                      <a:pt x="11151" y="10163"/>
                    </a:cubicBezTo>
                    <a:cubicBezTo>
                      <a:pt x="11129" y="10086"/>
                      <a:pt x="11096" y="10021"/>
                      <a:pt x="11074" y="9945"/>
                    </a:cubicBezTo>
                    <a:lnTo>
                      <a:pt x="11074" y="9945"/>
                    </a:lnTo>
                    <a:cubicBezTo>
                      <a:pt x="11457" y="10086"/>
                      <a:pt x="11851" y="10196"/>
                      <a:pt x="12244" y="10273"/>
                    </a:cubicBezTo>
                    <a:cubicBezTo>
                      <a:pt x="12484" y="10314"/>
                      <a:pt x="12780" y="10372"/>
                      <a:pt x="13096" y="10372"/>
                    </a:cubicBezTo>
                    <a:cubicBezTo>
                      <a:pt x="13285" y="10372"/>
                      <a:pt x="13480" y="10352"/>
                      <a:pt x="13676" y="10294"/>
                    </a:cubicBezTo>
                    <a:cubicBezTo>
                      <a:pt x="14255" y="10130"/>
                      <a:pt x="14693" y="9693"/>
                      <a:pt x="14813" y="9168"/>
                    </a:cubicBezTo>
                    <a:lnTo>
                      <a:pt x="14813" y="9158"/>
                    </a:lnTo>
                    <a:cubicBezTo>
                      <a:pt x="14933" y="8600"/>
                      <a:pt x="14693" y="8009"/>
                      <a:pt x="14179" y="7616"/>
                    </a:cubicBezTo>
                    <a:cubicBezTo>
                      <a:pt x="13796" y="7332"/>
                      <a:pt x="13348" y="7200"/>
                      <a:pt x="12954" y="7091"/>
                    </a:cubicBezTo>
                    <a:cubicBezTo>
                      <a:pt x="12583" y="6993"/>
                      <a:pt x="12189" y="6916"/>
                      <a:pt x="11796" y="6894"/>
                    </a:cubicBezTo>
                    <a:lnTo>
                      <a:pt x="11774" y="6894"/>
                    </a:lnTo>
                    <a:cubicBezTo>
                      <a:pt x="11992" y="6862"/>
                      <a:pt x="12211" y="6807"/>
                      <a:pt x="12430" y="6698"/>
                    </a:cubicBezTo>
                    <a:cubicBezTo>
                      <a:pt x="12987" y="6413"/>
                      <a:pt x="13315" y="5856"/>
                      <a:pt x="13272" y="5266"/>
                    </a:cubicBezTo>
                    <a:cubicBezTo>
                      <a:pt x="13228" y="4730"/>
                      <a:pt x="12889" y="4238"/>
                      <a:pt x="12375" y="3954"/>
                    </a:cubicBezTo>
                    <a:cubicBezTo>
                      <a:pt x="11960" y="3714"/>
                      <a:pt x="11511" y="3637"/>
                      <a:pt x="11085" y="3583"/>
                    </a:cubicBezTo>
                    <a:cubicBezTo>
                      <a:pt x="10812" y="3541"/>
                      <a:pt x="10529" y="3521"/>
                      <a:pt x="10244" y="3521"/>
                    </a:cubicBezTo>
                    <a:cubicBezTo>
                      <a:pt x="10084" y="3521"/>
                      <a:pt x="9923" y="3527"/>
                      <a:pt x="9762" y="3539"/>
                    </a:cubicBezTo>
                    <a:cubicBezTo>
                      <a:pt x="9030" y="3583"/>
                      <a:pt x="8309" y="3746"/>
                      <a:pt x="7631" y="4020"/>
                    </a:cubicBezTo>
                    <a:cubicBezTo>
                      <a:pt x="7379" y="3736"/>
                      <a:pt x="7106" y="3473"/>
                      <a:pt x="6833" y="3211"/>
                    </a:cubicBezTo>
                    <a:cubicBezTo>
                      <a:pt x="7194" y="3211"/>
                      <a:pt x="7565" y="3178"/>
                      <a:pt x="7948" y="3145"/>
                    </a:cubicBezTo>
                    <a:cubicBezTo>
                      <a:pt x="8003" y="3134"/>
                      <a:pt x="8046" y="3123"/>
                      <a:pt x="8101" y="3123"/>
                    </a:cubicBezTo>
                    <a:cubicBezTo>
                      <a:pt x="8494" y="3080"/>
                      <a:pt x="8931" y="3036"/>
                      <a:pt x="9347" y="2861"/>
                    </a:cubicBezTo>
                    <a:cubicBezTo>
                      <a:pt x="9708" y="2708"/>
                      <a:pt x="9992" y="2412"/>
                      <a:pt x="10134" y="2074"/>
                    </a:cubicBezTo>
                    <a:cubicBezTo>
                      <a:pt x="10243" y="1778"/>
                      <a:pt x="10243" y="1451"/>
                      <a:pt x="10112" y="1156"/>
                    </a:cubicBezTo>
                    <a:cubicBezTo>
                      <a:pt x="9806" y="467"/>
                      <a:pt x="9052" y="336"/>
                      <a:pt x="8691" y="270"/>
                    </a:cubicBezTo>
                    <a:cubicBezTo>
                      <a:pt x="8309" y="200"/>
                      <a:pt x="7923" y="164"/>
                      <a:pt x="7536" y="164"/>
                    </a:cubicBezTo>
                    <a:cubicBezTo>
                      <a:pt x="7079" y="164"/>
                      <a:pt x="6621" y="213"/>
                      <a:pt x="6166" y="314"/>
                    </a:cubicBezTo>
                    <a:cubicBezTo>
                      <a:pt x="5412" y="478"/>
                      <a:pt x="4701" y="773"/>
                      <a:pt x="4034" y="1188"/>
                    </a:cubicBezTo>
                    <a:cubicBezTo>
                      <a:pt x="3105" y="685"/>
                      <a:pt x="2122" y="292"/>
                      <a:pt x="1116" y="29"/>
                    </a:cubicBezTo>
                    <a:cubicBezTo>
                      <a:pt x="1044" y="10"/>
                      <a:pt x="973" y="0"/>
                      <a:pt x="903" y="0"/>
                    </a:cubicBezTo>
                    <a:close/>
                  </a:path>
                </a:pathLst>
              </a:custGeom>
              <a:solidFill>
                <a:schemeClr val="dk2"/>
              </a:solidFill>
              <a:ln w="28575" cap="flat" cmpd="sng">
                <a:solidFill>
                  <a:schemeClr val="dk2"/>
                </a:solidFill>
                <a:prstDash val="solid"/>
                <a:round/>
                <a:headEnd type="none" w="sm" len="sm"/>
                <a:tailEnd type="none" w="sm" len="sm"/>
              </a:ln>
              <a:effectLst>
                <a:outerShdw blurRad="14288" dist="38100" dir="3720000" algn="bl" rotWithShape="0">
                  <a:schemeClr val="lt2">
                    <a:alpha val="74000"/>
                  </a:schemeClr>
                </a:outerShdw>
              </a:effectLst>
            </p:spPr>
            <p:txBody>
              <a:bodyPr spcFirstLastPara="1" wrap="square" lIns="121598" tIns="121598" rIns="121598" bIns="121598" anchor="ctr" anchorCtr="0">
                <a:noAutofit/>
              </a:bodyPr>
              <a:lstStyle/>
              <a:p>
                <a:endParaRPr sz="2479"/>
              </a:p>
            </p:txBody>
          </p:sp>
          <p:sp>
            <p:nvSpPr>
              <p:cNvPr id="917" name="Google Shape;917;p28"/>
              <p:cNvSpPr/>
              <p:nvPr/>
            </p:nvSpPr>
            <p:spPr>
              <a:xfrm>
                <a:off x="5149425" y="-82350"/>
                <a:ext cx="341200" cy="373875"/>
              </a:xfrm>
              <a:custGeom>
                <a:avLst/>
                <a:gdLst/>
                <a:ahLst/>
                <a:cxnLst/>
                <a:rect l="l" t="t" r="r" b="b"/>
                <a:pathLst>
                  <a:path w="13648" h="14955" extrusionOk="0">
                    <a:moveTo>
                      <a:pt x="284" y="0"/>
                    </a:moveTo>
                    <a:cubicBezTo>
                      <a:pt x="79" y="0"/>
                      <a:pt x="0" y="316"/>
                      <a:pt x="224" y="366"/>
                    </a:cubicBezTo>
                    <a:cubicBezTo>
                      <a:pt x="1273" y="640"/>
                      <a:pt x="2289" y="1066"/>
                      <a:pt x="3229" y="1613"/>
                    </a:cubicBezTo>
                    <a:cubicBezTo>
                      <a:pt x="2901" y="2214"/>
                      <a:pt x="2672" y="2859"/>
                      <a:pt x="2563" y="3526"/>
                    </a:cubicBezTo>
                    <a:cubicBezTo>
                      <a:pt x="2442" y="4236"/>
                      <a:pt x="2420" y="5013"/>
                      <a:pt x="2595" y="5712"/>
                    </a:cubicBezTo>
                    <a:cubicBezTo>
                      <a:pt x="2672" y="6018"/>
                      <a:pt x="2836" y="6357"/>
                      <a:pt x="3175" y="6434"/>
                    </a:cubicBezTo>
                    <a:cubicBezTo>
                      <a:pt x="3226" y="6446"/>
                      <a:pt x="3277" y="6452"/>
                      <a:pt x="3327" y="6452"/>
                    </a:cubicBezTo>
                    <a:cubicBezTo>
                      <a:pt x="3628" y="6452"/>
                      <a:pt x="3901" y="6239"/>
                      <a:pt x="4060" y="5985"/>
                    </a:cubicBezTo>
                    <a:cubicBezTo>
                      <a:pt x="4235" y="5669"/>
                      <a:pt x="4334" y="5297"/>
                      <a:pt x="4399" y="4947"/>
                    </a:cubicBezTo>
                    <a:cubicBezTo>
                      <a:pt x="4475" y="4575"/>
                      <a:pt x="4497" y="4204"/>
                      <a:pt x="4487" y="3821"/>
                    </a:cubicBezTo>
                    <a:cubicBezTo>
                      <a:pt x="4454" y="3264"/>
                      <a:pt x="4334" y="2706"/>
                      <a:pt x="4115" y="2192"/>
                    </a:cubicBezTo>
                    <a:lnTo>
                      <a:pt x="4115" y="2192"/>
                    </a:lnTo>
                    <a:cubicBezTo>
                      <a:pt x="4421" y="2400"/>
                      <a:pt x="4705" y="2618"/>
                      <a:pt x="4990" y="2848"/>
                    </a:cubicBezTo>
                    <a:cubicBezTo>
                      <a:pt x="5580" y="3340"/>
                      <a:pt x="6115" y="3886"/>
                      <a:pt x="6618" y="4466"/>
                    </a:cubicBezTo>
                    <a:lnTo>
                      <a:pt x="6618" y="4477"/>
                    </a:lnTo>
                    <a:cubicBezTo>
                      <a:pt x="6148" y="4860"/>
                      <a:pt x="5765" y="5341"/>
                      <a:pt x="5493" y="5887"/>
                    </a:cubicBezTo>
                    <a:cubicBezTo>
                      <a:pt x="5350" y="6160"/>
                      <a:pt x="5241" y="6456"/>
                      <a:pt x="5153" y="6750"/>
                    </a:cubicBezTo>
                    <a:cubicBezTo>
                      <a:pt x="5077" y="7068"/>
                      <a:pt x="5000" y="7406"/>
                      <a:pt x="5066" y="7734"/>
                    </a:cubicBezTo>
                    <a:cubicBezTo>
                      <a:pt x="5121" y="8008"/>
                      <a:pt x="5296" y="8281"/>
                      <a:pt x="5569" y="8390"/>
                    </a:cubicBezTo>
                    <a:cubicBezTo>
                      <a:pt x="5645" y="8418"/>
                      <a:pt x="5723" y="8431"/>
                      <a:pt x="5799" y="8431"/>
                    </a:cubicBezTo>
                    <a:cubicBezTo>
                      <a:pt x="6017" y="8431"/>
                      <a:pt x="6227" y="8326"/>
                      <a:pt x="6389" y="8171"/>
                    </a:cubicBezTo>
                    <a:cubicBezTo>
                      <a:pt x="6618" y="7953"/>
                      <a:pt x="6761" y="7658"/>
                      <a:pt x="6880" y="7363"/>
                    </a:cubicBezTo>
                    <a:cubicBezTo>
                      <a:pt x="7001" y="7090"/>
                      <a:pt x="7089" y="6794"/>
                      <a:pt x="7154" y="6488"/>
                    </a:cubicBezTo>
                    <a:cubicBezTo>
                      <a:pt x="7230" y="6073"/>
                      <a:pt x="7252" y="5647"/>
                      <a:pt x="7220" y="5220"/>
                    </a:cubicBezTo>
                    <a:lnTo>
                      <a:pt x="7220" y="5220"/>
                    </a:lnTo>
                    <a:cubicBezTo>
                      <a:pt x="7723" y="5909"/>
                      <a:pt x="8170" y="6641"/>
                      <a:pt x="8564" y="7406"/>
                    </a:cubicBezTo>
                    <a:cubicBezTo>
                      <a:pt x="7963" y="7647"/>
                      <a:pt x="7427" y="8018"/>
                      <a:pt x="6990" y="8489"/>
                    </a:cubicBezTo>
                    <a:cubicBezTo>
                      <a:pt x="6749" y="8762"/>
                      <a:pt x="6542" y="9057"/>
                      <a:pt x="6378" y="9363"/>
                    </a:cubicBezTo>
                    <a:cubicBezTo>
                      <a:pt x="6214" y="9669"/>
                      <a:pt x="6071" y="10008"/>
                      <a:pt x="6071" y="10358"/>
                    </a:cubicBezTo>
                    <a:cubicBezTo>
                      <a:pt x="6061" y="10697"/>
                      <a:pt x="6192" y="11035"/>
                      <a:pt x="6465" y="11244"/>
                    </a:cubicBezTo>
                    <a:cubicBezTo>
                      <a:pt x="6613" y="11356"/>
                      <a:pt x="6787" y="11404"/>
                      <a:pt x="6963" y="11404"/>
                    </a:cubicBezTo>
                    <a:cubicBezTo>
                      <a:pt x="7113" y="11404"/>
                      <a:pt x="7265" y="11369"/>
                      <a:pt x="7405" y="11309"/>
                    </a:cubicBezTo>
                    <a:cubicBezTo>
                      <a:pt x="7744" y="11167"/>
                      <a:pt x="7985" y="10872"/>
                      <a:pt x="8192" y="10576"/>
                    </a:cubicBezTo>
                    <a:cubicBezTo>
                      <a:pt x="8389" y="10303"/>
                      <a:pt x="8553" y="10008"/>
                      <a:pt x="8695" y="9702"/>
                    </a:cubicBezTo>
                    <a:cubicBezTo>
                      <a:pt x="8870" y="9298"/>
                      <a:pt x="8979" y="8871"/>
                      <a:pt x="9045" y="8434"/>
                    </a:cubicBezTo>
                    <a:cubicBezTo>
                      <a:pt x="9242" y="8893"/>
                      <a:pt x="9406" y="9363"/>
                      <a:pt x="9559" y="9844"/>
                    </a:cubicBezTo>
                    <a:cubicBezTo>
                      <a:pt x="9220" y="10533"/>
                      <a:pt x="9012" y="11276"/>
                      <a:pt x="8969" y="12053"/>
                    </a:cubicBezTo>
                    <a:cubicBezTo>
                      <a:pt x="8947" y="12435"/>
                      <a:pt x="8969" y="12828"/>
                      <a:pt x="9023" y="13211"/>
                    </a:cubicBezTo>
                    <a:cubicBezTo>
                      <a:pt x="9100" y="13649"/>
                      <a:pt x="9198" y="14108"/>
                      <a:pt x="9460" y="14468"/>
                    </a:cubicBezTo>
                    <a:cubicBezTo>
                      <a:pt x="9670" y="14757"/>
                      <a:pt x="9987" y="14955"/>
                      <a:pt x="10339" y="14955"/>
                    </a:cubicBezTo>
                    <a:cubicBezTo>
                      <a:pt x="10374" y="14955"/>
                      <a:pt x="10409" y="14953"/>
                      <a:pt x="10444" y="14949"/>
                    </a:cubicBezTo>
                    <a:cubicBezTo>
                      <a:pt x="10838" y="14917"/>
                      <a:pt x="11177" y="14643"/>
                      <a:pt x="11362" y="14304"/>
                    </a:cubicBezTo>
                    <a:cubicBezTo>
                      <a:pt x="11734" y="13605"/>
                      <a:pt x="11658" y="12675"/>
                      <a:pt x="11417" y="11943"/>
                    </a:cubicBezTo>
                    <a:cubicBezTo>
                      <a:pt x="11166" y="11134"/>
                      <a:pt x="10663" y="10423"/>
                      <a:pt x="9974" y="9910"/>
                    </a:cubicBezTo>
                    <a:cubicBezTo>
                      <a:pt x="9778" y="9265"/>
                      <a:pt x="9537" y="8631"/>
                      <a:pt x="9263" y="8008"/>
                    </a:cubicBezTo>
                    <a:lnTo>
                      <a:pt x="9263" y="8008"/>
                    </a:lnTo>
                    <a:cubicBezTo>
                      <a:pt x="9701" y="8303"/>
                      <a:pt x="10171" y="8543"/>
                      <a:pt x="10663" y="8729"/>
                    </a:cubicBezTo>
                    <a:cubicBezTo>
                      <a:pt x="11012" y="8861"/>
                      <a:pt x="11362" y="8958"/>
                      <a:pt x="11734" y="9035"/>
                    </a:cubicBezTo>
                    <a:cubicBezTo>
                      <a:pt x="11962" y="9077"/>
                      <a:pt x="12207" y="9118"/>
                      <a:pt x="12451" y="9118"/>
                    </a:cubicBezTo>
                    <a:cubicBezTo>
                      <a:pt x="12593" y="9118"/>
                      <a:pt x="12734" y="9104"/>
                      <a:pt x="12871" y="9068"/>
                    </a:cubicBezTo>
                    <a:cubicBezTo>
                      <a:pt x="13188" y="8980"/>
                      <a:pt x="13494" y="8740"/>
                      <a:pt x="13570" y="8401"/>
                    </a:cubicBezTo>
                    <a:cubicBezTo>
                      <a:pt x="13647" y="8052"/>
                      <a:pt x="13451" y="7702"/>
                      <a:pt x="13166" y="7494"/>
                    </a:cubicBezTo>
                    <a:cubicBezTo>
                      <a:pt x="12882" y="7275"/>
                      <a:pt x="12510" y="7166"/>
                      <a:pt x="12161" y="7068"/>
                    </a:cubicBezTo>
                    <a:cubicBezTo>
                      <a:pt x="11821" y="6980"/>
                      <a:pt x="11472" y="6915"/>
                      <a:pt x="11111" y="6893"/>
                    </a:cubicBezTo>
                    <a:cubicBezTo>
                      <a:pt x="10976" y="6883"/>
                      <a:pt x="10841" y="6878"/>
                      <a:pt x="10705" y="6878"/>
                    </a:cubicBezTo>
                    <a:cubicBezTo>
                      <a:pt x="10084" y="6878"/>
                      <a:pt x="9462" y="6982"/>
                      <a:pt x="8870" y="7188"/>
                    </a:cubicBezTo>
                    <a:cubicBezTo>
                      <a:pt x="8476" y="6422"/>
                      <a:pt x="8029" y="5679"/>
                      <a:pt x="7504" y="4979"/>
                    </a:cubicBezTo>
                    <a:cubicBezTo>
                      <a:pt x="7471" y="4925"/>
                      <a:pt x="7427" y="4882"/>
                      <a:pt x="7383" y="4826"/>
                    </a:cubicBezTo>
                    <a:lnTo>
                      <a:pt x="7383" y="4826"/>
                    </a:lnTo>
                    <a:cubicBezTo>
                      <a:pt x="7974" y="5056"/>
                      <a:pt x="8564" y="5242"/>
                      <a:pt x="9176" y="5384"/>
                    </a:cubicBezTo>
                    <a:cubicBezTo>
                      <a:pt x="9570" y="5472"/>
                      <a:pt x="9963" y="5548"/>
                      <a:pt x="10357" y="5603"/>
                    </a:cubicBezTo>
                    <a:cubicBezTo>
                      <a:pt x="10535" y="5628"/>
                      <a:pt x="10715" y="5650"/>
                      <a:pt x="10892" y="5650"/>
                    </a:cubicBezTo>
                    <a:cubicBezTo>
                      <a:pt x="11107" y="5650"/>
                      <a:pt x="11318" y="5617"/>
                      <a:pt x="11515" y="5516"/>
                    </a:cubicBezTo>
                    <a:cubicBezTo>
                      <a:pt x="11821" y="5362"/>
                      <a:pt x="12040" y="5045"/>
                      <a:pt x="12008" y="4695"/>
                    </a:cubicBezTo>
                    <a:cubicBezTo>
                      <a:pt x="11986" y="4345"/>
                      <a:pt x="11745" y="4039"/>
                      <a:pt x="11439" y="3876"/>
                    </a:cubicBezTo>
                    <a:cubicBezTo>
                      <a:pt x="11122" y="3690"/>
                      <a:pt x="10728" y="3624"/>
                      <a:pt x="10368" y="3580"/>
                    </a:cubicBezTo>
                    <a:cubicBezTo>
                      <a:pt x="10100" y="3543"/>
                      <a:pt x="9827" y="3521"/>
                      <a:pt x="9555" y="3521"/>
                    </a:cubicBezTo>
                    <a:cubicBezTo>
                      <a:pt x="9428" y="3521"/>
                      <a:pt x="9301" y="3526"/>
                      <a:pt x="9176" y="3537"/>
                    </a:cubicBezTo>
                    <a:cubicBezTo>
                      <a:pt x="8367" y="3592"/>
                      <a:pt x="7570" y="3799"/>
                      <a:pt x="6837" y="4149"/>
                    </a:cubicBezTo>
                    <a:cubicBezTo>
                      <a:pt x="6093" y="3286"/>
                      <a:pt x="5230" y="2509"/>
                      <a:pt x="4290" y="1853"/>
                    </a:cubicBezTo>
                    <a:lnTo>
                      <a:pt x="4290" y="1853"/>
                    </a:lnTo>
                    <a:cubicBezTo>
                      <a:pt x="4799" y="1922"/>
                      <a:pt x="5307" y="1964"/>
                      <a:pt x="5823" y="1964"/>
                    </a:cubicBezTo>
                    <a:cubicBezTo>
                      <a:pt x="5884" y="1964"/>
                      <a:pt x="5945" y="1964"/>
                      <a:pt x="6006" y="1962"/>
                    </a:cubicBezTo>
                    <a:cubicBezTo>
                      <a:pt x="6421" y="1962"/>
                      <a:pt x="6837" y="1941"/>
                      <a:pt x="7252" y="1897"/>
                    </a:cubicBezTo>
                    <a:cubicBezTo>
                      <a:pt x="7646" y="1843"/>
                      <a:pt x="8094" y="1821"/>
                      <a:pt x="8466" y="1656"/>
                    </a:cubicBezTo>
                    <a:cubicBezTo>
                      <a:pt x="8804" y="1515"/>
                      <a:pt x="9067" y="1153"/>
                      <a:pt x="8914" y="782"/>
                    </a:cubicBezTo>
                    <a:cubicBezTo>
                      <a:pt x="8750" y="421"/>
                      <a:pt x="8301" y="323"/>
                      <a:pt x="7952" y="257"/>
                    </a:cubicBezTo>
                    <a:cubicBezTo>
                      <a:pt x="7610" y="198"/>
                      <a:pt x="7264" y="167"/>
                      <a:pt x="6917" y="167"/>
                    </a:cubicBezTo>
                    <a:cubicBezTo>
                      <a:pt x="6499" y="167"/>
                      <a:pt x="6080" y="211"/>
                      <a:pt x="5667" y="301"/>
                    </a:cubicBezTo>
                    <a:cubicBezTo>
                      <a:pt x="4859" y="476"/>
                      <a:pt x="4104" y="815"/>
                      <a:pt x="3437" y="1307"/>
                    </a:cubicBezTo>
                    <a:cubicBezTo>
                      <a:pt x="3372" y="1263"/>
                      <a:pt x="3295" y="1219"/>
                      <a:pt x="3229" y="1187"/>
                    </a:cubicBezTo>
                    <a:cubicBezTo>
                      <a:pt x="2311" y="672"/>
                      <a:pt x="1339" y="268"/>
                      <a:pt x="333" y="6"/>
                    </a:cubicBezTo>
                    <a:cubicBezTo>
                      <a:pt x="316" y="2"/>
                      <a:pt x="300" y="0"/>
                      <a:pt x="2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sp>
        <p:nvSpPr>
          <p:cNvPr id="919" name="Google Shape;919;p28"/>
          <p:cNvSpPr txBox="1">
            <a:spLocks noGrp="1"/>
          </p:cNvSpPr>
          <p:nvPr>
            <p:ph type="ctrTitle"/>
          </p:nvPr>
        </p:nvSpPr>
        <p:spPr>
          <a:xfrm>
            <a:off x="4689018" y="1273907"/>
            <a:ext cx="6496289" cy="2549677"/>
          </a:xfrm>
          <a:prstGeom prst="rect">
            <a:avLst/>
          </a:prstGeom>
        </p:spPr>
        <p:txBody>
          <a:bodyPr spcFirstLastPara="1" wrap="square" lIns="121598" tIns="121598" rIns="121598" bIns="121598" anchor="ctr" anchorCtr="0">
            <a:noAutofit/>
          </a:bodyPr>
          <a:lstStyle/>
          <a:p>
            <a:r>
              <a:rPr lang="en" sz="11500"/>
              <a:t>TOÁN 4</a:t>
            </a:r>
            <a:endParaRPr sz="8000"/>
          </a:p>
        </p:txBody>
      </p:sp>
      <p:sp>
        <p:nvSpPr>
          <p:cNvPr id="921" name="Google Shape;921;p28"/>
          <p:cNvSpPr/>
          <p:nvPr/>
        </p:nvSpPr>
        <p:spPr>
          <a:xfrm>
            <a:off x="925572" y="1486020"/>
            <a:ext cx="3414355" cy="4045432"/>
          </a:xfrm>
          <a:custGeom>
            <a:avLst/>
            <a:gdLst/>
            <a:ahLst/>
            <a:cxnLst/>
            <a:rect l="l" t="t" r="r" b="b"/>
            <a:pathLst>
              <a:path w="24958" h="29571" extrusionOk="0">
                <a:moveTo>
                  <a:pt x="603" y="0"/>
                </a:moveTo>
                <a:cubicBezTo>
                  <a:pt x="532" y="0"/>
                  <a:pt x="463" y="33"/>
                  <a:pt x="394" y="119"/>
                </a:cubicBezTo>
                <a:cubicBezTo>
                  <a:pt x="1" y="588"/>
                  <a:pt x="701" y="840"/>
                  <a:pt x="701" y="1441"/>
                </a:cubicBezTo>
                <a:cubicBezTo>
                  <a:pt x="701" y="2053"/>
                  <a:pt x="351" y="2053"/>
                  <a:pt x="351" y="2655"/>
                </a:cubicBezTo>
                <a:cubicBezTo>
                  <a:pt x="351" y="3267"/>
                  <a:pt x="701" y="3267"/>
                  <a:pt x="701" y="3868"/>
                </a:cubicBezTo>
                <a:cubicBezTo>
                  <a:pt x="701" y="4480"/>
                  <a:pt x="351" y="4480"/>
                  <a:pt x="351" y="5082"/>
                </a:cubicBezTo>
                <a:cubicBezTo>
                  <a:pt x="351" y="5694"/>
                  <a:pt x="701" y="5694"/>
                  <a:pt x="701" y="6295"/>
                </a:cubicBezTo>
                <a:cubicBezTo>
                  <a:pt x="701" y="6896"/>
                  <a:pt x="351" y="6896"/>
                  <a:pt x="351" y="7508"/>
                </a:cubicBezTo>
                <a:cubicBezTo>
                  <a:pt x="351" y="8109"/>
                  <a:pt x="701" y="8109"/>
                  <a:pt x="701" y="8721"/>
                </a:cubicBezTo>
                <a:cubicBezTo>
                  <a:pt x="701" y="9323"/>
                  <a:pt x="351" y="9323"/>
                  <a:pt x="351" y="9935"/>
                </a:cubicBezTo>
                <a:cubicBezTo>
                  <a:pt x="351" y="10536"/>
                  <a:pt x="701" y="10536"/>
                  <a:pt x="701" y="11148"/>
                </a:cubicBezTo>
                <a:cubicBezTo>
                  <a:pt x="701" y="11750"/>
                  <a:pt x="351" y="11750"/>
                  <a:pt x="351" y="12362"/>
                </a:cubicBezTo>
                <a:cubicBezTo>
                  <a:pt x="351" y="12963"/>
                  <a:pt x="701" y="12963"/>
                  <a:pt x="701" y="13575"/>
                </a:cubicBezTo>
                <a:cubicBezTo>
                  <a:pt x="701" y="14177"/>
                  <a:pt x="351" y="14177"/>
                  <a:pt x="351" y="14789"/>
                </a:cubicBezTo>
                <a:cubicBezTo>
                  <a:pt x="351" y="15390"/>
                  <a:pt x="701" y="15390"/>
                  <a:pt x="701" y="16002"/>
                </a:cubicBezTo>
                <a:cubicBezTo>
                  <a:pt x="701" y="16603"/>
                  <a:pt x="351" y="16603"/>
                  <a:pt x="351" y="17216"/>
                </a:cubicBezTo>
                <a:cubicBezTo>
                  <a:pt x="351" y="17816"/>
                  <a:pt x="701" y="17816"/>
                  <a:pt x="701" y="18429"/>
                </a:cubicBezTo>
                <a:cubicBezTo>
                  <a:pt x="701" y="19030"/>
                  <a:pt x="351" y="19030"/>
                  <a:pt x="351" y="19642"/>
                </a:cubicBezTo>
                <a:cubicBezTo>
                  <a:pt x="351" y="20243"/>
                  <a:pt x="701" y="20243"/>
                  <a:pt x="701" y="20855"/>
                </a:cubicBezTo>
                <a:cubicBezTo>
                  <a:pt x="701" y="21457"/>
                  <a:pt x="351" y="21457"/>
                  <a:pt x="351" y="22069"/>
                </a:cubicBezTo>
                <a:cubicBezTo>
                  <a:pt x="351" y="22670"/>
                  <a:pt x="701" y="22670"/>
                  <a:pt x="701" y="23272"/>
                </a:cubicBezTo>
                <a:cubicBezTo>
                  <a:pt x="701" y="23884"/>
                  <a:pt x="351" y="23884"/>
                  <a:pt x="351" y="24485"/>
                </a:cubicBezTo>
                <a:cubicBezTo>
                  <a:pt x="351" y="25097"/>
                  <a:pt x="701" y="25097"/>
                  <a:pt x="701" y="25698"/>
                </a:cubicBezTo>
                <a:cubicBezTo>
                  <a:pt x="701" y="26311"/>
                  <a:pt x="351" y="26311"/>
                  <a:pt x="351" y="26911"/>
                </a:cubicBezTo>
                <a:cubicBezTo>
                  <a:pt x="351" y="27523"/>
                  <a:pt x="701" y="27523"/>
                  <a:pt x="701" y="28125"/>
                </a:cubicBezTo>
                <a:cubicBezTo>
                  <a:pt x="701" y="28737"/>
                  <a:pt x="1" y="28988"/>
                  <a:pt x="394" y="29447"/>
                </a:cubicBezTo>
                <a:cubicBezTo>
                  <a:pt x="463" y="29536"/>
                  <a:pt x="533" y="29570"/>
                  <a:pt x="605" y="29570"/>
                </a:cubicBezTo>
                <a:cubicBezTo>
                  <a:pt x="853" y="29570"/>
                  <a:pt x="1131" y="29163"/>
                  <a:pt x="1521" y="29163"/>
                </a:cubicBezTo>
                <a:cubicBezTo>
                  <a:pt x="2024" y="29163"/>
                  <a:pt x="2024" y="29513"/>
                  <a:pt x="2515" y="29513"/>
                </a:cubicBezTo>
                <a:cubicBezTo>
                  <a:pt x="3018" y="29513"/>
                  <a:pt x="3018" y="29163"/>
                  <a:pt x="3510" y="29163"/>
                </a:cubicBezTo>
                <a:cubicBezTo>
                  <a:pt x="4013" y="29163"/>
                  <a:pt x="4013" y="29513"/>
                  <a:pt x="4505" y="29513"/>
                </a:cubicBezTo>
                <a:cubicBezTo>
                  <a:pt x="5007" y="29513"/>
                  <a:pt x="5007" y="29163"/>
                  <a:pt x="5510" y="29163"/>
                </a:cubicBezTo>
                <a:cubicBezTo>
                  <a:pt x="6003" y="29163"/>
                  <a:pt x="6003" y="29513"/>
                  <a:pt x="6506" y="29513"/>
                </a:cubicBezTo>
                <a:cubicBezTo>
                  <a:pt x="6997" y="29513"/>
                  <a:pt x="6997" y="29163"/>
                  <a:pt x="7500" y="29163"/>
                </a:cubicBezTo>
                <a:cubicBezTo>
                  <a:pt x="7992" y="29163"/>
                  <a:pt x="7992" y="29513"/>
                  <a:pt x="8495" y="29513"/>
                </a:cubicBezTo>
                <a:cubicBezTo>
                  <a:pt x="8998" y="29513"/>
                  <a:pt x="8998" y="29163"/>
                  <a:pt x="9489" y="29163"/>
                </a:cubicBezTo>
                <a:cubicBezTo>
                  <a:pt x="9992" y="29163"/>
                  <a:pt x="9992" y="29513"/>
                  <a:pt x="10485" y="29513"/>
                </a:cubicBezTo>
                <a:cubicBezTo>
                  <a:pt x="10987" y="29513"/>
                  <a:pt x="10987" y="29163"/>
                  <a:pt x="11479" y="29163"/>
                </a:cubicBezTo>
                <a:cubicBezTo>
                  <a:pt x="11982" y="29163"/>
                  <a:pt x="11982" y="29513"/>
                  <a:pt x="12485" y="29513"/>
                </a:cubicBezTo>
                <a:cubicBezTo>
                  <a:pt x="12977" y="29513"/>
                  <a:pt x="12977" y="29163"/>
                  <a:pt x="13480" y="29163"/>
                </a:cubicBezTo>
                <a:cubicBezTo>
                  <a:pt x="13971" y="29163"/>
                  <a:pt x="13971" y="29513"/>
                  <a:pt x="14474" y="29513"/>
                </a:cubicBezTo>
                <a:cubicBezTo>
                  <a:pt x="14966" y="29513"/>
                  <a:pt x="14966" y="29163"/>
                  <a:pt x="15469" y="29163"/>
                </a:cubicBezTo>
                <a:cubicBezTo>
                  <a:pt x="15961" y="29163"/>
                  <a:pt x="15961" y="29513"/>
                  <a:pt x="16464" y="29513"/>
                </a:cubicBezTo>
                <a:cubicBezTo>
                  <a:pt x="16966" y="29513"/>
                  <a:pt x="16966" y="29163"/>
                  <a:pt x="17459" y="29163"/>
                </a:cubicBezTo>
                <a:cubicBezTo>
                  <a:pt x="17962" y="29163"/>
                  <a:pt x="17962" y="29513"/>
                  <a:pt x="18453" y="29513"/>
                </a:cubicBezTo>
                <a:cubicBezTo>
                  <a:pt x="18956" y="29513"/>
                  <a:pt x="18956" y="29163"/>
                  <a:pt x="19448" y="29163"/>
                </a:cubicBezTo>
                <a:cubicBezTo>
                  <a:pt x="19951" y="29163"/>
                  <a:pt x="19951" y="29513"/>
                  <a:pt x="20454" y="29513"/>
                </a:cubicBezTo>
                <a:cubicBezTo>
                  <a:pt x="20945" y="29513"/>
                  <a:pt x="20945" y="29163"/>
                  <a:pt x="21448" y="29163"/>
                </a:cubicBezTo>
                <a:cubicBezTo>
                  <a:pt x="21941" y="29163"/>
                  <a:pt x="21941" y="29513"/>
                  <a:pt x="22443" y="29513"/>
                </a:cubicBezTo>
                <a:cubicBezTo>
                  <a:pt x="22935" y="29513"/>
                  <a:pt x="22935" y="29163"/>
                  <a:pt x="23438" y="29163"/>
                </a:cubicBezTo>
                <a:cubicBezTo>
                  <a:pt x="23819" y="29163"/>
                  <a:pt x="24102" y="29570"/>
                  <a:pt x="24353" y="29570"/>
                </a:cubicBezTo>
                <a:cubicBezTo>
                  <a:pt x="24425" y="29570"/>
                  <a:pt x="24495" y="29536"/>
                  <a:pt x="24564" y="29447"/>
                </a:cubicBezTo>
                <a:cubicBezTo>
                  <a:pt x="24958" y="28988"/>
                  <a:pt x="24433" y="28857"/>
                  <a:pt x="24269" y="28169"/>
                </a:cubicBezTo>
                <a:cubicBezTo>
                  <a:pt x="24116" y="27579"/>
                  <a:pt x="24608" y="27523"/>
                  <a:pt x="24608" y="26911"/>
                </a:cubicBezTo>
                <a:cubicBezTo>
                  <a:pt x="24608" y="26311"/>
                  <a:pt x="24258" y="26311"/>
                  <a:pt x="24258" y="25698"/>
                </a:cubicBezTo>
                <a:cubicBezTo>
                  <a:pt x="24258" y="25097"/>
                  <a:pt x="24608" y="25097"/>
                  <a:pt x="24608" y="24485"/>
                </a:cubicBezTo>
                <a:cubicBezTo>
                  <a:pt x="24608" y="23884"/>
                  <a:pt x="24258" y="23884"/>
                  <a:pt x="24258" y="23272"/>
                </a:cubicBezTo>
                <a:cubicBezTo>
                  <a:pt x="24258" y="22670"/>
                  <a:pt x="24608" y="22670"/>
                  <a:pt x="24608" y="22058"/>
                </a:cubicBezTo>
                <a:cubicBezTo>
                  <a:pt x="24608" y="21457"/>
                  <a:pt x="24258" y="21457"/>
                  <a:pt x="24258" y="20845"/>
                </a:cubicBezTo>
                <a:cubicBezTo>
                  <a:pt x="24258" y="20243"/>
                  <a:pt x="24608" y="20243"/>
                  <a:pt x="24608" y="19642"/>
                </a:cubicBezTo>
                <a:cubicBezTo>
                  <a:pt x="24608" y="19030"/>
                  <a:pt x="24258" y="19030"/>
                  <a:pt x="24258" y="18429"/>
                </a:cubicBezTo>
                <a:cubicBezTo>
                  <a:pt x="24258" y="17816"/>
                  <a:pt x="24608" y="17816"/>
                  <a:pt x="24608" y="17216"/>
                </a:cubicBezTo>
                <a:cubicBezTo>
                  <a:pt x="24608" y="16603"/>
                  <a:pt x="24258" y="16603"/>
                  <a:pt x="24258" y="16002"/>
                </a:cubicBezTo>
                <a:cubicBezTo>
                  <a:pt x="24258" y="15390"/>
                  <a:pt x="24608" y="15390"/>
                  <a:pt x="24608" y="14789"/>
                </a:cubicBezTo>
                <a:cubicBezTo>
                  <a:pt x="24608" y="14177"/>
                  <a:pt x="24258" y="14177"/>
                  <a:pt x="24258" y="13575"/>
                </a:cubicBezTo>
                <a:cubicBezTo>
                  <a:pt x="24258" y="12963"/>
                  <a:pt x="24608" y="12963"/>
                  <a:pt x="24608" y="12362"/>
                </a:cubicBezTo>
                <a:cubicBezTo>
                  <a:pt x="24608" y="11750"/>
                  <a:pt x="24258" y="11750"/>
                  <a:pt x="24258" y="11148"/>
                </a:cubicBezTo>
                <a:cubicBezTo>
                  <a:pt x="24258" y="10536"/>
                  <a:pt x="24608" y="10536"/>
                  <a:pt x="24608" y="9935"/>
                </a:cubicBezTo>
                <a:cubicBezTo>
                  <a:pt x="24608" y="9323"/>
                  <a:pt x="24258" y="9323"/>
                  <a:pt x="24258" y="8721"/>
                </a:cubicBezTo>
                <a:cubicBezTo>
                  <a:pt x="24258" y="8109"/>
                  <a:pt x="24608" y="8109"/>
                  <a:pt x="24608" y="7508"/>
                </a:cubicBezTo>
                <a:cubicBezTo>
                  <a:pt x="24608" y="6896"/>
                  <a:pt x="24258" y="6896"/>
                  <a:pt x="24258" y="6295"/>
                </a:cubicBezTo>
                <a:cubicBezTo>
                  <a:pt x="24258" y="5683"/>
                  <a:pt x="24608" y="5683"/>
                  <a:pt x="24608" y="5082"/>
                </a:cubicBezTo>
                <a:cubicBezTo>
                  <a:pt x="24608" y="4480"/>
                  <a:pt x="24258" y="4480"/>
                  <a:pt x="24258" y="3868"/>
                </a:cubicBezTo>
                <a:cubicBezTo>
                  <a:pt x="24258" y="3267"/>
                  <a:pt x="24608" y="3267"/>
                  <a:pt x="24608" y="2655"/>
                </a:cubicBezTo>
                <a:cubicBezTo>
                  <a:pt x="24608" y="2053"/>
                  <a:pt x="24258" y="2053"/>
                  <a:pt x="24258" y="1441"/>
                </a:cubicBezTo>
                <a:cubicBezTo>
                  <a:pt x="24258" y="840"/>
                  <a:pt x="24958" y="588"/>
                  <a:pt x="24564" y="119"/>
                </a:cubicBezTo>
                <a:cubicBezTo>
                  <a:pt x="24496" y="33"/>
                  <a:pt x="24427" y="0"/>
                  <a:pt x="24355" y="0"/>
                </a:cubicBezTo>
                <a:cubicBezTo>
                  <a:pt x="24104" y="0"/>
                  <a:pt x="23820" y="403"/>
                  <a:pt x="23438" y="403"/>
                </a:cubicBezTo>
                <a:cubicBezTo>
                  <a:pt x="22935" y="403"/>
                  <a:pt x="22935" y="53"/>
                  <a:pt x="22443" y="53"/>
                </a:cubicBezTo>
                <a:cubicBezTo>
                  <a:pt x="21941" y="53"/>
                  <a:pt x="21941" y="403"/>
                  <a:pt x="21448" y="403"/>
                </a:cubicBezTo>
                <a:cubicBezTo>
                  <a:pt x="20945" y="403"/>
                  <a:pt x="20945" y="53"/>
                  <a:pt x="20454" y="53"/>
                </a:cubicBezTo>
                <a:cubicBezTo>
                  <a:pt x="19951" y="53"/>
                  <a:pt x="19951" y="403"/>
                  <a:pt x="19448" y="403"/>
                </a:cubicBezTo>
                <a:cubicBezTo>
                  <a:pt x="18956" y="403"/>
                  <a:pt x="18956" y="53"/>
                  <a:pt x="18453" y="53"/>
                </a:cubicBezTo>
                <a:cubicBezTo>
                  <a:pt x="17962" y="53"/>
                  <a:pt x="17962" y="403"/>
                  <a:pt x="17459" y="403"/>
                </a:cubicBezTo>
                <a:cubicBezTo>
                  <a:pt x="16966" y="403"/>
                  <a:pt x="16966" y="53"/>
                  <a:pt x="16464" y="53"/>
                </a:cubicBezTo>
                <a:cubicBezTo>
                  <a:pt x="15961" y="53"/>
                  <a:pt x="15961" y="403"/>
                  <a:pt x="15469" y="403"/>
                </a:cubicBezTo>
                <a:cubicBezTo>
                  <a:pt x="14966" y="403"/>
                  <a:pt x="14966" y="53"/>
                  <a:pt x="14474" y="53"/>
                </a:cubicBezTo>
                <a:cubicBezTo>
                  <a:pt x="13971" y="53"/>
                  <a:pt x="13971" y="403"/>
                  <a:pt x="13480" y="403"/>
                </a:cubicBezTo>
                <a:cubicBezTo>
                  <a:pt x="12977" y="403"/>
                  <a:pt x="12977" y="53"/>
                  <a:pt x="12474" y="53"/>
                </a:cubicBezTo>
                <a:cubicBezTo>
                  <a:pt x="11982" y="53"/>
                  <a:pt x="11982" y="403"/>
                  <a:pt x="11479" y="403"/>
                </a:cubicBezTo>
                <a:cubicBezTo>
                  <a:pt x="10987" y="403"/>
                  <a:pt x="10987" y="53"/>
                  <a:pt x="10485" y="53"/>
                </a:cubicBezTo>
                <a:cubicBezTo>
                  <a:pt x="9992" y="53"/>
                  <a:pt x="9992" y="403"/>
                  <a:pt x="9489" y="403"/>
                </a:cubicBezTo>
                <a:cubicBezTo>
                  <a:pt x="8998" y="403"/>
                  <a:pt x="8998" y="53"/>
                  <a:pt x="8495" y="53"/>
                </a:cubicBezTo>
                <a:cubicBezTo>
                  <a:pt x="7992" y="53"/>
                  <a:pt x="7992" y="403"/>
                  <a:pt x="7500" y="403"/>
                </a:cubicBezTo>
                <a:cubicBezTo>
                  <a:pt x="6997" y="403"/>
                  <a:pt x="6997" y="53"/>
                  <a:pt x="6506" y="53"/>
                </a:cubicBezTo>
                <a:cubicBezTo>
                  <a:pt x="6003" y="53"/>
                  <a:pt x="6003" y="403"/>
                  <a:pt x="5510" y="403"/>
                </a:cubicBezTo>
                <a:cubicBezTo>
                  <a:pt x="5007" y="403"/>
                  <a:pt x="5007" y="53"/>
                  <a:pt x="4505" y="53"/>
                </a:cubicBezTo>
                <a:cubicBezTo>
                  <a:pt x="4013" y="53"/>
                  <a:pt x="4013" y="403"/>
                  <a:pt x="3510" y="403"/>
                </a:cubicBezTo>
                <a:cubicBezTo>
                  <a:pt x="3018" y="403"/>
                  <a:pt x="3018" y="53"/>
                  <a:pt x="2515" y="53"/>
                </a:cubicBezTo>
                <a:cubicBezTo>
                  <a:pt x="2024" y="53"/>
                  <a:pt x="2024" y="403"/>
                  <a:pt x="1521" y="403"/>
                </a:cubicBezTo>
                <a:cubicBezTo>
                  <a:pt x="1130" y="403"/>
                  <a:pt x="851" y="0"/>
                  <a:pt x="60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923" name="Google Shape;923;p28"/>
          <p:cNvSpPr/>
          <p:nvPr/>
        </p:nvSpPr>
        <p:spPr>
          <a:xfrm>
            <a:off x="6742477" y="5194622"/>
            <a:ext cx="2389370" cy="38671"/>
          </a:xfrm>
          <a:custGeom>
            <a:avLst/>
            <a:gdLst/>
            <a:ahLst/>
            <a:cxnLst/>
            <a:rect l="l" t="t" r="r" b="b"/>
            <a:pathLst>
              <a:path w="42842" h="592" fill="none" extrusionOk="0">
                <a:moveTo>
                  <a:pt x="1" y="1"/>
                </a:moveTo>
                <a:cubicBezTo>
                  <a:pt x="1346" y="1"/>
                  <a:pt x="1346" y="591"/>
                  <a:pt x="2679" y="591"/>
                </a:cubicBezTo>
                <a:cubicBezTo>
                  <a:pt x="4013" y="591"/>
                  <a:pt x="4013" y="1"/>
                  <a:pt x="5357" y="1"/>
                </a:cubicBezTo>
                <a:cubicBezTo>
                  <a:pt x="6691" y="1"/>
                  <a:pt x="6691" y="591"/>
                  <a:pt x="8036" y="591"/>
                </a:cubicBezTo>
                <a:cubicBezTo>
                  <a:pt x="9369" y="591"/>
                  <a:pt x="9369" y="1"/>
                  <a:pt x="10713" y="1"/>
                </a:cubicBezTo>
                <a:cubicBezTo>
                  <a:pt x="12047" y="1"/>
                  <a:pt x="12047" y="591"/>
                  <a:pt x="13392" y="591"/>
                </a:cubicBezTo>
                <a:cubicBezTo>
                  <a:pt x="14726" y="591"/>
                  <a:pt x="14726" y="1"/>
                  <a:pt x="16070" y="1"/>
                </a:cubicBezTo>
                <a:cubicBezTo>
                  <a:pt x="17403" y="1"/>
                  <a:pt x="17403" y="591"/>
                  <a:pt x="18737" y="591"/>
                </a:cubicBezTo>
                <a:cubicBezTo>
                  <a:pt x="20082" y="591"/>
                  <a:pt x="20082" y="1"/>
                  <a:pt x="21416" y="1"/>
                </a:cubicBezTo>
                <a:cubicBezTo>
                  <a:pt x="22760" y="1"/>
                  <a:pt x="22760" y="591"/>
                  <a:pt x="24093" y="591"/>
                </a:cubicBezTo>
                <a:cubicBezTo>
                  <a:pt x="25438" y="591"/>
                  <a:pt x="25438" y="1"/>
                  <a:pt x="26772" y="1"/>
                </a:cubicBezTo>
                <a:cubicBezTo>
                  <a:pt x="28116" y="1"/>
                  <a:pt x="28116" y="591"/>
                  <a:pt x="29450" y="591"/>
                </a:cubicBezTo>
                <a:cubicBezTo>
                  <a:pt x="30795" y="591"/>
                  <a:pt x="30795" y="1"/>
                  <a:pt x="32128" y="1"/>
                </a:cubicBezTo>
                <a:cubicBezTo>
                  <a:pt x="33462" y="1"/>
                  <a:pt x="33462" y="591"/>
                  <a:pt x="34806" y="591"/>
                </a:cubicBezTo>
                <a:cubicBezTo>
                  <a:pt x="36140" y="591"/>
                  <a:pt x="36140" y="1"/>
                  <a:pt x="37485" y="1"/>
                </a:cubicBezTo>
                <a:cubicBezTo>
                  <a:pt x="38818" y="1"/>
                  <a:pt x="38818" y="591"/>
                  <a:pt x="40163" y="591"/>
                </a:cubicBezTo>
                <a:cubicBezTo>
                  <a:pt x="41496" y="591"/>
                  <a:pt x="41496" y="1"/>
                  <a:pt x="42841" y="1"/>
                </a:cubicBezTo>
              </a:path>
            </a:pathLst>
          </a:custGeom>
          <a:solidFill>
            <a:schemeClr val="dk2"/>
          </a:solidFill>
          <a:ln w="19050" cap="rnd" cmpd="sng">
            <a:solidFill>
              <a:schemeClr val="dk1"/>
            </a:solidFill>
            <a:prstDash val="solid"/>
            <a:miter lim="874"/>
            <a:headEnd type="none" w="sm" len="sm"/>
            <a:tailEnd type="none" w="sm" len="sm"/>
          </a:ln>
        </p:spPr>
        <p:txBody>
          <a:bodyPr spcFirstLastPara="1" wrap="square" lIns="121598" tIns="121598" rIns="121598" bIns="121598" anchor="ctr" anchorCtr="0">
            <a:noAutofit/>
          </a:bodyPr>
          <a:lstStyle/>
          <a:p>
            <a:endParaRPr sz="2479"/>
          </a:p>
        </p:txBody>
      </p:sp>
      <p:grpSp>
        <p:nvGrpSpPr>
          <p:cNvPr id="924" name="Google Shape;924;p28"/>
          <p:cNvGrpSpPr/>
          <p:nvPr/>
        </p:nvGrpSpPr>
        <p:grpSpPr>
          <a:xfrm>
            <a:off x="684025" y="1157817"/>
            <a:ext cx="1118275" cy="1075462"/>
            <a:chOff x="514291" y="864138"/>
            <a:chExt cx="840786" cy="808597"/>
          </a:xfrm>
        </p:grpSpPr>
        <p:grpSp>
          <p:nvGrpSpPr>
            <p:cNvPr id="925" name="Google Shape;925;p28"/>
            <p:cNvGrpSpPr/>
            <p:nvPr/>
          </p:nvGrpSpPr>
          <p:grpSpPr>
            <a:xfrm>
              <a:off x="1100437" y="938672"/>
              <a:ext cx="254640" cy="256879"/>
              <a:chOff x="5050500" y="-177700"/>
              <a:chExt cx="517350" cy="521900"/>
            </a:xfrm>
          </p:grpSpPr>
          <p:sp>
            <p:nvSpPr>
              <p:cNvPr id="926" name="Google Shape;926;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27" name="Google Shape;927;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8" name="Google Shape;928;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9" name="Google Shape;929;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0" name="Google Shape;930;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1" name="Google Shape;931;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2" name="Google Shape;932;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3" name="Google Shape;933;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4" name="Google Shape;934;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5" name="Google Shape;935;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6" name="Google Shape;936;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937" name="Google Shape;937;p28"/>
            <p:cNvGrpSpPr/>
            <p:nvPr/>
          </p:nvGrpSpPr>
          <p:grpSpPr>
            <a:xfrm>
              <a:off x="514291" y="864138"/>
              <a:ext cx="406362" cy="405940"/>
              <a:chOff x="2777825" y="203300"/>
              <a:chExt cx="600950" cy="600325"/>
            </a:xfrm>
          </p:grpSpPr>
          <p:sp>
            <p:nvSpPr>
              <p:cNvPr id="938" name="Google Shape;938;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939" name="Google Shape;939;p28"/>
              <p:cNvGrpSpPr/>
              <p:nvPr/>
            </p:nvGrpSpPr>
            <p:grpSpPr>
              <a:xfrm>
                <a:off x="2793375" y="218925"/>
                <a:ext cx="569025" cy="569025"/>
                <a:chOff x="2793375" y="218925"/>
                <a:chExt cx="569025" cy="569025"/>
              </a:xfrm>
            </p:grpSpPr>
            <p:sp>
              <p:nvSpPr>
                <p:cNvPr id="940" name="Google Shape;940;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1" name="Google Shape;941;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2" name="Google Shape;942;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3" name="Google Shape;943;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4" name="Google Shape;944;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5" name="Google Shape;945;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6" name="Google Shape;946;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7" name="Google Shape;947;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8" name="Google Shape;948;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9" name="Google Shape;949;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0" name="Google Shape;950;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1" name="Google Shape;951;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2" name="Google Shape;952;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3" name="Google Shape;953;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4" name="Google Shape;954;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5" name="Google Shape;955;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6" name="Google Shape;956;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957" name="Google Shape;957;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958" name="Google Shape;958;p28"/>
              <p:cNvGrpSpPr/>
              <p:nvPr/>
            </p:nvGrpSpPr>
            <p:grpSpPr>
              <a:xfrm>
                <a:off x="2966925" y="394225"/>
                <a:ext cx="218650" cy="218650"/>
                <a:chOff x="2966925" y="394225"/>
                <a:chExt cx="218650" cy="218650"/>
              </a:xfrm>
            </p:grpSpPr>
            <p:sp>
              <p:nvSpPr>
                <p:cNvPr id="959" name="Google Shape;959;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0" name="Google Shape;960;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1" name="Google Shape;961;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2" name="Google Shape;962;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3" name="Google Shape;963;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4" name="Google Shape;964;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5" name="Google Shape;965;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6" name="Google Shape;966;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7" name="Google Shape;967;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8" name="Google Shape;968;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9" name="Google Shape;969;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0" name="Google Shape;970;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1" name="Google Shape;971;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2" name="Google Shape;972;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3" name="Google Shape;973;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4" name="Google Shape;974;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5" name="Google Shape;975;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976" name="Google Shape;976;p28"/>
            <p:cNvGrpSpPr/>
            <p:nvPr/>
          </p:nvGrpSpPr>
          <p:grpSpPr>
            <a:xfrm>
              <a:off x="590148" y="1415856"/>
              <a:ext cx="254640" cy="256879"/>
              <a:chOff x="5050500" y="-177700"/>
              <a:chExt cx="517350" cy="521900"/>
            </a:xfrm>
          </p:grpSpPr>
          <p:sp>
            <p:nvSpPr>
              <p:cNvPr id="977" name="Google Shape;977;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78" name="Google Shape;978;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79" name="Google Shape;979;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0" name="Google Shape;980;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1" name="Google Shape;981;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2" name="Google Shape;982;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3" name="Google Shape;983;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4" name="Google Shape;984;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5" name="Google Shape;985;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6" name="Google Shape;986;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7" name="Google Shape;987;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grpSp>
        <p:nvGrpSpPr>
          <p:cNvPr id="988" name="Google Shape;988;p28"/>
          <p:cNvGrpSpPr/>
          <p:nvPr/>
        </p:nvGrpSpPr>
        <p:grpSpPr>
          <a:xfrm>
            <a:off x="3469916" y="4698221"/>
            <a:ext cx="1118275" cy="1075462"/>
            <a:chOff x="2608891" y="3526026"/>
            <a:chExt cx="840786" cy="808597"/>
          </a:xfrm>
        </p:grpSpPr>
        <p:grpSp>
          <p:nvGrpSpPr>
            <p:cNvPr id="989" name="Google Shape;989;p28"/>
            <p:cNvGrpSpPr/>
            <p:nvPr/>
          </p:nvGrpSpPr>
          <p:grpSpPr>
            <a:xfrm rot="10800000">
              <a:off x="2608891" y="4003210"/>
              <a:ext cx="254640" cy="256879"/>
              <a:chOff x="5050500" y="-177700"/>
              <a:chExt cx="517350" cy="521900"/>
            </a:xfrm>
          </p:grpSpPr>
          <p:sp>
            <p:nvSpPr>
              <p:cNvPr id="990" name="Google Shape;990;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91" name="Google Shape;991;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2" name="Google Shape;992;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3" name="Google Shape;993;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4" name="Google Shape;994;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5" name="Google Shape;995;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6" name="Google Shape;996;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7" name="Google Shape;997;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8" name="Google Shape;998;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9" name="Google Shape;999;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00" name="Google Shape;1000;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1001" name="Google Shape;1001;p28"/>
            <p:cNvGrpSpPr/>
            <p:nvPr/>
          </p:nvGrpSpPr>
          <p:grpSpPr>
            <a:xfrm rot="10800000">
              <a:off x="3043314" y="3928683"/>
              <a:ext cx="406362" cy="405940"/>
              <a:chOff x="2777825" y="203300"/>
              <a:chExt cx="600950" cy="600325"/>
            </a:xfrm>
          </p:grpSpPr>
          <p:sp>
            <p:nvSpPr>
              <p:cNvPr id="1002" name="Google Shape;1002;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1003" name="Google Shape;1003;p28"/>
              <p:cNvGrpSpPr/>
              <p:nvPr/>
            </p:nvGrpSpPr>
            <p:grpSpPr>
              <a:xfrm>
                <a:off x="2793375" y="218925"/>
                <a:ext cx="569025" cy="569025"/>
                <a:chOff x="2793375" y="218925"/>
                <a:chExt cx="569025" cy="569025"/>
              </a:xfrm>
            </p:grpSpPr>
            <p:sp>
              <p:nvSpPr>
                <p:cNvPr id="1004" name="Google Shape;1004;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5" name="Google Shape;1005;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6" name="Google Shape;1006;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7" name="Google Shape;1007;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8" name="Google Shape;1008;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9" name="Google Shape;1009;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0" name="Google Shape;1010;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1" name="Google Shape;1011;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2" name="Google Shape;1012;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3" name="Google Shape;1013;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4" name="Google Shape;1014;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5" name="Google Shape;1015;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6" name="Google Shape;1016;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7" name="Google Shape;1017;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8" name="Google Shape;1018;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9" name="Google Shape;1019;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20" name="Google Shape;1020;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1021" name="Google Shape;1021;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1022" name="Google Shape;1022;p28"/>
              <p:cNvGrpSpPr/>
              <p:nvPr/>
            </p:nvGrpSpPr>
            <p:grpSpPr>
              <a:xfrm>
                <a:off x="2966925" y="394225"/>
                <a:ext cx="218650" cy="218650"/>
                <a:chOff x="2966925" y="394225"/>
                <a:chExt cx="218650" cy="218650"/>
              </a:xfrm>
            </p:grpSpPr>
            <p:sp>
              <p:nvSpPr>
                <p:cNvPr id="1023" name="Google Shape;1023;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4" name="Google Shape;1024;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5" name="Google Shape;1025;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6" name="Google Shape;1026;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7" name="Google Shape;1027;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8" name="Google Shape;1028;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9" name="Google Shape;1029;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0" name="Google Shape;1030;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1" name="Google Shape;1031;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2" name="Google Shape;1032;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3" name="Google Shape;1033;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4" name="Google Shape;1034;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5" name="Google Shape;1035;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6" name="Google Shape;1036;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7" name="Google Shape;1037;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8" name="Google Shape;1038;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9" name="Google Shape;1039;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1040" name="Google Shape;1040;p28"/>
            <p:cNvGrpSpPr/>
            <p:nvPr/>
          </p:nvGrpSpPr>
          <p:grpSpPr>
            <a:xfrm rot="10800000">
              <a:off x="3119179" y="3526026"/>
              <a:ext cx="254640" cy="256879"/>
              <a:chOff x="5050500" y="-177700"/>
              <a:chExt cx="517350" cy="521900"/>
            </a:xfrm>
          </p:grpSpPr>
          <p:sp>
            <p:nvSpPr>
              <p:cNvPr id="1041" name="Google Shape;1041;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1042" name="Google Shape;1042;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3" name="Google Shape;1043;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4" name="Google Shape;1044;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5" name="Google Shape;1045;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6" name="Google Shape;1046;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7" name="Google Shape;1047;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8" name="Google Shape;1048;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9" name="Google Shape;1049;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0" name="Google Shape;1050;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1" name="Google Shape;1051;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pic>
        <p:nvPicPr>
          <p:cNvPr id="2" name="Picture 1">
            <a:extLst>
              <a:ext uri="{FF2B5EF4-FFF2-40B4-BE49-F238E27FC236}">
                <a16:creationId xmlns:a16="http://schemas.microsoft.com/office/drawing/2014/main" id="{06E41FDC-2F14-B1D7-C531-2179917F26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058" t="26885" r="61523" b="51186"/>
          <a:stretch/>
        </p:blipFill>
        <p:spPr>
          <a:xfrm>
            <a:off x="1258536" y="1651936"/>
            <a:ext cx="2732143" cy="3709515"/>
          </a:xfrm>
          <a:prstGeom prst="rect">
            <a:avLst/>
          </a:prstGeom>
        </p:spPr>
      </p:pic>
      <p:pic>
        <p:nvPicPr>
          <p:cNvPr id="3" name="Picture 2">
            <a:extLst>
              <a:ext uri="{FF2B5EF4-FFF2-40B4-BE49-F238E27FC236}">
                <a16:creationId xmlns:a16="http://schemas.microsoft.com/office/drawing/2014/main" id="{13ACB742-3640-D3C3-6AC6-752E512A0616}"/>
              </a:ext>
            </a:extLst>
          </p:cNvPr>
          <p:cNvPicPr>
            <a:picLocks noChangeAspect="1"/>
          </p:cNvPicPr>
          <p:nvPr/>
        </p:nvPicPr>
        <p:blipFill>
          <a:blip r:embed="rId5"/>
          <a:srcRect t="156" b="156"/>
          <a:stretch/>
        </p:blipFill>
        <p:spPr>
          <a:xfrm>
            <a:off x="6105150" y="3429000"/>
            <a:ext cx="3668299" cy="1784957"/>
          </a:xfrm>
          <a:prstGeom prst="rect">
            <a:avLst/>
          </a:prstGeom>
        </p:spPr>
      </p:pic>
      <p:pic>
        <p:nvPicPr>
          <p:cNvPr id="4" name="Picture 2" descr="Bộ SGK Lớp 6 - Kết nối tri thức với cuộc sống - Công ty Cổ phần Đầu tư và  Phát triển Giáo dục Phương Nam">
            <a:extLst>
              <a:ext uri="{FF2B5EF4-FFF2-40B4-BE49-F238E27FC236}">
                <a16:creationId xmlns:a16="http://schemas.microsoft.com/office/drawing/2014/main" id="{773CA36C-A66E-DE50-A21B-666419900668}"/>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10378978" y="153321"/>
            <a:ext cx="1561590" cy="14421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ACB52785-0C83-A697-0C06-9D369AAA95CE}"/>
              </a:ext>
            </a:extLst>
          </p:cNvPr>
          <p:cNvSpPr/>
          <p:nvPr/>
        </p:nvSpPr>
        <p:spPr>
          <a:xfrm>
            <a:off x="5545387" y="276153"/>
            <a:ext cx="6291739" cy="6305694"/>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DB8BA90-1A7D-A521-7C58-6A7AEF0AEF73}"/>
              </a:ext>
            </a:extLst>
          </p:cNvPr>
          <p:cNvSpPr txBox="1"/>
          <p:nvPr/>
        </p:nvSpPr>
        <p:spPr>
          <a:xfrm>
            <a:off x="7695025" y="605564"/>
            <a:ext cx="1992462" cy="523220"/>
          </a:xfrm>
          <a:prstGeom prst="rect">
            <a:avLst/>
          </a:prstGeom>
          <a:noFill/>
        </p:spPr>
        <p:txBody>
          <a:bodyPr wrap="square" rtlCol="0">
            <a:spAutoFit/>
          </a:bodyPr>
          <a:lstStyle/>
          <a:p>
            <a:pPr algn="just">
              <a:spcBef>
                <a:spcPts val="1200"/>
              </a:spcBef>
              <a:spcAft>
                <a:spcPts val="600"/>
              </a:spcAft>
            </a:pPr>
            <a:r>
              <a:rPr lang="en-US" sz="2800"/>
              <a:t>Bài giải</a:t>
            </a:r>
          </a:p>
        </p:txBody>
      </p:sp>
      <p:sp>
        <p:nvSpPr>
          <p:cNvPr id="26" name="TextBox 25">
            <a:extLst>
              <a:ext uri="{FF2B5EF4-FFF2-40B4-BE49-F238E27FC236}">
                <a16:creationId xmlns:a16="http://schemas.microsoft.com/office/drawing/2014/main" id="{46F2CC71-5B95-F5DE-7DF5-BB8E02C3CE5D}"/>
              </a:ext>
            </a:extLst>
          </p:cNvPr>
          <p:cNvSpPr txBox="1"/>
          <p:nvPr/>
        </p:nvSpPr>
        <p:spPr>
          <a:xfrm>
            <a:off x="5890123" y="1273590"/>
            <a:ext cx="5801337" cy="523220"/>
          </a:xfrm>
          <a:prstGeom prst="rect">
            <a:avLst/>
          </a:prstGeom>
          <a:noFill/>
        </p:spPr>
        <p:txBody>
          <a:bodyPr wrap="square" rtlCol="0">
            <a:spAutoFit/>
          </a:bodyPr>
          <a:lstStyle/>
          <a:p>
            <a:pPr algn="just">
              <a:spcBef>
                <a:spcPts val="1200"/>
              </a:spcBef>
              <a:spcAft>
                <a:spcPts val="600"/>
              </a:spcAft>
            </a:pPr>
            <a:r>
              <a:rPr lang="en-US" sz="2800"/>
              <a:t>Hai lần số tiền tiết kiệm của Mi là:</a:t>
            </a:r>
          </a:p>
        </p:txBody>
      </p:sp>
      <p:sp>
        <p:nvSpPr>
          <p:cNvPr id="27" name="TextBox 26">
            <a:extLst>
              <a:ext uri="{FF2B5EF4-FFF2-40B4-BE49-F238E27FC236}">
                <a16:creationId xmlns:a16="http://schemas.microsoft.com/office/drawing/2014/main" id="{5690DBF1-3444-34F4-75C3-A2F9345EEEB3}"/>
              </a:ext>
            </a:extLst>
          </p:cNvPr>
          <p:cNvSpPr txBox="1"/>
          <p:nvPr/>
        </p:nvSpPr>
        <p:spPr>
          <a:xfrm>
            <a:off x="6355345" y="1896126"/>
            <a:ext cx="5481781" cy="523220"/>
          </a:xfrm>
          <a:prstGeom prst="rect">
            <a:avLst/>
          </a:prstGeom>
          <a:noFill/>
        </p:spPr>
        <p:txBody>
          <a:bodyPr wrap="square" rtlCol="0">
            <a:spAutoFit/>
          </a:bodyPr>
          <a:lstStyle/>
          <a:p>
            <a:pPr algn="just">
              <a:spcBef>
                <a:spcPts val="1200"/>
              </a:spcBef>
              <a:spcAft>
                <a:spcPts val="600"/>
              </a:spcAft>
            </a:pPr>
            <a:r>
              <a:rPr lang="en-US" sz="2800"/>
              <a:t>80 000 – 10 000 = 70 000 (đồng)</a:t>
            </a:r>
          </a:p>
        </p:txBody>
      </p:sp>
      <p:sp>
        <p:nvSpPr>
          <p:cNvPr id="28" name="TextBox 27">
            <a:extLst>
              <a:ext uri="{FF2B5EF4-FFF2-40B4-BE49-F238E27FC236}">
                <a16:creationId xmlns:a16="http://schemas.microsoft.com/office/drawing/2014/main" id="{81270B59-A9DE-6D6D-2A36-F6274BAE88BB}"/>
              </a:ext>
            </a:extLst>
          </p:cNvPr>
          <p:cNvSpPr txBox="1"/>
          <p:nvPr/>
        </p:nvSpPr>
        <p:spPr>
          <a:xfrm>
            <a:off x="5890123" y="2459410"/>
            <a:ext cx="5947003" cy="523220"/>
          </a:xfrm>
          <a:prstGeom prst="rect">
            <a:avLst/>
          </a:prstGeom>
          <a:noFill/>
        </p:spPr>
        <p:txBody>
          <a:bodyPr wrap="square" rtlCol="0">
            <a:spAutoFit/>
          </a:bodyPr>
          <a:lstStyle/>
          <a:p>
            <a:pPr algn="just">
              <a:spcBef>
                <a:spcPts val="1200"/>
              </a:spcBef>
              <a:spcAft>
                <a:spcPts val="600"/>
              </a:spcAft>
            </a:pPr>
            <a:r>
              <a:rPr lang="en-US" sz="2800"/>
              <a:t>Số tiền tiết kiệm của Mi là: </a:t>
            </a:r>
          </a:p>
        </p:txBody>
      </p:sp>
      <p:sp>
        <p:nvSpPr>
          <p:cNvPr id="29" name="TextBox 28">
            <a:extLst>
              <a:ext uri="{FF2B5EF4-FFF2-40B4-BE49-F238E27FC236}">
                <a16:creationId xmlns:a16="http://schemas.microsoft.com/office/drawing/2014/main" id="{6A8D0C24-C8B9-6310-D9F4-D62EDA9D1913}"/>
              </a:ext>
            </a:extLst>
          </p:cNvPr>
          <p:cNvSpPr txBox="1"/>
          <p:nvPr/>
        </p:nvSpPr>
        <p:spPr>
          <a:xfrm>
            <a:off x="6355345" y="3090339"/>
            <a:ext cx="3919432" cy="523220"/>
          </a:xfrm>
          <a:prstGeom prst="rect">
            <a:avLst/>
          </a:prstGeom>
          <a:noFill/>
        </p:spPr>
        <p:txBody>
          <a:bodyPr wrap="square" rtlCol="0">
            <a:spAutoFit/>
          </a:bodyPr>
          <a:lstStyle/>
          <a:p>
            <a:pPr algn="just">
              <a:spcBef>
                <a:spcPts val="1200"/>
              </a:spcBef>
              <a:spcAft>
                <a:spcPts val="600"/>
              </a:spcAft>
            </a:pPr>
            <a:r>
              <a:rPr lang="en-US" sz="2800"/>
              <a:t>70 : 2 = 35 000 (đồng)</a:t>
            </a:r>
          </a:p>
        </p:txBody>
      </p:sp>
      <p:sp>
        <p:nvSpPr>
          <p:cNvPr id="30" name="TextBox 29">
            <a:extLst>
              <a:ext uri="{FF2B5EF4-FFF2-40B4-BE49-F238E27FC236}">
                <a16:creationId xmlns:a16="http://schemas.microsoft.com/office/drawing/2014/main" id="{4EC0CCA5-134C-E948-D81B-47B765A55B36}"/>
              </a:ext>
            </a:extLst>
          </p:cNvPr>
          <p:cNvSpPr txBox="1"/>
          <p:nvPr/>
        </p:nvSpPr>
        <p:spPr>
          <a:xfrm>
            <a:off x="5869236" y="3650656"/>
            <a:ext cx="5967890" cy="523220"/>
          </a:xfrm>
          <a:prstGeom prst="rect">
            <a:avLst/>
          </a:prstGeom>
          <a:noFill/>
        </p:spPr>
        <p:txBody>
          <a:bodyPr wrap="square" rtlCol="0">
            <a:spAutoFit/>
          </a:bodyPr>
          <a:lstStyle/>
          <a:p>
            <a:pPr algn="just">
              <a:spcBef>
                <a:spcPts val="1200"/>
              </a:spcBef>
              <a:spcAft>
                <a:spcPts val="600"/>
              </a:spcAft>
            </a:pPr>
            <a:r>
              <a:rPr lang="en-US" sz="2800"/>
              <a:t>Số tiền tiết kiệm của Mai là: </a:t>
            </a:r>
          </a:p>
        </p:txBody>
      </p:sp>
      <p:sp>
        <p:nvSpPr>
          <p:cNvPr id="31" name="TextBox 30">
            <a:extLst>
              <a:ext uri="{FF2B5EF4-FFF2-40B4-BE49-F238E27FC236}">
                <a16:creationId xmlns:a16="http://schemas.microsoft.com/office/drawing/2014/main" id="{04F4DE9B-D780-06C0-F876-A11843B3262B}"/>
              </a:ext>
            </a:extLst>
          </p:cNvPr>
          <p:cNvSpPr txBox="1"/>
          <p:nvPr/>
        </p:nvSpPr>
        <p:spPr>
          <a:xfrm>
            <a:off x="6355344" y="4319502"/>
            <a:ext cx="5806493" cy="523220"/>
          </a:xfrm>
          <a:prstGeom prst="rect">
            <a:avLst/>
          </a:prstGeom>
          <a:noFill/>
        </p:spPr>
        <p:txBody>
          <a:bodyPr wrap="square" rtlCol="0">
            <a:spAutoFit/>
          </a:bodyPr>
          <a:lstStyle/>
          <a:p>
            <a:pPr algn="just">
              <a:spcBef>
                <a:spcPts val="1200"/>
              </a:spcBef>
              <a:spcAft>
                <a:spcPts val="600"/>
              </a:spcAft>
            </a:pPr>
            <a:r>
              <a:rPr lang="en-US" sz="2800"/>
              <a:t>35 000 + 10 000 = 45 000 (đồng)</a:t>
            </a:r>
          </a:p>
        </p:txBody>
      </p:sp>
      <p:sp>
        <p:nvSpPr>
          <p:cNvPr id="32" name="TextBox 31">
            <a:extLst>
              <a:ext uri="{FF2B5EF4-FFF2-40B4-BE49-F238E27FC236}">
                <a16:creationId xmlns:a16="http://schemas.microsoft.com/office/drawing/2014/main" id="{17973B46-B60F-7BE5-194E-F49CD30850F7}"/>
              </a:ext>
            </a:extLst>
          </p:cNvPr>
          <p:cNvSpPr txBox="1"/>
          <p:nvPr/>
        </p:nvSpPr>
        <p:spPr>
          <a:xfrm>
            <a:off x="5890123" y="5041354"/>
            <a:ext cx="4384654" cy="1184940"/>
          </a:xfrm>
          <a:prstGeom prst="rect">
            <a:avLst/>
          </a:prstGeom>
          <a:noFill/>
        </p:spPr>
        <p:txBody>
          <a:bodyPr wrap="square" rtlCol="0">
            <a:spAutoFit/>
          </a:bodyPr>
          <a:lstStyle/>
          <a:p>
            <a:pPr algn="just">
              <a:spcBef>
                <a:spcPts val="1200"/>
              </a:spcBef>
              <a:spcAft>
                <a:spcPts val="600"/>
              </a:spcAft>
            </a:pPr>
            <a:r>
              <a:rPr lang="en-US" sz="2800"/>
              <a:t>Đáp số: Mi 35 000 đồng</a:t>
            </a:r>
          </a:p>
          <a:p>
            <a:pPr algn="just">
              <a:spcBef>
                <a:spcPts val="1200"/>
              </a:spcBef>
              <a:spcAft>
                <a:spcPts val="600"/>
              </a:spcAft>
            </a:pPr>
            <a:r>
              <a:rPr lang="en-US" sz="2800"/>
              <a:t>	    Mai 45 000 đồng</a:t>
            </a:r>
          </a:p>
        </p:txBody>
      </p:sp>
      <p:sp>
        <p:nvSpPr>
          <p:cNvPr id="33" name="TextBox 32">
            <a:extLst>
              <a:ext uri="{FF2B5EF4-FFF2-40B4-BE49-F238E27FC236}">
                <a16:creationId xmlns:a16="http://schemas.microsoft.com/office/drawing/2014/main" id="{E142C146-962C-8C8B-BA98-89621B20AF1D}"/>
              </a:ext>
            </a:extLst>
          </p:cNvPr>
          <p:cNvSpPr txBox="1"/>
          <p:nvPr/>
        </p:nvSpPr>
        <p:spPr>
          <a:xfrm>
            <a:off x="324711" y="154589"/>
            <a:ext cx="11512415" cy="584775"/>
          </a:xfrm>
          <a:prstGeom prst="rect">
            <a:avLst/>
          </a:prstGeom>
          <a:noFill/>
        </p:spPr>
        <p:txBody>
          <a:bodyPr wrap="square" rtlCol="0">
            <a:spAutoFit/>
          </a:bodyPr>
          <a:lstStyle/>
          <a:p>
            <a:pPr algn="just">
              <a:spcBef>
                <a:spcPts val="1200"/>
              </a:spcBef>
              <a:spcAft>
                <a:spcPts val="600"/>
              </a:spcAft>
            </a:pPr>
            <a:r>
              <a:rPr lang="en-US" sz="3200" b="1"/>
              <a:t>4. </a:t>
            </a:r>
            <a:endParaRPr lang="en-US" sz="3200"/>
          </a:p>
        </p:txBody>
      </p:sp>
      <p:pic>
        <p:nvPicPr>
          <p:cNvPr id="2" name="Picture 1">
            <a:extLst>
              <a:ext uri="{FF2B5EF4-FFF2-40B4-BE49-F238E27FC236}">
                <a16:creationId xmlns:a16="http://schemas.microsoft.com/office/drawing/2014/main" id="{C2DC41E5-A390-2C6B-D42F-ECC535D3BAA8}"/>
              </a:ext>
            </a:extLst>
          </p:cNvPr>
          <p:cNvPicPr>
            <a:picLocks noChangeAspect="1"/>
          </p:cNvPicPr>
          <p:nvPr/>
        </p:nvPicPr>
        <p:blipFill>
          <a:blip r:embed="rId5"/>
          <a:stretch>
            <a:fillRect/>
          </a:stretch>
        </p:blipFill>
        <p:spPr>
          <a:xfrm>
            <a:off x="145952" y="1025015"/>
            <a:ext cx="5253769" cy="2403985"/>
          </a:xfrm>
          <a:prstGeom prst="rect">
            <a:avLst/>
          </a:prstGeom>
        </p:spPr>
      </p:pic>
    </p:spTree>
    <p:custDataLst>
      <p:tags r:id="rId1"/>
    </p:custDataLst>
    <p:extLst>
      <p:ext uri="{BB962C8B-B14F-4D97-AF65-F5344CB8AC3E}">
        <p14:creationId xmlns:p14="http://schemas.microsoft.com/office/powerpoint/2010/main" val="393784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heel(1)">
                                      <p:cBhvr>
                                        <p:cTn id="47" dur="2000"/>
                                        <p:tgtEl>
                                          <p:spTgt spid="24"/>
                                        </p:tgtEl>
                                      </p:cBhvr>
                                    </p:animEffect>
                                  </p:childTnLst>
                                  <p:subTnLst>
                                    <p:audio>
                                      <p:cMediaNode>
                                        <p:cTn display="0" masterRel="sameClick">
                                          <p:stCondLst>
                                            <p:cond evt="begin" delay="0">
                                              <p:tn val="4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p:bldP spid="28" grpId="0"/>
      <p:bldP spid="29"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133C28-14FA-D4C9-AD13-44210327736C}"/>
              </a:ext>
            </a:extLst>
          </p:cNvPr>
          <p:cNvPicPr>
            <a:picLocks noChangeAspect="1"/>
          </p:cNvPicPr>
          <p:nvPr/>
        </p:nvPicPr>
        <p:blipFill>
          <a:blip r:embed="rId4"/>
          <a:stretch>
            <a:fillRect/>
          </a:stretch>
        </p:blipFill>
        <p:spPr>
          <a:xfrm>
            <a:off x="-409696" y="1608509"/>
            <a:ext cx="9018831" cy="3297896"/>
          </a:xfrm>
          <a:prstGeom prst="rect">
            <a:avLst/>
          </a:prstGeom>
        </p:spPr>
      </p:pic>
      <p:pic>
        <p:nvPicPr>
          <p:cNvPr id="6" name="Picture 5">
            <a:extLst>
              <a:ext uri="{FF2B5EF4-FFF2-40B4-BE49-F238E27FC236}">
                <a16:creationId xmlns:a16="http://schemas.microsoft.com/office/drawing/2014/main" id="{2FACF6BA-4465-4432-4E52-E10F46057C54}"/>
              </a:ext>
            </a:extLst>
          </p:cNvPr>
          <p:cNvPicPr>
            <a:picLocks noChangeAspect="1"/>
          </p:cNvPicPr>
          <p:nvPr/>
        </p:nvPicPr>
        <p:blipFill rotWithShape="1">
          <a:blip r:embed="rId5"/>
          <a:srcRect l="21260"/>
          <a:stretch/>
        </p:blipFill>
        <p:spPr>
          <a:xfrm>
            <a:off x="7924800" y="1153428"/>
            <a:ext cx="4080387" cy="5541744"/>
          </a:xfrm>
          <a:prstGeom prst="rect">
            <a:avLst/>
          </a:prstGeom>
        </p:spPr>
      </p:pic>
      <p:sp>
        <p:nvSpPr>
          <p:cNvPr id="2" name="TextBox 1"/>
          <p:cNvSpPr txBox="1"/>
          <p:nvPr/>
        </p:nvSpPr>
        <p:spPr>
          <a:xfrm>
            <a:off x="571500" y="5569527"/>
            <a:ext cx="6151418" cy="379206"/>
          </a:xfrm>
          <a:prstGeom prst="rect">
            <a:avLst/>
          </a:prstGeom>
          <a:noFill/>
        </p:spPr>
        <p:txBody>
          <a:bodyPr wrap="square" rtlCol="0">
            <a:spAutoFit/>
          </a:bodyPr>
          <a:lstStyle/>
          <a:p>
            <a:r>
              <a:rPr lang="en-GB" dirty="0" smtClean="0">
                <a:hlinkClick r:id="rId6"/>
              </a:rPr>
              <a:t>https://www.youtube.com/watch?v=rnz52WDQfHc</a:t>
            </a:r>
            <a:endParaRPr lang="en-GB" dirty="0"/>
          </a:p>
        </p:txBody>
      </p:sp>
    </p:spTree>
    <p:custDataLst>
      <p:tags r:id="rId1"/>
    </p:custDataLst>
    <p:extLst>
      <p:ext uri="{BB962C8B-B14F-4D97-AF65-F5344CB8AC3E}">
        <p14:creationId xmlns:p14="http://schemas.microsoft.com/office/powerpoint/2010/main" val="31965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87"/>
        <p:cNvGrpSpPr/>
        <p:nvPr/>
      </p:nvGrpSpPr>
      <p:grpSpPr>
        <a:xfrm>
          <a:off x="0" y="0"/>
          <a:ext cx="0" cy="0"/>
          <a:chOff x="0" y="0"/>
          <a:chExt cx="0" cy="0"/>
        </a:xfrm>
      </p:grpSpPr>
      <p:sp>
        <p:nvSpPr>
          <p:cNvPr id="3774" name="Google Shape;3774;p33"/>
          <p:cNvSpPr/>
          <p:nvPr/>
        </p:nvSpPr>
        <p:spPr>
          <a:xfrm flipH="1">
            <a:off x="7034329" y="2003702"/>
            <a:ext cx="317764" cy="30142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775" name="Google Shape;3775;p33"/>
          <p:cNvSpPr/>
          <p:nvPr/>
        </p:nvSpPr>
        <p:spPr>
          <a:xfrm flipH="1">
            <a:off x="2380189" y="774900"/>
            <a:ext cx="317764" cy="30142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776" name="Google Shape;3776;p33"/>
          <p:cNvSpPr/>
          <p:nvPr/>
        </p:nvSpPr>
        <p:spPr>
          <a:xfrm flipH="1">
            <a:off x="2490116" y="5882599"/>
            <a:ext cx="317764" cy="30142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777" name="Google Shape;3777;p33"/>
          <p:cNvSpPr/>
          <p:nvPr/>
        </p:nvSpPr>
        <p:spPr>
          <a:xfrm flipH="1">
            <a:off x="6556263" y="6138048"/>
            <a:ext cx="223788" cy="21222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778" name="Google Shape;3778;p33"/>
          <p:cNvSpPr/>
          <p:nvPr/>
        </p:nvSpPr>
        <p:spPr>
          <a:xfrm flipH="1">
            <a:off x="7731032" y="3775292"/>
            <a:ext cx="223788" cy="21222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nvGrpSpPr>
          <p:cNvPr id="3779" name="Google Shape;3779;p33"/>
          <p:cNvGrpSpPr/>
          <p:nvPr/>
        </p:nvGrpSpPr>
        <p:grpSpPr>
          <a:xfrm>
            <a:off x="5041253" y="718558"/>
            <a:ext cx="1024809" cy="1063328"/>
            <a:chOff x="1843825" y="3806950"/>
            <a:chExt cx="1608250" cy="1668700"/>
          </a:xfrm>
        </p:grpSpPr>
        <p:sp>
          <p:nvSpPr>
            <p:cNvPr id="3780" name="Google Shape;3780;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3781" name="Google Shape;3781;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2" name="Google Shape;3782;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3" name="Google Shape;3783;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4" name="Google Shape;3784;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5" name="Google Shape;3785;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6" name="Google Shape;3786;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7" name="Google Shape;3787;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8" name="Google Shape;3788;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9" name="Google Shape;3789;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0" name="Google Shape;3790;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1" name="Google Shape;3791;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2" name="Google Shape;3792;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3" name="Google Shape;3793;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4" name="Google Shape;3794;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5" name="Google Shape;3795;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6" name="Google Shape;3796;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7" name="Google Shape;3797;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8" name="Google Shape;3798;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9" name="Google Shape;3799;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0" name="Google Shape;3800;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1" name="Google Shape;3801;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2" name="Google Shape;3802;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3" name="Google Shape;3803;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4" name="Google Shape;3804;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5" name="Google Shape;3805;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6" name="Google Shape;3806;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7" name="Google Shape;3807;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8" name="Google Shape;3808;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9" name="Google Shape;3809;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0" name="Google Shape;3810;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1" name="Google Shape;3811;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2" name="Google Shape;3812;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3" name="Google Shape;3813;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4" name="Google Shape;3814;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5" name="Google Shape;3815;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6" name="Google Shape;3816;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7" name="Google Shape;3817;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8" name="Google Shape;3818;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9" name="Google Shape;3819;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0" name="Google Shape;3820;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1" name="Google Shape;3821;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2" name="Google Shape;3822;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3" name="Google Shape;3823;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4" name="Google Shape;3824;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5" name="Google Shape;3825;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6" name="Google Shape;3826;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7" name="Google Shape;3827;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8" name="Google Shape;3828;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9" name="Google Shape;3829;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30" name="Google Shape;3830;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31" name="Google Shape;3831;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32" name="Google Shape;3832;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3" name="Google Shape;3833;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4" name="Google Shape;3834;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5" name="Google Shape;3835;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6" name="Google Shape;3836;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7" name="Google Shape;3837;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8" name="Google Shape;3838;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9" name="Google Shape;3839;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0" name="Google Shape;3840;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1" name="Google Shape;3841;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2" name="Google Shape;3842;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3" name="Google Shape;3843;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4" name="Google Shape;3844;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5" name="Google Shape;3845;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6" name="Google Shape;3846;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7" name="Google Shape;3847;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nvGrpSpPr>
          <p:cNvPr id="3848" name="Google Shape;3848;p33"/>
          <p:cNvGrpSpPr/>
          <p:nvPr/>
        </p:nvGrpSpPr>
        <p:grpSpPr>
          <a:xfrm>
            <a:off x="11046160" y="3987518"/>
            <a:ext cx="1024809" cy="1063328"/>
            <a:chOff x="1843825" y="3806950"/>
            <a:chExt cx="1608250" cy="1668700"/>
          </a:xfrm>
        </p:grpSpPr>
        <p:sp>
          <p:nvSpPr>
            <p:cNvPr id="3849" name="Google Shape;3849;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3850" name="Google Shape;3850;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1" name="Google Shape;3851;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2" name="Google Shape;3852;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3" name="Google Shape;3853;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4" name="Google Shape;3854;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5" name="Google Shape;3855;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6" name="Google Shape;3856;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7" name="Google Shape;3857;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8" name="Google Shape;3858;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9" name="Google Shape;3859;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0" name="Google Shape;3860;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1" name="Google Shape;3861;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2" name="Google Shape;3862;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3" name="Google Shape;3863;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4" name="Google Shape;3864;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5" name="Google Shape;3865;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6" name="Google Shape;3866;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7" name="Google Shape;3867;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8" name="Google Shape;3868;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9" name="Google Shape;3869;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0" name="Google Shape;3870;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1" name="Google Shape;3871;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2" name="Google Shape;3872;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3" name="Google Shape;3873;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4" name="Google Shape;3874;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5" name="Google Shape;3875;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6" name="Google Shape;3876;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7" name="Google Shape;3877;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8" name="Google Shape;3878;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9" name="Google Shape;3879;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0" name="Google Shape;3880;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1" name="Google Shape;3881;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2" name="Google Shape;3882;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3" name="Google Shape;3883;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4" name="Google Shape;3884;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5" name="Google Shape;3885;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6" name="Google Shape;3886;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7" name="Google Shape;3887;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8" name="Google Shape;3888;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9" name="Google Shape;3889;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0" name="Google Shape;3890;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1" name="Google Shape;3891;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2" name="Google Shape;3892;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3" name="Google Shape;3893;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4" name="Google Shape;3894;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5" name="Google Shape;3895;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6" name="Google Shape;3896;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7" name="Google Shape;3897;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8" name="Google Shape;3898;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9" name="Google Shape;3899;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00" name="Google Shape;3900;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01" name="Google Shape;3901;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2" name="Google Shape;3902;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3" name="Google Shape;3903;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4" name="Google Shape;3904;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5" name="Google Shape;3905;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6" name="Google Shape;3906;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7" name="Google Shape;3907;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8" name="Google Shape;3908;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9" name="Google Shape;3909;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0" name="Google Shape;3910;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1" name="Google Shape;3911;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2" name="Google Shape;3912;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3" name="Google Shape;3913;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4" name="Google Shape;3914;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5" name="Google Shape;3915;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6" name="Google Shape;3916;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nvGrpSpPr>
          <p:cNvPr id="3917" name="Google Shape;3917;p33"/>
          <p:cNvGrpSpPr/>
          <p:nvPr/>
        </p:nvGrpSpPr>
        <p:grpSpPr>
          <a:xfrm>
            <a:off x="7034301" y="5132353"/>
            <a:ext cx="722992" cy="750168"/>
            <a:chOff x="1843825" y="3806950"/>
            <a:chExt cx="1608250" cy="1668700"/>
          </a:xfrm>
        </p:grpSpPr>
        <p:sp>
          <p:nvSpPr>
            <p:cNvPr id="3918" name="Google Shape;3918;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3919" name="Google Shape;3919;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0" name="Google Shape;3920;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1" name="Google Shape;3921;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2" name="Google Shape;3922;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3" name="Google Shape;3923;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4" name="Google Shape;3924;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5" name="Google Shape;3925;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6" name="Google Shape;3926;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7" name="Google Shape;3927;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8" name="Google Shape;3928;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9" name="Google Shape;3929;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0" name="Google Shape;3930;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1" name="Google Shape;3931;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2" name="Google Shape;3932;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3" name="Google Shape;3933;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4" name="Google Shape;3934;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5" name="Google Shape;3935;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6" name="Google Shape;3936;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7" name="Google Shape;3937;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8" name="Google Shape;3938;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9" name="Google Shape;3939;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0" name="Google Shape;3940;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1" name="Google Shape;3941;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2" name="Google Shape;3942;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3" name="Google Shape;3943;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4" name="Google Shape;3944;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5" name="Google Shape;3945;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6" name="Google Shape;3946;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7" name="Google Shape;3947;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8" name="Google Shape;3948;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9" name="Google Shape;3949;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0" name="Google Shape;3950;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1" name="Google Shape;3951;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2" name="Google Shape;3952;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3" name="Google Shape;3953;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4" name="Google Shape;3954;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5" name="Google Shape;3955;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6" name="Google Shape;3956;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7" name="Google Shape;3957;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8" name="Google Shape;3958;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9" name="Google Shape;3959;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0" name="Google Shape;3960;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1" name="Google Shape;3961;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2" name="Google Shape;3962;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3" name="Google Shape;3963;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4" name="Google Shape;3964;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5" name="Google Shape;3965;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6" name="Google Shape;3966;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7" name="Google Shape;3967;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8" name="Google Shape;3968;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9" name="Google Shape;3969;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70" name="Google Shape;3970;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1" name="Google Shape;3971;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2" name="Google Shape;3972;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3" name="Google Shape;3973;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4" name="Google Shape;3974;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5" name="Google Shape;3975;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6" name="Google Shape;3976;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7" name="Google Shape;3977;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8" name="Google Shape;3978;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9" name="Google Shape;3979;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80" name="Google Shape;3980;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81" name="Google Shape;3981;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82" name="Google Shape;3982;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83" name="Google Shape;3983;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84" name="Google Shape;3984;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85" name="Google Shape;3985;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nvGrpSpPr>
          <p:cNvPr id="3986" name="Google Shape;3986;p33"/>
          <p:cNvGrpSpPr/>
          <p:nvPr/>
        </p:nvGrpSpPr>
        <p:grpSpPr>
          <a:xfrm>
            <a:off x="4449909" y="5762973"/>
            <a:ext cx="722991" cy="750168"/>
            <a:chOff x="1843825" y="3806950"/>
            <a:chExt cx="1608250" cy="1668700"/>
          </a:xfrm>
        </p:grpSpPr>
        <p:sp>
          <p:nvSpPr>
            <p:cNvPr id="3987" name="Google Shape;3987;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3988" name="Google Shape;3988;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89" name="Google Shape;3989;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0" name="Google Shape;3990;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1" name="Google Shape;3991;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2" name="Google Shape;3992;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3" name="Google Shape;3993;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4" name="Google Shape;3994;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5" name="Google Shape;3995;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6" name="Google Shape;3996;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7" name="Google Shape;3997;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8" name="Google Shape;3998;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9" name="Google Shape;3999;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0" name="Google Shape;4000;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1" name="Google Shape;4001;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2" name="Google Shape;4002;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3" name="Google Shape;4003;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4" name="Google Shape;4004;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5" name="Google Shape;4005;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6" name="Google Shape;4006;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7" name="Google Shape;4007;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8" name="Google Shape;4008;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9" name="Google Shape;4009;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0" name="Google Shape;4010;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1" name="Google Shape;4011;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2" name="Google Shape;4012;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3" name="Google Shape;4013;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4" name="Google Shape;4014;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5" name="Google Shape;4015;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6" name="Google Shape;4016;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7" name="Google Shape;4017;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8" name="Google Shape;4018;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9" name="Google Shape;4019;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0" name="Google Shape;4020;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1" name="Google Shape;4021;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2" name="Google Shape;4022;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3" name="Google Shape;4023;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4" name="Google Shape;4024;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5" name="Google Shape;4025;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6" name="Google Shape;4026;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7" name="Google Shape;4027;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8" name="Google Shape;4028;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9" name="Google Shape;4029;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0" name="Google Shape;4030;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1" name="Google Shape;4031;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2" name="Google Shape;4032;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3" name="Google Shape;4033;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4" name="Google Shape;4034;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5" name="Google Shape;4035;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6" name="Google Shape;4036;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7" name="Google Shape;4037;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8" name="Google Shape;4038;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9" name="Google Shape;4039;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0" name="Google Shape;4040;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1" name="Google Shape;4041;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2" name="Google Shape;4042;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3" name="Google Shape;4043;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4" name="Google Shape;4044;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5" name="Google Shape;4045;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6" name="Google Shape;4046;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7" name="Google Shape;4047;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8" name="Google Shape;4048;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9" name="Google Shape;4049;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50" name="Google Shape;4050;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51" name="Google Shape;4051;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52" name="Google Shape;4052;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53" name="Google Shape;4053;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54" name="Google Shape;4054;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nvGrpSpPr>
          <p:cNvPr id="4055" name="Google Shape;4055;p33"/>
          <p:cNvGrpSpPr/>
          <p:nvPr/>
        </p:nvGrpSpPr>
        <p:grpSpPr>
          <a:xfrm>
            <a:off x="543166" y="364495"/>
            <a:ext cx="722992" cy="750168"/>
            <a:chOff x="1843825" y="3806950"/>
            <a:chExt cx="1608250" cy="1668700"/>
          </a:xfrm>
        </p:grpSpPr>
        <p:sp>
          <p:nvSpPr>
            <p:cNvPr id="4056" name="Google Shape;4056;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4057" name="Google Shape;4057;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58" name="Google Shape;4058;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59" name="Google Shape;4059;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0" name="Google Shape;4060;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1" name="Google Shape;4061;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2" name="Google Shape;4062;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3" name="Google Shape;4063;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4" name="Google Shape;4064;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5" name="Google Shape;4065;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6" name="Google Shape;4066;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7" name="Google Shape;4067;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8" name="Google Shape;4068;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9" name="Google Shape;4069;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0" name="Google Shape;4070;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1" name="Google Shape;4071;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2" name="Google Shape;4072;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3" name="Google Shape;4073;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4" name="Google Shape;4074;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5" name="Google Shape;4075;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6" name="Google Shape;4076;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7" name="Google Shape;4077;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8" name="Google Shape;4078;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9" name="Google Shape;4079;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0" name="Google Shape;4080;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1" name="Google Shape;4081;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2" name="Google Shape;4082;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3" name="Google Shape;4083;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4" name="Google Shape;4084;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5" name="Google Shape;4085;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6" name="Google Shape;4086;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7" name="Google Shape;4087;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8" name="Google Shape;4088;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9" name="Google Shape;4089;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0" name="Google Shape;4090;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1" name="Google Shape;4091;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2" name="Google Shape;4092;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3" name="Google Shape;4093;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4" name="Google Shape;4094;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5" name="Google Shape;4095;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6" name="Google Shape;4096;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7" name="Google Shape;4097;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8" name="Google Shape;4098;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9" name="Google Shape;4099;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0" name="Google Shape;4100;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1" name="Google Shape;4101;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2" name="Google Shape;4102;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3" name="Google Shape;4103;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4" name="Google Shape;4104;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5" name="Google Shape;4105;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6" name="Google Shape;4106;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7" name="Google Shape;4107;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8" name="Google Shape;4108;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09" name="Google Shape;4109;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0" name="Google Shape;4110;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1" name="Google Shape;4111;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2" name="Google Shape;4112;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3" name="Google Shape;4113;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4" name="Google Shape;4114;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5" name="Google Shape;4115;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6" name="Google Shape;4116;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7" name="Google Shape;4117;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8" name="Google Shape;4118;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9" name="Google Shape;4119;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20" name="Google Shape;4120;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21" name="Google Shape;4121;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22" name="Google Shape;4122;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23" name="Google Shape;4123;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pic>
        <p:nvPicPr>
          <p:cNvPr id="6" name="Picture 5">
            <a:extLst>
              <a:ext uri="{FF2B5EF4-FFF2-40B4-BE49-F238E27FC236}">
                <a16:creationId xmlns:a16="http://schemas.microsoft.com/office/drawing/2014/main" id="{E87496E3-3757-5B4A-9DBA-F5481553587E}"/>
              </a:ext>
            </a:extLst>
          </p:cNvPr>
          <p:cNvPicPr>
            <a:picLocks noChangeAspect="1"/>
          </p:cNvPicPr>
          <p:nvPr/>
        </p:nvPicPr>
        <p:blipFill>
          <a:blip r:embed="rId4"/>
          <a:stretch>
            <a:fillRect/>
          </a:stretch>
        </p:blipFill>
        <p:spPr>
          <a:xfrm>
            <a:off x="-2332138" y="2460315"/>
            <a:ext cx="12004064" cy="2219136"/>
          </a:xfrm>
          <a:prstGeom prst="rect">
            <a:avLst/>
          </a:prstGeom>
        </p:spPr>
      </p:pic>
      <p:pic>
        <p:nvPicPr>
          <p:cNvPr id="8" name="Picture 7">
            <a:extLst>
              <a:ext uri="{FF2B5EF4-FFF2-40B4-BE49-F238E27FC236}">
                <a16:creationId xmlns:a16="http://schemas.microsoft.com/office/drawing/2014/main" id="{464662F4-B75E-EEF3-AFB7-48E7191BCFDB}"/>
              </a:ext>
            </a:extLst>
          </p:cNvPr>
          <p:cNvPicPr>
            <a:picLocks noChangeAspect="1"/>
          </p:cNvPicPr>
          <p:nvPr/>
        </p:nvPicPr>
        <p:blipFill>
          <a:blip r:embed="rId5"/>
          <a:stretch>
            <a:fillRect/>
          </a:stretch>
        </p:blipFill>
        <p:spPr>
          <a:xfrm flipH="1">
            <a:off x="8101155" y="2038011"/>
            <a:ext cx="2604011" cy="4389195"/>
          </a:xfrm>
          <a:prstGeom prst="rect">
            <a:avLst/>
          </a:prstGeom>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512E60DC-7E3F-F284-F186-849F58A1C7C5}"/>
              </a:ext>
            </a:extLst>
          </p:cNvPr>
          <p:cNvSpPr txBox="1">
            <a:spLocks/>
          </p:cNvSpPr>
          <p:nvPr/>
        </p:nvSpPr>
        <p:spPr>
          <a:xfrm>
            <a:off x="379358" y="1985528"/>
            <a:ext cx="11403119" cy="233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Varela Round"/>
              <a:buNone/>
              <a:defRPr sz="2128" b="0" i="0" u="none" strike="noStrike" cap="none">
                <a:solidFill>
                  <a:schemeClr val="dk1"/>
                </a:solidFill>
                <a:latin typeface="Varela Round"/>
                <a:ea typeface="Varela Round"/>
                <a:cs typeface="Varela Round"/>
                <a:sym typeface="Varela Round"/>
              </a:defRPr>
            </a:lvl1pPr>
            <a:lvl2pPr marL="914400" marR="0" lvl="1"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2pPr>
            <a:lvl3pPr marL="1371600" marR="0" lvl="2"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3pPr>
            <a:lvl4pPr marL="1828800" marR="0" lvl="3"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4pPr>
            <a:lvl5pPr marL="2286000" marR="0" lvl="4"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5pPr>
            <a:lvl6pPr marL="2743200" marR="0" lvl="5"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6pPr>
            <a:lvl7pPr marL="3200400" marR="0" lvl="6"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7pPr>
            <a:lvl8pPr marL="3657600" marR="0" lvl="7"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8pPr>
            <a:lvl9pPr marL="4114800" marR="0" lvl="8"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9pPr>
          </a:lstStyle>
          <a:p>
            <a:r>
              <a:rPr lang="en-US" sz="4000" b="1" dirty="0" smtClean="0">
                <a:solidFill>
                  <a:srgbClr val="FF0000"/>
                </a:solidFill>
                <a:latin typeface="Times New Roman" panose="02020603050405020304" pitchFamily="18" charset="0"/>
                <a:cs typeface="Times New Roman" panose="02020603050405020304" pitchFamily="18" charset="0"/>
              </a:rPr>
              <a:t>MÔN TOÁN</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dirty="0" smtClean="0">
                <a:solidFill>
                  <a:srgbClr val="7030A0"/>
                </a:solidFill>
                <a:latin typeface="Times New Roman" panose="02020603050405020304" pitchFamily="18" charset="0"/>
                <a:cs typeface="Times New Roman" panose="02020603050405020304" pitchFamily="18" charset="0"/>
              </a:rPr>
              <a:t>LUYỆN </a:t>
            </a:r>
            <a:r>
              <a:rPr lang="en-US" sz="4000" b="1" dirty="0">
                <a:solidFill>
                  <a:srgbClr val="7030A0"/>
                </a:solidFill>
                <a:latin typeface="Times New Roman" panose="02020603050405020304" pitchFamily="18" charset="0"/>
                <a:cs typeface="Times New Roman" panose="02020603050405020304" pitchFamily="18" charset="0"/>
              </a:rPr>
              <a:t>TẬP CHUNG</a:t>
            </a:r>
          </a:p>
          <a:p>
            <a:r>
              <a:rPr lang="en-US" sz="3200" b="1" dirty="0">
                <a:solidFill>
                  <a:srgbClr val="7030A0"/>
                </a:solidFill>
                <a:latin typeface="Times New Roman" panose="02020603050405020304" pitchFamily="18" charset="0"/>
                <a:cs typeface="Times New Roman" panose="02020603050405020304" pitchFamily="18" charset="0"/>
              </a:rPr>
              <a:t>(</a:t>
            </a:r>
            <a:r>
              <a:rPr lang="en-US" sz="3200" b="1" dirty="0" err="1">
                <a:solidFill>
                  <a:srgbClr val="7030A0"/>
                </a:solidFill>
                <a:latin typeface="Times New Roman" panose="02020603050405020304" pitchFamily="18" charset="0"/>
                <a:cs typeface="Times New Roman" panose="02020603050405020304" pitchFamily="18" charset="0"/>
              </a:rPr>
              <a:t>tiết</a:t>
            </a:r>
            <a:r>
              <a:rPr lang="en-US" sz="3200" b="1" dirty="0">
                <a:solidFill>
                  <a:srgbClr val="7030A0"/>
                </a:solidFill>
                <a:latin typeface="Times New Roman" panose="02020603050405020304" pitchFamily="18" charset="0"/>
                <a:cs typeface="Times New Roman" panose="02020603050405020304" pitchFamily="18" charset="0"/>
              </a:rPr>
              <a:t> 1)</a:t>
            </a:r>
          </a:p>
          <a:p>
            <a:endParaRPr lang="en-US" sz="4000" b="1" dirty="0">
              <a:solidFill>
                <a:srgbClr val="7030A0"/>
              </a:solidFill>
              <a:latin typeface="Times New Roman" panose="02020603050405020304" pitchFamily="18" charset="0"/>
              <a:cs typeface="Times New Roman" panose="02020603050405020304" pitchFamily="18" charset="0"/>
            </a:endParaRPr>
          </a:p>
        </p:txBody>
      </p:sp>
      <p:sp>
        <p:nvSpPr>
          <p:cNvPr id="3" name="Google Shape;12;p2">
            <a:extLst>
              <a:ext uri="{FF2B5EF4-FFF2-40B4-BE49-F238E27FC236}">
                <a16:creationId xmlns:a16="http://schemas.microsoft.com/office/drawing/2014/main" id="{80189412-3165-88FA-1180-22024313645C}"/>
              </a:ext>
            </a:extLst>
          </p:cNvPr>
          <p:cNvSpPr/>
          <p:nvPr/>
        </p:nvSpPr>
        <p:spPr>
          <a:xfrm>
            <a:off x="355920" y="904971"/>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 name="Google Shape;12;p2">
            <a:extLst>
              <a:ext uri="{FF2B5EF4-FFF2-40B4-BE49-F238E27FC236}">
                <a16:creationId xmlns:a16="http://schemas.microsoft.com/office/drawing/2014/main" id="{6515ADD0-F438-2A90-CED7-F4B24673BCD7}"/>
              </a:ext>
            </a:extLst>
          </p:cNvPr>
          <p:cNvSpPr/>
          <p:nvPr/>
        </p:nvSpPr>
        <p:spPr>
          <a:xfrm>
            <a:off x="889320" y="292757"/>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1026" name="Picture 2" descr="Dragonbox Math Apps - Empower Kids!">
            <a:extLst>
              <a:ext uri="{FF2B5EF4-FFF2-40B4-BE49-F238E27FC236}">
                <a16:creationId xmlns:a16="http://schemas.microsoft.com/office/drawing/2014/main" id="{5955B089-AAF3-104B-F4FC-2C4C733A2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956" y="5275574"/>
            <a:ext cx="2701925" cy="1357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C0E4A41-EB3D-BD20-4FE7-C25665E9136F}"/>
              </a:ext>
            </a:extLst>
          </p:cNvPr>
          <p:cNvSpPr/>
          <p:nvPr/>
        </p:nvSpPr>
        <p:spPr>
          <a:xfrm>
            <a:off x="7722081" y="6084150"/>
            <a:ext cx="2846716" cy="655729"/>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rPr>
              <a:t>S/</a:t>
            </a:r>
            <a:r>
              <a:rPr lang="en-US" sz="3200" dirty="0" err="1">
                <a:solidFill>
                  <a:srgbClr val="000000"/>
                </a:solidFill>
              </a:rPr>
              <a:t>Trang</a:t>
            </a:r>
            <a:r>
              <a:rPr lang="en-US" sz="3200" dirty="0">
                <a:solidFill>
                  <a:srgbClr val="000000"/>
                </a:solidFill>
              </a:rPr>
              <a:t> </a:t>
            </a:r>
            <a:r>
              <a:rPr lang="en-US" sz="3200" dirty="0" smtClean="0">
                <a:solidFill>
                  <a:srgbClr val="000000"/>
                </a:solidFill>
              </a:rPr>
              <a:t>88</a:t>
            </a:r>
            <a:endParaRPr lang="en-US" sz="3200" dirty="0">
              <a:solidFill>
                <a:srgbClr val="000000"/>
              </a:solidFill>
            </a:endParaRPr>
          </a:p>
        </p:txBody>
      </p:sp>
      <p:sp>
        <p:nvSpPr>
          <p:cNvPr id="8" name="Rectangle 6"/>
          <p:cNvSpPr>
            <a:spLocks noChangeArrowheads="1"/>
          </p:cNvSpPr>
          <p:nvPr/>
        </p:nvSpPr>
        <p:spPr bwMode="auto">
          <a:xfrm>
            <a:off x="1194767" y="172500"/>
            <a:ext cx="980226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buClrTx/>
              <a:defRPr/>
            </a:pPr>
            <a:r>
              <a:rPr lang="en-US" sz="2600" b="1" kern="1200" dirty="0">
                <a:solidFill>
                  <a:prstClr val="black"/>
                </a:solidFill>
                <a:latin typeface="Times New Roman" pitchFamily="18" charset="0"/>
                <a:cs typeface="Times New Roman" pitchFamily="18" charset="0"/>
              </a:rPr>
              <a:t>TRƯỜNG TIỂU HỌC </a:t>
            </a:r>
            <a:r>
              <a:rPr lang="en-US" sz="2600" b="1" kern="1200" dirty="0" smtClean="0">
                <a:solidFill>
                  <a:prstClr val="black"/>
                </a:solidFill>
                <a:latin typeface="Times New Roman" pitchFamily="18" charset="0"/>
                <a:cs typeface="Times New Roman" pitchFamily="18" charset="0"/>
              </a:rPr>
              <a:t>QUANG TRUNG</a:t>
            </a:r>
            <a:endParaRPr lang="en-US" sz="2600" b="1" kern="1200" dirty="0">
              <a:solidFill>
                <a:prstClr val="black"/>
              </a:solidFill>
              <a:latin typeface="Times New Roman" pitchFamily="18" charset="0"/>
              <a:cs typeface="Times New Roman" pitchFamily="18" charset="0"/>
            </a:endParaRPr>
          </a:p>
          <a:p>
            <a:pPr algn="ctr" defTabSz="912114">
              <a:buClrTx/>
              <a:defRPr/>
            </a:pPr>
            <a:r>
              <a:rPr lang="en-US" sz="2600" b="1" kern="1200" dirty="0" err="1">
                <a:solidFill>
                  <a:prstClr val="black"/>
                </a:solidFill>
                <a:latin typeface="Times New Roman" pitchFamily="18" charset="0"/>
                <a:cs typeface="Times New Roman" pitchFamily="18" charset="0"/>
              </a:rPr>
              <a:t>Sách</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kết</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nối</a:t>
            </a:r>
            <a:r>
              <a:rPr lang="en-US" sz="2600" b="1" kern="1200" dirty="0">
                <a:solidFill>
                  <a:prstClr val="black"/>
                </a:solidFill>
                <a:latin typeface="Times New Roman" pitchFamily="18" charset="0"/>
                <a:cs typeface="Times New Roman" pitchFamily="18" charset="0"/>
              </a:rPr>
              <a:t> tri </a:t>
            </a:r>
            <a:r>
              <a:rPr lang="en-US" sz="2600" b="1" kern="1200" dirty="0" err="1">
                <a:solidFill>
                  <a:prstClr val="black"/>
                </a:solidFill>
                <a:latin typeface="Times New Roman" pitchFamily="18" charset="0"/>
                <a:cs typeface="Times New Roman" pitchFamily="18" charset="0"/>
              </a:rPr>
              <a:t>thức</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với</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cuộc</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sống</a:t>
            </a:r>
            <a:r>
              <a:rPr lang="en-US" sz="2600" b="1" kern="1200" dirty="0">
                <a:solidFill>
                  <a:prstClr val="black"/>
                </a:solidFill>
                <a:latin typeface="Times New Roman" pitchFamily="18" charset="0"/>
                <a:cs typeface="Times New Roman" pitchFamily="18" charset="0"/>
              </a:rPr>
              <a:t> – </a:t>
            </a:r>
            <a:r>
              <a:rPr lang="en-US" sz="2600" b="1" kern="1200" dirty="0" err="1">
                <a:solidFill>
                  <a:prstClr val="black"/>
                </a:solidFill>
                <a:latin typeface="Times New Roman" pitchFamily="18" charset="0"/>
                <a:cs typeface="Times New Roman" pitchFamily="18" charset="0"/>
              </a:rPr>
              <a:t>Lớp</a:t>
            </a:r>
            <a:r>
              <a:rPr lang="en-US" sz="2600" b="1" kern="1200" dirty="0">
                <a:solidFill>
                  <a:prstClr val="black"/>
                </a:solidFill>
                <a:latin typeface="Times New Roman" pitchFamily="18" charset="0"/>
                <a:cs typeface="Times New Roman" pitchFamily="18" charset="0"/>
              </a:rPr>
              <a:t> 4</a:t>
            </a:r>
          </a:p>
          <a:p>
            <a:pPr algn="ctr" defTabSz="912114">
              <a:buClrTx/>
              <a:defRPr/>
            </a:pP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Năm</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học</a:t>
            </a:r>
            <a:r>
              <a:rPr lang="en-US" sz="2600" b="1" kern="1200" dirty="0">
                <a:solidFill>
                  <a:prstClr val="black"/>
                </a:solidFill>
                <a:latin typeface="Times New Roman" pitchFamily="18" charset="0"/>
                <a:cs typeface="Times New Roman" pitchFamily="18" charset="0"/>
              </a:rPr>
              <a:t> 2024-2025</a:t>
            </a:r>
          </a:p>
          <a:p>
            <a:pPr algn="ctr" defTabSz="912114">
              <a:buClrTx/>
              <a:defRPr/>
            </a:pPr>
            <a:r>
              <a:rPr lang="en-US" sz="2600" b="1" kern="1200" dirty="0">
                <a:solidFill>
                  <a:prstClr val="black"/>
                </a:solidFill>
                <a:latin typeface="Times New Roman" pitchFamily="18" charset="0"/>
                <a:cs typeface="Times New Roman" pitchFamily="18" charset="0"/>
                <a:sym typeface="Wingdings" panose="05000000000000000000" pitchFamily="2" charset="2"/>
              </a:rPr>
              <a:t></a:t>
            </a:r>
            <a:endParaRPr lang="en-US" sz="2600" kern="1200" dirty="0">
              <a:solidFill>
                <a:prstClr val="black"/>
              </a:solidFill>
              <a:latin typeface="Times New Roman" pitchFamily="18" charset="0"/>
              <a:cs typeface="Times New Roman" pitchFamily="18" charset="0"/>
            </a:endParaRPr>
          </a:p>
        </p:txBody>
      </p:sp>
      <p:sp>
        <p:nvSpPr>
          <p:cNvPr id="9" name="Rectangle 5"/>
          <p:cNvSpPr>
            <a:spLocks noChangeArrowheads="1"/>
          </p:cNvSpPr>
          <p:nvPr/>
        </p:nvSpPr>
        <p:spPr bwMode="auto">
          <a:xfrm>
            <a:off x="5095970" y="3879413"/>
            <a:ext cx="5472827" cy="13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spcBef>
                <a:spcPct val="50000"/>
              </a:spcBef>
              <a:defRPr/>
            </a:pPr>
            <a:endParaRPr lang="en-US" sz="3192" b="1" i="1" dirty="0">
              <a:solidFill>
                <a:srgbClr val="3333CC"/>
              </a:solidFill>
              <a:latin typeface="Times New Roman" pitchFamily="18" charset="0"/>
            </a:endParaRPr>
          </a:p>
          <a:p>
            <a:pPr algn="ctr" defTabSz="912114">
              <a:spcBef>
                <a:spcPct val="50000"/>
              </a:spcBef>
              <a:defRPr/>
            </a:pPr>
            <a:r>
              <a:rPr lang="en-US" sz="3192" b="1" i="1" dirty="0" err="1">
                <a:solidFill>
                  <a:srgbClr val="3333CC"/>
                </a:solidFill>
                <a:latin typeface="Times New Roman" pitchFamily="18" charset="0"/>
              </a:rPr>
              <a:t>Giáo</a:t>
            </a:r>
            <a:r>
              <a:rPr lang="en-US" sz="3192" b="1" i="1" dirty="0">
                <a:solidFill>
                  <a:srgbClr val="3333CC"/>
                </a:solidFill>
                <a:latin typeface="Times New Roman" pitchFamily="18" charset="0"/>
              </a:rPr>
              <a:t> viên: </a:t>
            </a:r>
            <a:r>
              <a:rPr lang="en-US" sz="3192" b="1" i="1" dirty="0" err="1">
                <a:solidFill>
                  <a:srgbClr val="3333CC"/>
                </a:solidFill>
                <a:latin typeface="Times New Roman" pitchFamily="18" charset="0"/>
              </a:rPr>
              <a:t>Dương</a:t>
            </a:r>
            <a:r>
              <a:rPr lang="en-US" sz="3192" b="1" i="1" dirty="0">
                <a:solidFill>
                  <a:srgbClr val="3333CC"/>
                </a:solidFill>
                <a:latin typeface="Times New Roman" pitchFamily="18" charset="0"/>
              </a:rPr>
              <a:t> </a:t>
            </a:r>
            <a:r>
              <a:rPr lang="en-US" sz="3192" b="1" i="1" dirty="0" err="1">
                <a:solidFill>
                  <a:srgbClr val="3333CC"/>
                </a:solidFill>
                <a:latin typeface="Times New Roman" pitchFamily="18" charset="0"/>
              </a:rPr>
              <a:t>Thị</a:t>
            </a:r>
            <a:r>
              <a:rPr lang="en-US" sz="3192" b="1" i="1" dirty="0">
                <a:solidFill>
                  <a:srgbClr val="3333CC"/>
                </a:solidFill>
                <a:latin typeface="Times New Roman" pitchFamily="18" charset="0"/>
              </a:rPr>
              <a:t> </a:t>
            </a:r>
            <a:r>
              <a:rPr lang="en-US" sz="3192" b="1" i="1" dirty="0" err="1">
                <a:solidFill>
                  <a:srgbClr val="3333CC"/>
                </a:solidFill>
                <a:latin typeface="Times New Roman" pitchFamily="18" charset="0"/>
              </a:rPr>
              <a:t>Quyên</a:t>
            </a:r>
            <a:endParaRPr lang="en-US" sz="3192" b="1" i="1" dirty="0">
              <a:solidFill>
                <a:srgbClr val="3333CC"/>
              </a:solidFill>
              <a:latin typeface="Times New Roman" pitchFamily="18" charset="0"/>
            </a:endParaRPr>
          </a:p>
        </p:txBody>
      </p:sp>
    </p:spTree>
    <p:custDataLst>
      <p:tags r:id="rId1"/>
    </p:custDataLst>
    <p:extLst>
      <p:ext uri="{BB962C8B-B14F-4D97-AF65-F5344CB8AC3E}">
        <p14:creationId xmlns:p14="http://schemas.microsoft.com/office/powerpoint/2010/main" val="770653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555616-6CF8-A752-5D98-B96FC98F80F2}"/>
              </a:ext>
            </a:extLst>
          </p:cNvPr>
          <p:cNvSpPr txBox="1"/>
          <p:nvPr/>
        </p:nvSpPr>
        <p:spPr>
          <a:xfrm>
            <a:off x="0" y="6858000"/>
            <a:ext cx="12005187" cy="2215991"/>
          </a:xfrm>
          <a:prstGeom prst="rect">
            <a:avLst/>
          </a:prstGeom>
          <a:noFill/>
        </p:spPr>
        <p:txBody>
          <a:bodyPr wrap="square" rtlCol="0">
            <a:spAutoFit/>
          </a:bodyPr>
          <a:lstStyle/>
          <a:p>
            <a:pPr algn="ctr"/>
            <a:r>
              <a:rPr lang="en-US" sz="13800">
                <a:ln w="101600">
                  <a:solidFill>
                    <a:srgbClr val="00B050"/>
                  </a:solidFill>
                </a:ln>
                <a:solidFill>
                  <a:srgbClr val="FFFFFF"/>
                </a:solidFill>
                <a:effectLst>
                  <a:glow rad="101600">
                    <a:srgbClr val="7030A0">
                      <a:alpha val="60000"/>
                    </a:srgbClr>
                  </a:glow>
                </a:effectLst>
                <a:latin typeface="SVN-Billo" panose="00000400000000000000" pitchFamily="2" charset="0"/>
              </a:rPr>
              <a:t>Khởi động</a:t>
            </a:r>
          </a:p>
        </p:txBody>
      </p:sp>
      <p:sp>
        <p:nvSpPr>
          <p:cNvPr id="5" name="Google Shape;12;p2">
            <a:extLst>
              <a:ext uri="{FF2B5EF4-FFF2-40B4-BE49-F238E27FC236}">
                <a16:creationId xmlns:a16="http://schemas.microsoft.com/office/drawing/2014/main" id="{357B314A-F0B8-F45A-6F01-5326A013A336}"/>
              </a:ext>
            </a:extLst>
          </p:cNvPr>
          <p:cNvSpPr/>
          <p:nvPr/>
        </p:nvSpPr>
        <p:spPr>
          <a:xfrm>
            <a:off x="355920" y="904971"/>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 name="Google Shape;12;p2">
            <a:extLst>
              <a:ext uri="{FF2B5EF4-FFF2-40B4-BE49-F238E27FC236}">
                <a16:creationId xmlns:a16="http://schemas.microsoft.com/office/drawing/2014/main" id="{2A190D75-CB30-7BB9-717A-C7D57AEA86A2}"/>
              </a:ext>
            </a:extLst>
          </p:cNvPr>
          <p:cNvSpPr/>
          <p:nvPr/>
        </p:nvSpPr>
        <p:spPr>
          <a:xfrm>
            <a:off x="889320" y="292757"/>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7" name="Picture 6">
            <a:extLst>
              <a:ext uri="{FF2B5EF4-FFF2-40B4-BE49-F238E27FC236}">
                <a16:creationId xmlns:a16="http://schemas.microsoft.com/office/drawing/2014/main" id="{9B3DFF34-D068-B338-EA13-0E52F2FE09BE}"/>
              </a:ext>
            </a:extLst>
          </p:cNvPr>
          <p:cNvPicPr>
            <a:picLocks noChangeAspect="1"/>
          </p:cNvPicPr>
          <p:nvPr/>
        </p:nvPicPr>
        <p:blipFill>
          <a:blip r:embed="rId4"/>
          <a:stretch>
            <a:fillRect/>
          </a:stretch>
        </p:blipFill>
        <p:spPr>
          <a:xfrm>
            <a:off x="894094" y="443845"/>
            <a:ext cx="10912785" cy="2078363"/>
          </a:xfrm>
          <a:prstGeom prst="rect">
            <a:avLst/>
          </a:prstGeom>
        </p:spPr>
      </p:pic>
      <p:sp>
        <p:nvSpPr>
          <p:cNvPr id="2" name="TextBox 1">
            <a:extLst>
              <a:ext uri="{FF2B5EF4-FFF2-40B4-BE49-F238E27FC236}">
                <a16:creationId xmlns:a16="http://schemas.microsoft.com/office/drawing/2014/main" id="{603F5E5C-0BB8-CA9D-A94A-1ED61EAF8830}"/>
              </a:ext>
            </a:extLst>
          </p:cNvPr>
          <p:cNvSpPr txBox="1"/>
          <p:nvPr/>
        </p:nvSpPr>
        <p:spPr>
          <a:xfrm>
            <a:off x="2074519" y="2849303"/>
            <a:ext cx="8012801" cy="1985159"/>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spcBef>
                <a:spcPts val="1200"/>
              </a:spcBef>
              <a:spcAft>
                <a:spcPts val="600"/>
              </a:spcAft>
            </a:pPr>
            <a:r>
              <a:rPr lang="en-US" sz="5400" b="1">
                <a:solidFill>
                  <a:srgbClr val="000000"/>
                </a:solidFill>
              </a:rPr>
              <a:t>CÙNG ĐOÁN XEM </a:t>
            </a:r>
          </a:p>
          <a:p>
            <a:pPr algn="ctr">
              <a:spcBef>
                <a:spcPts val="1200"/>
              </a:spcBef>
              <a:spcAft>
                <a:spcPts val="600"/>
              </a:spcAft>
            </a:pPr>
            <a:r>
              <a:rPr lang="en-US" sz="5400" b="1">
                <a:solidFill>
                  <a:srgbClr val="000000"/>
                </a:solidFill>
              </a:rPr>
              <a:t>ĐÂY LÀ AI?</a:t>
            </a:r>
          </a:p>
        </p:txBody>
      </p:sp>
    </p:spTree>
    <p:custDataLst>
      <p:tags r:id="rId1"/>
    </p:custDataLst>
    <p:extLst>
      <p:ext uri="{BB962C8B-B14F-4D97-AF65-F5344CB8AC3E}">
        <p14:creationId xmlns:p14="http://schemas.microsoft.com/office/powerpoint/2010/main" val="414480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áo sư Tiến sĩ Lê Văn Thiêm - niềm tự hào của Toán học Việt Nam">
            <a:extLst>
              <a:ext uri="{FF2B5EF4-FFF2-40B4-BE49-F238E27FC236}">
                <a16:creationId xmlns:a16="http://schemas.microsoft.com/office/drawing/2014/main" id="{D2781591-39ED-25E5-B5F0-07B88CC07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438" y="0"/>
            <a:ext cx="59213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iáo sư Tiến sĩ Lê Văn Thiêm - niềm tự hào của Toán học Việt Nam">
            <a:extLst>
              <a:ext uri="{FF2B5EF4-FFF2-40B4-BE49-F238E27FC236}">
                <a16:creationId xmlns:a16="http://schemas.microsoft.com/office/drawing/2014/main" id="{A7AB46BE-AB87-94F5-5423-5EF2B34E7918}"/>
              </a:ext>
            </a:extLst>
          </p:cNvPr>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3119438" y="0"/>
            <a:ext cx="59213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2AF6CB-E18E-AB32-D723-12BF02C55A1C}"/>
              </a:ext>
            </a:extLst>
          </p:cNvPr>
          <p:cNvSpPr txBox="1"/>
          <p:nvPr/>
        </p:nvSpPr>
        <p:spPr>
          <a:xfrm>
            <a:off x="259917" y="6273225"/>
            <a:ext cx="10665038" cy="523220"/>
          </a:xfrm>
          <a:prstGeom prst="rect">
            <a:avLst/>
          </a:prstGeom>
          <a:solidFill>
            <a:srgbClr val="00000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spcBef>
                <a:spcPts val="1200"/>
              </a:spcBef>
              <a:spcAft>
                <a:spcPts val="600"/>
              </a:spcAft>
            </a:pPr>
            <a:r>
              <a:rPr lang="en-US" sz="2800" b="1">
                <a:solidFill>
                  <a:schemeClr val="bg2"/>
                </a:solidFill>
              </a:rPr>
              <a:t>GIÁO SƯ – TIẾN SĨ LÊ VĂN THIÊM – NHÀ TOÁN HỌC TÀI BA</a:t>
            </a:r>
          </a:p>
        </p:txBody>
      </p:sp>
    </p:spTree>
    <p:custDataLst>
      <p:tags r:id="rId1"/>
    </p:custDataLst>
    <p:extLst>
      <p:ext uri="{BB962C8B-B14F-4D97-AF65-F5344CB8AC3E}">
        <p14:creationId xmlns:p14="http://schemas.microsoft.com/office/powerpoint/2010/main" val="387463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B9898D-EFDC-DB21-F5D8-67DCDB22A00D}"/>
              </a:ext>
            </a:extLst>
          </p:cNvPr>
          <p:cNvPicPr>
            <a:picLocks noChangeAspect="1"/>
          </p:cNvPicPr>
          <p:nvPr/>
        </p:nvPicPr>
        <p:blipFill>
          <a:blip r:embed="rId3"/>
          <a:stretch>
            <a:fillRect/>
          </a:stretch>
        </p:blipFill>
        <p:spPr>
          <a:xfrm>
            <a:off x="7169637" y="1475159"/>
            <a:ext cx="5047926" cy="4712616"/>
          </a:xfrm>
          <a:prstGeom prst="rect">
            <a:avLst/>
          </a:prstGeom>
        </p:spPr>
      </p:pic>
      <p:sp>
        <p:nvSpPr>
          <p:cNvPr id="3" name="TextBox 2">
            <a:extLst>
              <a:ext uri="{FF2B5EF4-FFF2-40B4-BE49-F238E27FC236}">
                <a16:creationId xmlns:a16="http://schemas.microsoft.com/office/drawing/2014/main" id="{1DC4A685-5D85-7295-D9EB-C02958E7971F}"/>
              </a:ext>
            </a:extLst>
          </p:cNvPr>
          <p:cNvSpPr txBox="1"/>
          <p:nvPr/>
        </p:nvSpPr>
        <p:spPr>
          <a:xfrm>
            <a:off x="0" y="6858000"/>
            <a:ext cx="12005187" cy="1862048"/>
          </a:xfrm>
          <a:prstGeom prst="rect">
            <a:avLst/>
          </a:prstGeom>
          <a:noFill/>
        </p:spPr>
        <p:txBody>
          <a:bodyPr wrap="square" rtlCol="0">
            <a:spAutoFit/>
          </a:bodyPr>
          <a:lstStyle/>
          <a:p>
            <a:pPr algn="ctr"/>
            <a:r>
              <a:rPr lang="en-US" sz="11500">
                <a:ln w="101600">
                  <a:solidFill>
                    <a:srgbClr val="00B050"/>
                  </a:solidFill>
                </a:ln>
                <a:solidFill>
                  <a:srgbClr val="FFFFFF"/>
                </a:solidFill>
                <a:effectLst>
                  <a:glow rad="101600">
                    <a:srgbClr val="7030A0">
                      <a:alpha val="60000"/>
                    </a:srgbClr>
                  </a:glow>
                </a:effectLst>
                <a:latin typeface="SVN-Billo" panose="00000400000000000000" pitchFamily="2" charset="0"/>
              </a:rPr>
              <a:t>Luyện tập</a:t>
            </a:r>
          </a:p>
        </p:txBody>
      </p:sp>
      <p:pic>
        <p:nvPicPr>
          <p:cNvPr id="5" name="Picture 4">
            <a:extLst>
              <a:ext uri="{FF2B5EF4-FFF2-40B4-BE49-F238E27FC236}">
                <a16:creationId xmlns:a16="http://schemas.microsoft.com/office/drawing/2014/main" id="{09D379F6-B085-264C-74D7-E0F6934428F2}"/>
              </a:ext>
            </a:extLst>
          </p:cNvPr>
          <p:cNvPicPr>
            <a:picLocks noChangeAspect="1"/>
          </p:cNvPicPr>
          <p:nvPr/>
        </p:nvPicPr>
        <p:blipFill>
          <a:blip r:embed="rId4"/>
          <a:stretch>
            <a:fillRect/>
          </a:stretch>
        </p:blipFill>
        <p:spPr>
          <a:xfrm>
            <a:off x="-1768963" y="2329350"/>
            <a:ext cx="12004064" cy="1932599"/>
          </a:xfrm>
          <a:prstGeom prst="rect">
            <a:avLst/>
          </a:prstGeom>
        </p:spPr>
      </p:pic>
    </p:spTree>
    <p:custDataLst>
      <p:tags r:id="rId1"/>
    </p:custDataLst>
    <p:extLst>
      <p:ext uri="{BB962C8B-B14F-4D97-AF65-F5344CB8AC3E}">
        <p14:creationId xmlns:p14="http://schemas.microsoft.com/office/powerpoint/2010/main" val="902868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0DFDC6-10AB-A0C8-F8BA-54D63430ED1D}"/>
              </a:ext>
            </a:extLst>
          </p:cNvPr>
          <p:cNvSpPr txBox="1"/>
          <p:nvPr/>
        </p:nvSpPr>
        <p:spPr>
          <a:xfrm>
            <a:off x="652151" y="227002"/>
            <a:ext cx="10536694" cy="646331"/>
          </a:xfrm>
          <a:prstGeom prst="rect">
            <a:avLst/>
          </a:prstGeom>
          <a:noFill/>
        </p:spPr>
        <p:txBody>
          <a:bodyPr wrap="square" rtlCol="0">
            <a:spAutoFit/>
          </a:bodyPr>
          <a:lstStyle/>
          <a:p>
            <a:pPr algn="just">
              <a:spcBef>
                <a:spcPts val="1200"/>
              </a:spcBef>
              <a:spcAft>
                <a:spcPts val="600"/>
              </a:spcAft>
            </a:pPr>
            <a:r>
              <a:rPr lang="en-US" sz="3600" b="1"/>
              <a:t>1. Tính nhẩm.</a:t>
            </a:r>
            <a:endParaRPr lang="en-US" sz="3600"/>
          </a:p>
        </p:txBody>
      </p:sp>
      <p:sp>
        <p:nvSpPr>
          <p:cNvPr id="5" name="TextBox 4">
            <a:extLst>
              <a:ext uri="{FF2B5EF4-FFF2-40B4-BE49-F238E27FC236}">
                <a16:creationId xmlns:a16="http://schemas.microsoft.com/office/drawing/2014/main" id="{C27F1EEF-BF3F-57C4-93BC-6DAB5D96E961}"/>
              </a:ext>
            </a:extLst>
          </p:cNvPr>
          <p:cNvSpPr txBox="1"/>
          <p:nvPr/>
        </p:nvSpPr>
        <p:spPr>
          <a:xfrm>
            <a:off x="468468" y="1273935"/>
            <a:ext cx="1192692" cy="707886"/>
          </a:xfrm>
          <a:prstGeom prst="rect">
            <a:avLst/>
          </a:prstGeom>
          <a:noFill/>
        </p:spPr>
        <p:txBody>
          <a:bodyPr wrap="square" rtlCol="0">
            <a:spAutoFit/>
          </a:bodyPr>
          <a:lstStyle/>
          <a:p>
            <a:pPr algn="just">
              <a:spcBef>
                <a:spcPts val="1200"/>
              </a:spcBef>
              <a:spcAft>
                <a:spcPts val="600"/>
              </a:spcAft>
            </a:pPr>
            <a:r>
              <a:rPr lang="en-US" sz="4000"/>
              <a:t>a)</a:t>
            </a:r>
          </a:p>
        </p:txBody>
      </p:sp>
      <p:sp>
        <p:nvSpPr>
          <p:cNvPr id="6" name="TextBox 5">
            <a:extLst>
              <a:ext uri="{FF2B5EF4-FFF2-40B4-BE49-F238E27FC236}">
                <a16:creationId xmlns:a16="http://schemas.microsoft.com/office/drawing/2014/main" id="{5C54DEB7-57A7-3A13-E989-DE4A3D090A74}"/>
              </a:ext>
            </a:extLst>
          </p:cNvPr>
          <p:cNvSpPr txBox="1"/>
          <p:nvPr/>
        </p:nvSpPr>
        <p:spPr>
          <a:xfrm>
            <a:off x="1174318" y="1273935"/>
            <a:ext cx="10665038" cy="707886"/>
          </a:xfrm>
          <a:prstGeom prst="rect">
            <a:avLst/>
          </a:prstGeom>
          <a:noFill/>
        </p:spPr>
        <p:txBody>
          <a:bodyPr wrap="square" rtlCol="0">
            <a:spAutoFit/>
          </a:bodyPr>
          <a:lstStyle/>
          <a:p>
            <a:pPr algn="just">
              <a:spcBef>
                <a:spcPts val="1200"/>
              </a:spcBef>
              <a:spcAft>
                <a:spcPts val="600"/>
              </a:spcAft>
            </a:pPr>
            <a:r>
              <a:rPr lang="en-US" sz="4000"/>
              <a:t>1 000 000 + 600 000 – 200 000 = </a:t>
            </a:r>
            <a:r>
              <a:rPr lang="en-US" sz="4000">
                <a:solidFill>
                  <a:srgbClr val="FF0000"/>
                </a:solidFill>
              </a:rPr>
              <a:t>1 400 000</a:t>
            </a:r>
            <a:r>
              <a:rPr lang="en-US" sz="4000"/>
              <a:t> </a:t>
            </a:r>
          </a:p>
        </p:txBody>
      </p:sp>
      <p:sp>
        <p:nvSpPr>
          <p:cNvPr id="7" name="TextBox 6">
            <a:extLst>
              <a:ext uri="{FF2B5EF4-FFF2-40B4-BE49-F238E27FC236}">
                <a16:creationId xmlns:a16="http://schemas.microsoft.com/office/drawing/2014/main" id="{BF7BD29A-AA2B-59F9-8305-BAAFAC68AC6B}"/>
              </a:ext>
            </a:extLst>
          </p:cNvPr>
          <p:cNvSpPr txBox="1"/>
          <p:nvPr/>
        </p:nvSpPr>
        <p:spPr>
          <a:xfrm>
            <a:off x="1174318" y="2320512"/>
            <a:ext cx="10665038" cy="707886"/>
          </a:xfrm>
          <a:prstGeom prst="rect">
            <a:avLst/>
          </a:prstGeom>
          <a:noFill/>
        </p:spPr>
        <p:txBody>
          <a:bodyPr wrap="square" rtlCol="0">
            <a:spAutoFit/>
          </a:bodyPr>
          <a:lstStyle/>
          <a:p>
            <a:pPr algn="just">
              <a:spcBef>
                <a:spcPts val="1200"/>
              </a:spcBef>
              <a:spcAft>
                <a:spcPts val="600"/>
              </a:spcAft>
            </a:pPr>
            <a:r>
              <a:rPr lang="en-US" sz="4000"/>
              <a:t>200 000 + 400 000 – 30 000 = </a:t>
            </a:r>
            <a:r>
              <a:rPr lang="en-US" sz="4000">
                <a:solidFill>
                  <a:srgbClr val="FF0000"/>
                </a:solidFill>
              </a:rPr>
              <a:t>570 000</a:t>
            </a:r>
            <a:r>
              <a:rPr lang="en-US" sz="4000"/>
              <a:t> </a:t>
            </a:r>
          </a:p>
        </p:txBody>
      </p:sp>
      <p:sp>
        <p:nvSpPr>
          <p:cNvPr id="8" name="TextBox 7">
            <a:extLst>
              <a:ext uri="{FF2B5EF4-FFF2-40B4-BE49-F238E27FC236}">
                <a16:creationId xmlns:a16="http://schemas.microsoft.com/office/drawing/2014/main" id="{678CC774-5741-9B28-E512-BE523E70D26A}"/>
              </a:ext>
            </a:extLst>
          </p:cNvPr>
          <p:cNvSpPr txBox="1"/>
          <p:nvPr/>
        </p:nvSpPr>
        <p:spPr>
          <a:xfrm>
            <a:off x="468468" y="3829602"/>
            <a:ext cx="1192692" cy="707886"/>
          </a:xfrm>
          <a:prstGeom prst="rect">
            <a:avLst/>
          </a:prstGeom>
          <a:noFill/>
        </p:spPr>
        <p:txBody>
          <a:bodyPr wrap="square" rtlCol="0">
            <a:spAutoFit/>
          </a:bodyPr>
          <a:lstStyle/>
          <a:p>
            <a:pPr algn="just">
              <a:spcBef>
                <a:spcPts val="1200"/>
              </a:spcBef>
              <a:spcAft>
                <a:spcPts val="600"/>
              </a:spcAft>
            </a:pPr>
            <a:r>
              <a:rPr lang="en-US" sz="4000"/>
              <a:t>b)</a:t>
            </a:r>
          </a:p>
        </p:txBody>
      </p:sp>
      <p:sp>
        <p:nvSpPr>
          <p:cNvPr id="9" name="TextBox 8">
            <a:extLst>
              <a:ext uri="{FF2B5EF4-FFF2-40B4-BE49-F238E27FC236}">
                <a16:creationId xmlns:a16="http://schemas.microsoft.com/office/drawing/2014/main" id="{652C6878-4463-EB61-26E5-17458309D7CF}"/>
              </a:ext>
            </a:extLst>
          </p:cNvPr>
          <p:cNvSpPr txBox="1"/>
          <p:nvPr/>
        </p:nvSpPr>
        <p:spPr>
          <a:xfrm>
            <a:off x="1174318" y="3829602"/>
            <a:ext cx="10665038" cy="707886"/>
          </a:xfrm>
          <a:prstGeom prst="rect">
            <a:avLst/>
          </a:prstGeom>
          <a:noFill/>
        </p:spPr>
        <p:txBody>
          <a:bodyPr wrap="square" rtlCol="0">
            <a:spAutoFit/>
          </a:bodyPr>
          <a:lstStyle/>
          <a:p>
            <a:pPr algn="just">
              <a:spcBef>
                <a:spcPts val="1200"/>
              </a:spcBef>
              <a:spcAft>
                <a:spcPts val="600"/>
              </a:spcAft>
            </a:pPr>
            <a:r>
              <a:rPr lang="en-US" sz="4000"/>
              <a:t>20 000 000 + (4 000 + 400 000) = </a:t>
            </a:r>
            <a:r>
              <a:rPr lang="en-US" sz="4000">
                <a:solidFill>
                  <a:srgbClr val="FF0000"/>
                </a:solidFill>
              </a:rPr>
              <a:t>20 404 000</a:t>
            </a:r>
            <a:r>
              <a:rPr lang="en-US" sz="4000"/>
              <a:t> </a:t>
            </a:r>
          </a:p>
        </p:txBody>
      </p:sp>
      <p:sp>
        <p:nvSpPr>
          <p:cNvPr id="10" name="TextBox 9">
            <a:extLst>
              <a:ext uri="{FF2B5EF4-FFF2-40B4-BE49-F238E27FC236}">
                <a16:creationId xmlns:a16="http://schemas.microsoft.com/office/drawing/2014/main" id="{1373FF82-1EF9-5403-1806-5AA1E959DF6D}"/>
              </a:ext>
            </a:extLst>
          </p:cNvPr>
          <p:cNvSpPr txBox="1"/>
          <p:nvPr/>
        </p:nvSpPr>
        <p:spPr>
          <a:xfrm>
            <a:off x="1174318" y="4876179"/>
            <a:ext cx="10665038" cy="707886"/>
          </a:xfrm>
          <a:prstGeom prst="rect">
            <a:avLst/>
          </a:prstGeom>
          <a:noFill/>
        </p:spPr>
        <p:txBody>
          <a:bodyPr wrap="square" rtlCol="0">
            <a:spAutoFit/>
          </a:bodyPr>
          <a:lstStyle/>
          <a:p>
            <a:pPr algn="just">
              <a:spcBef>
                <a:spcPts val="1200"/>
              </a:spcBef>
              <a:spcAft>
                <a:spcPts val="600"/>
              </a:spcAft>
            </a:pPr>
            <a:r>
              <a:rPr lang="en-US" sz="4000"/>
              <a:t>1 000 000 + (90 000 – 70 000) = </a:t>
            </a:r>
            <a:r>
              <a:rPr lang="en-US" sz="4000">
                <a:solidFill>
                  <a:srgbClr val="FF0000"/>
                </a:solidFill>
              </a:rPr>
              <a:t>1 020 000</a:t>
            </a:r>
            <a:r>
              <a:rPr lang="en-US" sz="4000"/>
              <a:t> </a:t>
            </a:r>
          </a:p>
        </p:txBody>
      </p:sp>
      <p:sp>
        <p:nvSpPr>
          <p:cNvPr id="11" name="Rectangle: Rounded Corners 10">
            <a:extLst>
              <a:ext uri="{FF2B5EF4-FFF2-40B4-BE49-F238E27FC236}">
                <a16:creationId xmlns:a16="http://schemas.microsoft.com/office/drawing/2014/main" id="{5F2E787D-F886-86DC-3585-D75B2535F6F0}"/>
              </a:ext>
            </a:extLst>
          </p:cNvPr>
          <p:cNvSpPr/>
          <p:nvPr/>
        </p:nvSpPr>
        <p:spPr>
          <a:xfrm>
            <a:off x="8903369" y="1273935"/>
            <a:ext cx="2374231" cy="707886"/>
          </a:xfrm>
          <a:prstGeom prst="roundRect">
            <a:avLst/>
          </a:prstGeom>
          <a:solidFill>
            <a:schemeClr val="bg2"/>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t>
            </a:r>
          </a:p>
        </p:txBody>
      </p:sp>
      <p:sp>
        <p:nvSpPr>
          <p:cNvPr id="12" name="Rectangle: Rounded Corners 11">
            <a:extLst>
              <a:ext uri="{FF2B5EF4-FFF2-40B4-BE49-F238E27FC236}">
                <a16:creationId xmlns:a16="http://schemas.microsoft.com/office/drawing/2014/main" id="{A1D00D1B-737F-4AF0-A09C-BF1FE4BE3DE4}"/>
              </a:ext>
            </a:extLst>
          </p:cNvPr>
          <p:cNvSpPr/>
          <p:nvPr/>
        </p:nvSpPr>
        <p:spPr>
          <a:xfrm>
            <a:off x="8157411" y="2337515"/>
            <a:ext cx="1965157" cy="707886"/>
          </a:xfrm>
          <a:prstGeom prst="roundRect">
            <a:avLst/>
          </a:prstGeom>
          <a:solidFill>
            <a:schemeClr val="bg2"/>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t>
            </a:r>
          </a:p>
        </p:txBody>
      </p:sp>
      <p:sp>
        <p:nvSpPr>
          <p:cNvPr id="13" name="Rectangle: Rounded Corners 12">
            <a:extLst>
              <a:ext uri="{FF2B5EF4-FFF2-40B4-BE49-F238E27FC236}">
                <a16:creationId xmlns:a16="http://schemas.microsoft.com/office/drawing/2014/main" id="{524E7014-0453-736C-89F7-BCB427A7F2BC}"/>
              </a:ext>
            </a:extLst>
          </p:cNvPr>
          <p:cNvSpPr/>
          <p:nvPr/>
        </p:nvSpPr>
        <p:spPr>
          <a:xfrm>
            <a:off x="8958195" y="3829602"/>
            <a:ext cx="2671007" cy="707886"/>
          </a:xfrm>
          <a:prstGeom prst="roundRect">
            <a:avLst/>
          </a:prstGeom>
          <a:solidFill>
            <a:schemeClr val="bg2"/>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t>
            </a:r>
          </a:p>
        </p:txBody>
      </p:sp>
      <p:sp>
        <p:nvSpPr>
          <p:cNvPr id="14" name="Rectangle: Rounded Corners 13">
            <a:extLst>
              <a:ext uri="{FF2B5EF4-FFF2-40B4-BE49-F238E27FC236}">
                <a16:creationId xmlns:a16="http://schemas.microsoft.com/office/drawing/2014/main" id="{C47F4F82-748D-36EB-8132-15AA9CE8CAD5}"/>
              </a:ext>
            </a:extLst>
          </p:cNvPr>
          <p:cNvSpPr/>
          <p:nvPr/>
        </p:nvSpPr>
        <p:spPr>
          <a:xfrm>
            <a:off x="8622635" y="4876179"/>
            <a:ext cx="2380927" cy="707886"/>
          </a:xfrm>
          <a:prstGeom prst="roundRect">
            <a:avLst/>
          </a:prstGeom>
          <a:solidFill>
            <a:schemeClr val="bg2"/>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t>
            </a:r>
          </a:p>
        </p:txBody>
      </p:sp>
    </p:spTree>
    <p:custDataLst>
      <p:tags r:id="rId1"/>
    </p:custDataLst>
    <p:extLst>
      <p:ext uri="{BB962C8B-B14F-4D97-AF65-F5344CB8AC3E}">
        <p14:creationId xmlns:p14="http://schemas.microsoft.com/office/powerpoint/2010/main" val="411299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1"/>
                                        </p:tgtEl>
                                      </p:cBhvr>
                                    </p:animEffect>
                                    <p:anim calcmode="lin" valueType="num">
                                      <p:cBhvr>
                                        <p:cTn id="7" dur="1000"/>
                                        <p:tgtEl>
                                          <p:spTgt spid="11"/>
                                        </p:tgtEl>
                                        <p:attrNameLst>
                                          <p:attrName>ppt_x</p:attrName>
                                        </p:attrNameLst>
                                      </p:cBhvr>
                                      <p:tavLst>
                                        <p:tav tm="0">
                                          <p:val>
                                            <p:strVal val="ppt_x"/>
                                          </p:val>
                                        </p:tav>
                                        <p:tav tm="100000">
                                          <p:val>
                                            <p:strVal val="ppt_x"/>
                                          </p:val>
                                        </p:tav>
                                      </p:tavLst>
                                    </p:anim>
                                    <p:anim calcmode="lin" valueType="num">
                                      <p:cBhvr>
                                        <p:cTn id="8" dur="1000"/>
                                        <p:tgtEl>
                                          <p:spTgt spid="11"/>
                                        </p:tgtEl>
                                        <p:attrNameLst>
                                          <p:attrName>ppt_y</p:attrName>
                                        </p:attrNameLst>
                                      </p:cBhvr>
                                      <p:tavLst>
                                        <p:tav tm="0">
                                          <p:val>
                                            <p:strVal val="ppt_y"/>
                                          </p:val>
                                        </p:tav>
                                        <p:tav tm="100000">
                                          <p:val>
                                            <p:strVal val="ppt_y+.1"/>
                                          </p:val>
                                        </p:tav>
                                      </p:tavLst>
                                    </p:anim>
                                    <p:set>
                                      <p:cBhvr>
                                        <p:cTn id="9"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12"/>
                                        </p:tgtEl>
                                      </p:cBhvr>
                                    </p:animEffect>
                                    <p:anim calcmode="lin" valueType="num">
                                      <p:cBhvr>
                                        <p:cTn id="14" dur="1000"/>
                                        <p:tgtEl>
                                          <p:spTgt spid="12"/>
                                        </p:tgtEl>
                                        <p:attrNameLst>
                                          <p:attrName>ppt_x</p:attrName>
                                        </p:attrNameLst>
                                      </p:cBhvr>
                                      <p:tavLst>
                                        <p:tav tm="0">
                                          <p:val>
                                            <p:strVal val="ppt_x"/>
                                          </p:val>
                                        </p:tav>
                                        <p:tav tm="100000">
                                          <p:val>
                                            <p:strVal val="ppt_x"/>
                                          </p:val>
                                        </p:tav>
                                      </p:tavLst>
                                    </p:anim>
                                    <p:anim calcmode="lin" valueType="num">
                                      <p:cBhvr>
                                        <p:cTn id="15" dur="1000"/>
                                        <p:tgtEl>
                                          <p:spTgt spid="12"/>
                                        </p:tgtEl>
                                        <p:attrNameLst>
                                          <p:attrName>ppt_y</p:attrName>
                                        </p:attrNameLst>
                                      </p:cBhvr>
                                      <p:tavLst>
                                        <p:tav tm="0">
                                          <p:val>
                                            <p:strVal val="ppt_y"/>
                                          </p:val>
                                        </p:tav>
                                        <p:tav tm="100000">
                                          <p:val>
                                            <p:strVal val="ppt_y+.1"/>
                                          </p:val>
                                        </p:tav>
                                      </p:tavLst>
                                    </p:anim>
                                    <p:set>
                                      <p:cBhvr>
                                        <p:cTn id="16"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14"/>
                                        </p:tgtEl>
                                      </p:cBhvr>
                                    </p:animEffect>
                                    <p:anim calcmode="lin" valueType="num">
                                      <p:cBhvr>
                                        <p:cTn id="28" dur="1000"/>
                                        <p:tgtEl>
                                          <p:spTgt spid="14"/>
                                        </p:tgtEl>
                                        <p:attrNameLst>
                                          <p:attrName>ppt_x</p:attrName>
                                        </p:attrNameLst>
                                      </p:cBhvr>
                                      <p:tavLst>
                                        <p:tav tm="0">
                                          <p:val>
                                            <p:strVal val="ppt_x"/>
                                          </p:val>
                                        </p:tav>
                                        <p:tav tm="100000">
                                          <p:val>
                                            <p:strVal val="ppt_x"/>
                                          </p:val>
                                        </p:tav>
                                      </p:tavLst>
                                    </p:anim>
                                    <p:anim calcmode="lin" valueType="num">
                                      <p:cBhvr>
                                        <p:cTn id="29" dur="1000"/>
                                        <p:tgtEl>
                                          <p:spTgt spid="14"/>
                                        </p:tgtEl>
                                        <p:attrNameLst>
                                          <p:attrName>ppt_y</p:attrName>
                                        </p:attrNameLst>
                                      </p:cBhvr>
                                      <p:tavLst>
                                        <p:tav tm="0">
                                          <p:val>
                                            <p:strVal val="ppt_y"/>
                                          </p:val>
                                        </p:tav>
                                        <p:tav tm="100000">
                                          <p:val>
                                            <p:strVal val="ppt_y+.1"/>
                                          </p:val>
                                        </p:tav>
                                      </p:tavLst>
                                    </p:anim>
                                    <p:set>
                                      <p:cBhvr>
                                        <p:cTn id="30"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0DFDC6-10AB-A0C8-F8BA-54D63430ED1D}"/>
              </a:ext>
            </a:extLst>
          </p:cNvPr>
          <p:cNvSpPr txBox="1"/>
          <p:nvPr/>
        </p:nvSpPr>
        <p:spPr>
          <a:xfrm>
            <a:off x="769350" y="272716"/>
            <a:ext cx="5857001" cy="646331"/>
          </a:xfrm>
          <a:prstGeom prst="rect">
            <a:avLst/>
          </a:prstGeom>
          <a:noFill/>
        </p:spPr>
        <p:txBody>
          <a:bodyPr wrap="square" rtlCol="0">
            <a:spAutoFit/>
          </a:bodyPr>
          <a:lstStyle/>
          <a:p>
            <a:pPr algn="just">
              <a:spcBef>
                <a:spcPts val="1200"/>
              </a:spcBef>
              <a:spcAft>
                <a:spcPts val="600"/>
              </a:spcAft>
            </a:pPr>
            <a:r>
              <a:rPr lang="en-US" sz="3600" b="1"/>
              <a:t>2. Đ, S? </a:t>
            </a:r>
            <a:endParaRPr lang="en-US" sz="3600"/>
          </a:p>
        </p:txBody>
      </p:sp>
      <p:pic>
        <p:nvPicPr>
          <p:cNvPr id="24" name="Picture 23">
            <a:extLst>
              <a:ext uri="{FF2B5EF4-FFF2-40B4-BE49-F238E27FC236}">
                <a16:creationId xmlns:a16="http://schemas.microsoft.com/office/drawing/2014/main" id="{E0D384EF-3499-83E0-B7A4-2D44058B9C3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Lst>
          </a:blip>
          <a:stretch>
            <a:fillRect/>
          </a:stretch>
        </p:blipFill>
        <p:spPr>
          <a:xfrm>
            <a:off x="769350" y="1286254"/>
            <a:ext cx="10882446" cy="4285491"/>
          </a:xfrm>
          <a:prstGeom prst="rect">
            <a:avLst/>
          </a:prstGeom>
          <a:ln>
            <a:noFill/>
          </a:ln>
          <a:effectLst>
            <a:outerShdw blurRad="292100" dist="139700" dir="2700000" algn="tl" rotWithShape="0">
              <a:srgbClr val="333333">
                <a:alpha val="65000"/>
              </a:srgbClr>
            </a:outerShdw>
          </a:effectLst>
        </p:spPr>
      </p:pic>
      <p:sp>
        <p:nvSpPr>
          <p:cNvPr id="25" name="Rectangle: Rounded Corners 24">
            <a:extLst>
              <a:ext uri="{FF2B5EF4-FFF2-40B4-BE49-F238E27FC236}">
                <a16:creationId xmlns:a16="http://schemas.microsoft.com/office/drawing/2014/main" id="{B296F16D-F138-7E6D-1C11-25F629E96615}"/>
              </a:ext>
            </a:extLst>
          </p:cNvPr>
          <p:cNvSpPr/>
          <p:nvPr/>
        </p:nvSpPr>
        <p:spPr>
          <a:xfrm>
            <a:off x="4317920" y="2521494"/>
            <a:ext cx="731520" cy="731520"/>
          </a:xfrm>
          <a:prstGeom prst="roundRect">
            <a:avLst/>
          </a:prstGeom>
          <a:solidFill>
            <a:schemeClr val="bg2"/>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S</a:t>
            </a:r>
          </a:p>
        </p:txBody>
      </p:sp>
      <p:sp>
        <p:nvSpPr>
          <p:cNvPr id="26" name="Rectangle: Rounded Corners 25">
            <a:extLst>
              <a:ext uri="{FF2B5EF4-FFF2-40B4-BE49-F238E27FC236}">
                <a16:creationId xmlns:a16="http://schemas.microsoft.com/office/drawing/2014/main" id="{5CFDDA43-5006-8B55-B0CB-1D374D3D6E73}"/>
              </a:ext>
            </a:extLst>
          </p:cNvPr>
          <p:cNvSpPr/>
          <p:nvPr/>
        </p:nvSpPr>
        <p:spPr>
          <a:xfrm>
            <a:off x="10403720" y="2521494"/>
            <a:ext cx="731520" cy="731520"/>
          </a:xfrm>
          <a:prstGeom prst="roundRect">
            <a:avLst/>
          </a:prstGeom>
          <a:solidFill>
            <a:schemeClr val="bg2"/>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Đ</a:t>
            </a:r>
          </a:p>
        </p:txBody>
      </p:sp>
      <p:sp>
        <p:nvSpPr>
          <p:cNvPr id="27" name="Rectangle: Rounded Corners 26">
            <a:extLst>
              <a:ext uri="{FF2B5EF4-FFF2-40B4-BE49-F238E27FC236}">
                <a16:creationId xmlns:a16="http://schemas.microsoft.com/office/drawing/2014/main" id="{B419133B-5685-27D6-A6D2-62C353098B11}"/>
              </a:ext>
            </a:extLst>
          </p:cNvPr>
          <p:cNvSpPr/>
          <p:nvPr/>
        </p:nvSpPr>
        <p:spPr>
          <a:xfrm>
            <a:off x="3952160" y="4727283"/>
            <a:ext cx="731520" cy="731520"/>
          </a:xfrm>
          <a:prstGeom prst="roundRect">
            <a:avLst/>
          </a:prstGeom>
          <a:solidFill>
            <a:schemeClr val="bg2"/>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S</a:t>
            </a:r>
          </a:p>
        </p:txBody>
      </p:sp>
      <p:sp>
        <p:nvSpPr>
          <p:cNvPr id="28" name="Rectangle: Rounded Corners 27">
            <a:extLst>
              <a:ext uri="{FF2B5EF4-FFF2-40B4-BE49-F238E27FC236}">
                <a16:creationId xmlns:a16="http://schemas.microsoft.com/office/drawing/2014/main" id="{4DD4F4C8-FEA3-4B1F-A919-D595A09899A8}"/>
              </a:ext>
            </a:extLst>
          </p:cNvPr>
          <p:cNvSpPr/>
          <p:nvPr/>
        </p:nvSpPr>
        <p:spPr>
          <a:xfrm>
            <a:off x="10502566" y="4739792"/>
            <a:ext cx="731520" cy="731520"/>
          </a:xfrm>
          <a:prstGeom prst="roundRect">
            <a:avLst/>
          </a:prstGeom>
          <a:solidFill>
            <a:schemeClr val="bg2"/>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Đ</a:t>
            </a:r>
          </a:p>
        </p:txBody>
      </p:sp>
    </p:spTree>
    <p:custDataLst>
      <p:tags r:id="rId1"/>
    </p:custDataLst>
    <p:extLst>
      <p:ext uri="{BB962C8B-B14F-4D97-AF65-F5344CB8AC3E}">
        <p14:creationId xmlns:p14="http://schemas.microsoft.com/office/powerpoint/2010/main" val="119711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4" name="Check mar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4" name="Check mar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subTnLst>
                                    <p:audio>
                                      <p:cMediaNode>
                                        <p:cTn display="0" masterRel="sameClick">
                                          <p:stCondLst>
                                            <p:cond evt="begin" delay="0">
                                              <p:tn val="15"/>
                                            </p:cond>
                                          </p:stCondLst>
                                          <p:endCondLst>
                                            <p:cond evt="onStopAudio" delay="0">
                                              <p:tgtEl>
                                                <p:sldTgt/>
                                              </p:tgtEl>
                                            </p:cond>
                                          </p:endCondLst>
                                        </p:cTn>
                                        <p:tgtEl>
                                          <p:sndTgt r:embed="rId4" name="Check mar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subTnLst>
                                    <p:audio>
                                      <p:cMediaNode>
                                        <p:cTn display="0" masterRel="sameClick">
                                          <p:stCondLst>
                                            <p:cond evt="begin" delay="0">
                                              <p:tn val="20"/>
                                            </p:cond>
                                          </p:stCondLst>
                                          <p:endCondLst>
                                            <p:cond evt="onStopAudio" delay="0">
                                              <p:tgtEl>
                                                <p:sldTgt/>
                                              </p:tgtEl>
                                            </p:cond>
                                          </p:endCondLst>
                                        </p:cTn>
                                        <p:tgtEl>
                                          <p:sndTgt r:embed="rId4"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0DFDC6-10AB-A0C8-F8BA-54D63430ED1D}"/>
              </a:ext>
            </a:extLst>
          </p:cNvPr>
          <p:cNvSpPr txBox="1"/>
          <p:nvPr/>
        </p:nvSpPr>
        <p:spPr>
          <a:xfrm>
            <a:off x="388650" y="159803"/>
            <a:ext cx="11512415" cy="1569660"/>
          </a:xfrm>
          <a:prstGeom prst="rect">
            <a:avLst/>
          </a:prstGeom>
          <a:noFill/>
        </p:spPr>
        <p:txBody>
          <a:bodyPr wrap="square" rtlCol="0">
            <a:spAutoFit/>
          </a:bodyPr>
          <a:lstStyle/>
          <a:p>
            <a:pPr algn="just">
              <a:spcBef>
                <a:spcPts val="1200"/>
              </a:spcBef>
              <a:spcAft>
                <a:spcPts val="600"/>
              </a:spcAft>
            </a:pPr>
            <a:r>
              <a:rPr lang="en-US" sz="3200" b="1"/>
              <a:t>3. Nhà toán học Lê Văn Thiêm là tiến sẽ toán học đầu tiên của Việt Nam. Em hãy giải ô số bằng cách tính giá trị các biểu thức sau đây để biết được năm sinh của ông. </a:t>
            </a:r>
            <a:endParaRPr lang="en-US" sz="3200"/>
          </a:p>
        </p:txBody>
      </p:sp>
      <p:pic>
        <p:nvPicPr>
          <p:cNvPr id="24" name="Picture 23">
            <a:extLst>
              <a:ext uri="{FF2B5EF4-FFF2-40B4-BE49-F238E27FC236}">
                <a16:creationId xmlns:a16="http://schemas.microsoft.com/office/drawing/2014/main" id="{B5AF097E-F87F-77F3-15B4-92C3A0B4D546}"/>
              </a:ext>
            </a:extLst>
          </p:cNvPr>
          <p:cNvPicPr>
            <a:picLocks noChangeAspect="1"/>
          </p:cNvPicPr>
          <p:nvPr/>
        </p:nvPicPr>
        <p:blipFill rotWithShape="1">
          <a:blip r:embed="rId5"/>
          <a:srcRect l="53681" t="29268" r="3541" b="33162"/>
          <a:stretch/>
        </p:blipFill>
        <p:spPr>
          <a:xfrm>
            <a:off x="7399822" y="2450142"/>
            <a:ext cx="4642273" cy="2528258"/>
          </a:xfrm>
          <a:prstGeom prst="rect">
            <a:avLst/>
          </a:prstGeom>
        </p:spPr>
      </p:pic>
      <p:graphicFrame>
        <p:nvGraphicFramePr>
          <p:cNvPr id="25" name="Table 25">
            <a:extLst>
              <a:ext uri="{FF2B5EF4-FFF2-40B4-BE49-F238E27FC236}">
                <a16:creationId xmlns:a16="http://schemas.microsoft.com/office/drawing/2014/main" id="{02045335-4975-8D21-1521-60829C019785}"/>
              </a:ext>
            </a:extLst>
          </p:cNvPr>
          <p:cNvGraphicFramePr>
            <a:graphicFrameLocks noGrp="1"/>
          </p:cNvGraphicFramePr>
          <p:nvPr>
            <p:extLst>
              <p:ext uri="{D42A27DB-BD31-4B8C-83A1-F6EECF244321}">
                <p14:modId xmlns:p14="http://schemas.microsoft.com/office/powerpoint/2010/main" val="3351079253"/>
              </p:ext>
            </p:extLst>
          </p:nvPr>
        </p:nvGraphicFramePr>
        <p:xfrm>
          <a:off x="224240" y="2553012"/>
          <a:ext cx="7132320" cy="2194560"/>
        </p:xfrm>
        <a:graphic>
          <a:graphicData uri="http://schemas.openxmlformats.org/drawingml/2006/table">
            <a:tbl>
              <a:tblPr firstRow="1" bandRow="1">
                <a:tableStyleId>{F874F437-96F6-4762-9F88-876618F25061}</a:tableStyleId>
              </a:tblPr>
              <a:tblGrid>
                <a:gridCol w="548640">
                  <a:extLst>
                    <a:ext uri="{9D8B030D-6E8A-4147-A177-3AD203B41FA5}">
                      <a16:colId xmlns:a16="http://schemas.microsoft.com/office/drawing/2014/main" val="1794381426"/>
                    </a:ext>
                  </a:extLst>
                </a:gridCol>
                <a:gridCol w="548640">
                  <a:extLst>
                    <a:ext uri="{9D8B030D-6E8A-4147-A177-3AD203B41FA5}">
                      <a16:colId xmlns:a16="http://schemas.microsoft.com/office/drawing/2014/main" val="3058296153"/>
                    </a:ext>
                  </a:extLst>
                </a:gridCol>
                <a:gridCol w="548640">
                  <a:extLst>
                    <a:ext uri="{9D8B030D-6E8A-4147-A177-3AD203B41FA5}">
                      <a16:colId xmlns:a16="http://schemas.microsoft.com/office/drawing/2014/main" val="3317117324"/>
                    </a:ext>
                  </a:extLst>
                </a:gridCol>
                <a:gridCol w="548640">
                  <a:extLst>
                    <a:ext uri="{9D8B030D-6E8A-4147-A177-3AD203B41FA5}">
                      <a16:colId xmlns:a16="http://schemas.microsoft.com/office/drawing/2014/main" val="1801831215"/>
                    </a:ext>
                  </a:extLst>
                </a:gridCol>
                <a:gridCol w="548640">
                  <a:extLst>
                    <a:ext uri="{9D8B030D-6E8A-4147-A177-3AD203B41FA5}">
                      <a16:colId xmlns:a16="http://schemas.microsoft.com/office/drawing/2014/main" val="4114784796"/>
                    </a:ext>
                  </a:extLst>
                </a:gridCol>
                <a:gridCol w="548640">
                  <a:extLst>
                    <a:ext uri="{9D8B030D-6E8A-4147-A177-3AD203B41FA5}">
                      <a16:colId xmlns:a16="http://schemas.microsoft.com/office/drawing/2014/main" val="3427590811"/>
                    </a:ext>
                  </a:extLst>
                </a:gridCol>
                <a:gridCol w="548640">
                  <a:extLst>
                    <a:ext uri="{9D8B030D-6E8A-4147-A177-3AD203B41FA5}">
                      <a16:colId xmlns:a16="http://schemas.microsoft.com/office/drawing/2014/main" val="642930164"/>
                    </a:ext>
                  </a:extLst>
                </a:gridCol>
                <a:gridCol w="548640">
                  <a:extLst>
                    <a:ext uri="{9D8B030D-6E8A-4147-A177-3AD203B41FA5}">
                      <a16:colId xmlns:a16="http://schemas.microsoft.com/office/drawing/2014/main" val="3928709552"/>
                    </a:ext>
                  </a:extLst>
                </a:gridCol>
                <a:gridCol w="548640">
                  <a:extLst>
                    <a:ext uri="{9D8B030D-6E8A-4147-A177-3AD203B41FA5}">
                      <a16:colId xmlns:a16="http://schemas.microsoft.com/office/drawing/2014/main" val="1508719676"/>
                    </a:ext>
                  </a:extLst>
                </a:gridCol>
                <a:gridCol w="548640">
                  <a:extLst>
                    <a:ext uri="{9D8B030D-6E8A-4147-A177-3AD203B41FA5}">
                      <a16:colId xmlns:a16="http://schemas.microsoft.com/office/drawing/2014/main" val="4159482396"/>
                    </a:ext>
                  </a:extLst>
                </a:gridCol>
                <a:gridCol w="548640">
                  <a:extLst>
                    <a:ext uri="{9D8B030D-6E8A-4147-A177-3AD203B41FA5}">
                      <a16:colId xmlns:a16="http://schemas.microsoft.com/office/drawing/2014/main" val="2349402970"/>
                    </a:ext>
                  </a:extLst>
                </a:gridCol>
                <a:gridCol w="548640">
                  <a:extLst>
                    <a:ext uri="{9D8B030D-6E8A-4147-A177-3AD203B41FA5}">
                      <a16:colId xmlns:a16="http://schemas.microsoft.com/office/drawing/2014/main" val="882359513"/>
                    </a:ext>
                  </a:extLst>
                </a:gridCol>
                <a:gridCol w="548640">
                  <a:extLst>
                    <a:ext uri="{9D8B030D-6E8A-4147-A177-3AD203B41FA5}">
                      <a16:colId xmlns:a16="http://schemas.microsoft.com/office/drawing/2014/main" val="3975239352"/>
                    </a:ext>
                  </a:extLst>
                </a:gridCol>
              </a:tblGrid>
              <a:tr h="548640">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US" sz="2800"/>
                        <a:t>1</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r>
                        <a:rPr lang="en-US" sz="2800"/>
                        <a:t>0</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2800"/>
                        <a:t>0</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2800"/>
                        <a:t>0</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2800"/>
                        <a:t>0</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2800"/>
                        <a:t>0</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2800"/>
                        <a:t>0</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2800"/>
                        <a:t>0</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2800"/>
                        <a:t>0</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2800"/>
                        <a:t>0</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211249654"/>
                  </a:ext>
                </a:extLst>
              </a:tr>
              <a:tr h="548640">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sz="2800"/>
                        <a:t>9</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endParaRPr lang="en-US" sz="2800"/>
                    </a:p>
                  </a:txBody>
                  <a:tcPr anchor="ctr">
                    <a:lnL w="28575"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3000650882"/>
                  </a:ext>
                </a:extLst>
              </a:tr>
              <a:tr h="548640">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sz="2800"/>
                        <a:t>3</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2800"/>
                        <a:t>1</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r>
                        <a:rPr lang="en-US" sz="2800"/>
                        <a:t>0</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2800"/>
                        <a:t>0</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2800"/>
                        <a:t>0</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2800"/>
                        <a:t>0</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2800"/>
                        <a:t>0</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2800"/>
                        <a:t>0</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endParaRPr lang="en-US" sz="2800"/>
                    </a:p>
                  </a:txBody>
                  <a:tcPr anchor="ctr">
                    <a:lnL w="28575"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3132595969"/>
                  </a:ext>
                </a:extLst>
              </a:tr>
              <a:tr h="548640">
                <a:tc>
                  <a:txBody>
                    <a:bodyPr/>
                    <a:lstStyle/>
                    <a:p>
                      <a:pPr algn="ctr"/>
                      <a:r>
                        <a:rPr lang="en-US" sz="2800"/>
                        <a:t>7</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2800"/>
                        <a:t>2</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2800"/>
                        <a:t>4</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2800"/>
                        <a:t>8</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r>
                        <a:rPr lang="en-US" sz="2800"/>
                        <a:t>3</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2800"/>
                        <a:t>7</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endParaRPr lang="en-US" sz="2800"/>
                    </a:p>
                  </a:txBody>
                  <a:tcPr anchor="ctr">
                    <a:lnL w="28575"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280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3294053369"/>
                  </a:ext>
                </a:extLst>
              </a:tr>
            </a:tbl>
          </a:graphicData>
        </a:graphic>
      </p:graphicFrame>
      <p:sp>
        <p:nvSpPr>
          <p:cNvPr id="26" name="Rectangle: Rounded Corners 25">
            <a:extLst>
              <a:ext uri="{FF2B5EF4-FFF2-40B4-BE49-F238E27FC236}">
                <a16:creationId xmlns:a16="http://schemas.microsoft.com/office/drawing/2014/main" id="{E646D975-E503-D700-F333-024CD26FB8CB}"/>
              </a:ext>
            </a:extLst>
          </p:cNvPr>
          <p:cNvSpPr/>
          <p:nvPr/>
        </p:nvSpPr>
        <p:spPr>
          <a:xfrm>
            <a:off x="1954082" y="2625582"/>
            <a:ext cx="365760" cy="365760"/>
          </a:xfrm>
          <a:prstGeom prst="roundRect">
            <a:avLst/>
          </a:prstGeom>
          <a:solidFill>
            <a:srgbClr val="FFE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27" name="Rectangle: Rounded Corners 26">
            <a:extLst>
              <a:ext uri="{FF2B5EF4-FFF2-40B4-BE49-F238E27FC236}">
                <a16:creationId xmlns:a16="http://schemas.microsoft.com/office/drawing/2014/main" id="{A48089F7-1824-016E-4BC2-F5BDA71A3631}"/>
              </a:ext>
            </a:extLst>
          </p:cNvPr>
          <p:cNvSpPr/>
          <p:nvPr/>
        </p:nvSpPr>
        <p:spPr>
          <a:xfrm>
            <a:off x="2491287" y="2625582"/>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28" name="Rectangle: Rounded Corners 27">
            <a:extLst>
              <a:ext uri="{FF2B5EF4-FFF2-40B4-BE49-F238E27FC236}">
                <a16:creationId xmlns:a16="http://schemas.microsoft.com/office/drawing/2014/main" id="{46FFCFCD-AA04-9148-9EA0-E05C76313DED}"/>
              </a:ext>
            </a:extLst>
          </p:cNvPr>
          <p:cNvSpPr/>
          <p:nvPr/>
        </p:nvSpPr>
        <p:spPr>
          <a:xfrm>
            <a:off x="3028492" y="2625582"/>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29" name="Rectangle: Rounded Corners 28">
            <a:extLst>
              <a:ext uri="{FF2B5EF4-FFF2-40B4-BE49-F238E27FC236}">
                <a16:creationId xmlns:a16="http://schemas.microsoft.com/office/drawing/2014/main" id="{2B2E8209-C9EB-4630-6131-F31E6C34EC53}"/>
              </a:ext>
            </a:extLst>
          </p:cNvPr>
          <p:cNvSpPr/>
          <p:nvPr/>
        </p:nvSpPr>
        <p:spPr>
          <a:xfrm>
            <a:off x="3594725" y="2625582"/>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30" name="Rectangle: Rounded Corners 29">
            <a:extLst>
              <a:ext uri="{FF2B5EF4-FFF2-40B4-BE49-F238E27FC236}">
                <a16:creationId xmlns:a16="http://schemas.microsoft.com/office/drawing/2014/main" id="{D3416A47-5882-65C5-5215-CF45F58AFA55}"/>
              </a:ext>
            </a:extLst>
          </p:cNvPr>
          <p:cNvSpPr/>
          <p:nvPr/>
        </p:nvSpPr>
        <p:spPr>
          <a:xfrm>
            <a:off x="4146444" y="2625582"/>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31" name="Rectangle: Rounded Corners 30">
            <a:extLst>
              <a:ext uri="{FF2B5EF4-FFF2-40B4-BE49-F238E27FC236}">
                <a16:creationId xmlns:a16="http://schemas.microsoft.com/office/drawing/2014/main" id="{A962257B-D203-AA23-C72E-9436515BCC90}"/>
              </a:ext>
            </a:extLst>
          </p:cNvPr>
          <p:cNvSpPr/>
          <p:nvPr/>
        </p:nvSpPr>
        <p:spPr>
          <a:xfrm>
            <a:off x="4698163" y="2625582"/>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32" name="Rectangle: Rounded Corners 31">
            <a:extLst>
              <a:ext uri="{FF2B5EF4-FFF2-40B4-BE49-F238E27FC236}">
                <a16:creationId xmlns:a16="http://schemas.microsoft.com/office/drawing/2014/main" id="{33719825-9245-BDF3-A849-CA2994CC8A9F}"/>
              </a:ext>
            </a:extLst>
          </p:cNvPr>
          <p:cNvSpPr/>
          <p:nvPr/>
        </p:nvSpPr>
        <p:spPr>
          <a:xfrm>
            <a:off x="5249882" y="2625582"/>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33" name="Rectangle: Rounded Corners 32">
            <a:extLst>
              <a:ext uri="{FF2B5EF4-FFF2-40B4-BE49-F238E27FC236}">
                <a16:creationId xmlns:a16="http://schemas.microsoft.com/office/drawing/2014/main" id="{5D731595-687C-E028-A42D-E26A1A06ABE0}"/>
              </a:ext>
            </a:extLst>
          </p:cNvPr>
          <p:cNvSpPr/>
          <p:nvPr/>
        </p:nvSpPr>
        <p:spPr>
          <a:xfrm>
            <a:off x="5787087" y="2625582"/>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34" name="Rectangle: Rounded Corners 33">
            <a:extLst>
              <a:ext uri="{FF2B5EF4-FFF2-40B4-BE49-F238E27FC236}">
                <a16:creationId xmlns:a16="http://schemas.microsoft.com/office/drawing/2014/main" id="{28DBC482-ABD7-FA7C-FCAB-7ED6FF6EC045}"/>
              </a:ext>
            </a:extLst>
          </p:cNvPr>
          <p:cNvSpPr/>
          <p:nvPr/>
        </p:nvSpPr>
        <p:spPr>
          <a:xfrm>
            <a:off x="6338806" y="2625582"/>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35" name="Rectangle: Rounded Corners 34">
            <a:extLst>
              <a:ext uri="{FF2B5EF4-FFF2-40B4-BE49-F238E27FC236}">
                <a16:creationId xmlns:a16="http://schemas.microsoft.com/office/drawing/2014/main" id="{2B614623-F107-FBA1-66E8-AD71C643F71E}"/>
              </a:ext>
            </a:extLst>
          </p:cNvPr>
          <p:cNvSpPr/>
          <p:nvPr/>
        </p:nvSpPr>
        <p:spPr>
          <a:xfrm>
            <a:off x="6890525" y="2625582"/>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36" name="Rectangle: Rounded Corners 35">
            <a:extLst>
              <a:ext uri="{FF2B5EF4-FFF2-40B4-BE49-F238E27FC236}">
                <a16:creationId xmlns:a16="http://schemas.microsoft.com/office/drawing/2014/main" id="{93E90C85-8EB8-DE87-9010-F128A6DDE11E}"/>
              </a:ext>
            </a:extLst>
          </p:cNvPr>
          <p:cNvSpPr/>
          <p:nvPr/>
        </p:nvSpPr>
        <p:spPr>
          <a:xfrm>
            <a:off x="1964751" y="3188064"/>
            <a:ext cx="365760" cy="365760"/>
          </a:xfrm>
          <a:prstGeom prst="roundRect">
            <a:avLst/>
          </a:prstGeom>
          <a:solidFill>
            <a:srgbClr val="FFE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38" name="Rectangle: Rounded Corners 37">
            <a:extLst>
              <a:ext uri="{FF2B5EF4-FFF2-40B4-BE49-F238E27FC236}">
                <a16:creationId xmlns:a16="http://schemas.microsoft.com/office/drawing/2014/main" id="{0A6E954F-395D-46FD-B3E4-3826819542C6}"/>
              </a:ext>
            </a:extLst>
          </p:cNvPr>
          <p:cNvSpPr/>
          <p:nvPr/>
        </p:nvSpPr>
        <p:spPr>
          <a:xfrm>
            <a:off x="1411359" y="3759431"/>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39" name="Rectangle: Rounded Corners 38">
            <a:extLst>
              <a:ext uri="{FF2B5EF4-FFF2-40B4-BE49-F238E27FC236}">
                <a16:creationId xmlns:a16="http://schemas.microsoft.com/office/drawing/2014/main" id="{87EB8D65-D693-3DB1-180E-67D9C773C769}"/>
              </a:ext>
            </a:extLst>
          </p:cNvPr>
          <p:cNvSpPr/>
          <p:nvPr/>
        </p:nvSpPr>
        <p:spPr>
          <a:xfrm>
            <a:off x="1937109" y="3771877"/>
            <a:ext cx="365760" cy="365760"/>
          </a:xfrm>
          <a:prstGeom prst="roundRect">
            <a:avLst/>
          </a:prstGeom>
          <a:solidFill>
            <a:srgbClr val="FFE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40" name="Rectangle: Rounded Corners 39">
            <a:extLst>
              <a:ext uri="{FF2B5EF4-FFF2-40B4-BE49-F238E27FC236}">
                <a16:creationId xmlns:a16="http://schemas.microsoft.com/office/drawing/2014/main" id="{F37E24D2-850D-FED0-7718-F08614B89CB8}"/>
              </a:ext>
            </a:extLst>
          </p:cNvPr>
          <p:cNvSpPr/>
          <p:nvPr/>
        </p:nvSpPr>
        <p:spPr>
          <a:xfrm>
            <a:off x="2491287" y="3746316"/>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41" name="Rectangle: Rounded Corners 40">
            <a:extLst>
              <a:ext uri="{FF2B5EF4-FFF2-40B4-BE49-F238E27FC236}">
                <a16:creationId xmlns:a16="http://schemas.microsoft.com/office/drawing/2014/main" id="{00D40395-117D-747E-4BB7-D581402575EB}"/>
              </a:ext>
            </a:extLst>
          </p:cNvPr>
          <p:cNvSpPr/>
          <p:nvPr/>
        </p:nvSpPr>
        <p:spPr>
          <a:xfrm>
            <a:off x="3028492" y="3746316"/>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42" name="Rectangle: Rounded Corners 41">
            <a:extLst>
              <a:ext uri="{FF2B5EF4-FFF2-40B4-BE49-F238E27FC236}">
                <a16:creationId xmlns:a16="http://schemas.microsoft.com/office/drawing/2014/main" id="{1DAC8637-35B9-E98A-5777-4EA6469230AE}"/>
              </a:ext>
            </a:extLst>
          </p:cNvPr>
          <p:cNvSpPr/>
          <p:nvPr/>
        </p:nvSpPr>
        <p:spPr>
          <a:xfrm>
            <a:off x="3594725" y="3746316"/>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43" name="Rectangle: Rounded Corners 42">
            <a:extLst>
              <a:ext uri="{FF2B5EF4-FFF2-40B4-BE49-F238E27FC236}">
                <a16:creationId xmlns:a16="http://schemas.microsoft.com/office/drawing/2014/main" id="{BECF8FE8-3381-EB3C-5725-23D8D9ED668F}"/>
              </a:ext>
            </a:extLst>
          </p:cNvPr>
          <p:cNvSpPr/>
          <p:nvPr/>
        </p:nvSpPr>
        <p:spPr>
          <a:xfrm>
            <a:off x="4146444" y="3746316"/>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44" name="Rectangle: Rounded Corners 43">
            <a:extLst>
              <a:ext uri="{FF2B5EF4-FFF2-40B4-BE49-F238E27FC236}">
                <a16:creationId xmlns:a16="http://schemas.microsoft.com/office/drawing/2014/main" id="{576F04F0-C866-EB87-11A9-0B5153C82668}"/>
              </a:ext>
            </a:extLst>
          </p:cNvPr>
          <p:cNvSpPr/>
          <p:nvPr/>
        </p:nvSpPr>
        <p:spPr>
          <a:xfrm>
            <a:off x="4698163" y="3746316"/>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45" name="Rectangle: Rounded Corners 44">
            <a:extLst>
              <a:ext uri="{FF2B5EF4-FFF2-40B4-BE49-F238E27FC236}">
                <a16:creationId xmlns:a16="http://schemas.microsoft.com/office/drawing/2014/main" id="{E3E01281-F5F7-A94C-144C-437B9C88E46D}"/>
              </a:ext>
            </a:extLst>
          </p:cNvPr>
          <p:cNvSpPr/>
          <p:nvPr/>
        </p:nvSpPr>
        <p:spPr>
          <a:xfrm>
            <a:off x="5249882" y="3746316"/>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46" name="Rectangle: Rounded Corners 45">
            <a:extLst>
              <a:ext uri="{FF2B5EF4-FFF2-40B4-BE49-F238E27FC236}">
                <a16:creationId xmlns:a16="http://schemas.microsoft.com/office/drawing/2014/main" id="{0C92A608-4462-8E8B-CA1C-595C2ADD5D61}"/>
              </a:ext>
            </a:extLst>
          </p:cNvPr>
          <p:cNvSpPr/>
          <p:nvPr/>
        </p:nvSpPr>
        <p:spPr>
          <a:xfrm>
            <a:off x="294037" y="4309860"/>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47" name="Rectangle: Rounded Corners 46">
            <a:extLst>
              <a:ext uri="{FF2B5EF4-FFF2-40B4-BE49-F238E27FC236}">
                <a16:creationId xmlns:a16="http://schemas.microsoft.com/office/drawing/2014/main" id="{38792D9F-6ED0-9375-D7E3-18E3DEE333A5}"/>
              </a:ext>
            </a:extLst>
          </p:cNvPr>
          <p:cNvSpPr/>
          <p:nvPr/>
        </p:nvSpPr>
        <p:spPr>
          <a:xfrm>
            <a:off x="845756" y="4309860"/>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48" name="Rectangle: Rounded Corners 47">
            <a:extLst>
              <a:ext uri="{FF2B5EF4-FFF2-40B4-BE49-F238E27FC236}">
                <a16:creationId xmlns:a16="http://schemas.microsoft.com/office/drawing/2014/main" id="{26501C9C-A1EE-8BF0-FB80-E8E515F99934}"/>
              </a:ext>
            </a:extLst>
          </p:cNvPr>
          <p:cNvSpPr/>
          <p:nvPr/>
        </p:nvSpPr>
        <p:spPr>
          <a:xfrm>
            <a:off x="1397475" y="4309860"/>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49" name="Rectangle: Rounded Corners 48">
            <a:extLst>
              <a:ext uri="{FF2B5EF4-FFF2-40B4-BE49-F238E27FC236}">
                <a16:creationId xmlns:a16="http://schemas.microsoft.com/office/drawing/2014/main" id="{66FF6E69-79AC-D746-7E56-2B0D4C924473}"/>
              </a:ext>
            </a:extLst>
          </p:cNvPr>
          <p:cNvSpPr/>
          <p:nvPr/>
        </p:nvSpPr>
        <p:spPr>
          <a:xfrm>
            <a:off x="1964751" y="4289366"/>
            <a:ext cx="365760" cy="365760"/>
          </a:xfrm>
          <a:prstGeom prst="roundRect">
            <a:avLst/>
          </a:prstGeom>
          <a:solidFill>
            <a:srgbClr val="FFE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50" name="Rectangle: Rounded Corners 49">
            <a:extLst>
              <a:ext uri="{FF2B5EF4-FFF2-40B4-BE49-F238E27FC236}">
                <a16:creationId xmlns:a16="http://schemas.microsoft.com/office/drawing/2014/main" id="{2477B871-4467-2AC8-6414-9822E4D483F7}"/>
              </a:ext>
            </a:extLst>
          </p:cNvPr>
          <p:cNvSpPr/>
          <p:nvPr/>
        </p:nvSpPr>
        <p:spPr>
          <a:xfrm>
            <a:off x="2537815" y="4289366"/>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
        <p:nvSpPr>
          <p:cNvPr id="51" name="Rectangle: Rounded Corners 50">
            <a:extLst>
              <a:ext uri="{FF2B5EF4-FFF2-40B4-BE49-F238E27FC236}">
                <a16:creationId xmlns:a16="http://schemas.microsoft.com/office/drawing/2014/main" id="{D889095A-2505-E390-C225-5B96EE69DD80}"/>
              </a:ext>
            </a:extLst>
          </p:cNvPr>
          <p:cNvSpPr/>
          <p:nvPr/>
        </p:nvSpPr>
        <p:spPr>
          <a:xfrm>
            <a:off x="3089534" y="4289366"/>
            <a:ext cx="365760" cy="3657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0000"/>
              </a:solidFill>
            </a:endParaRPr>
          </a:p>
        </p:txBody>
      </p:sp>
    </p:spTree>
    <p:custDataLst>
      <p:tags r:id="rId1"/>
    </p:custDataLst>
    <p:extLst>
      <p:ext uri="{BB962C8B-B14F-4D97-AF65-F5344CB8AC3E}">
        <p14:creationId xmlns:p14="http://schemas.microsoft.com/office/powerpoint/2010/main" val="31180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6"/>
                                        </p:tgtEl>
                                      </p:cBhvr>
                                    </p:animEffect>
                                    <p:anim calcmode="lin" valueType="num">
                                      <p:cBhvr>
                                        <p:cTn id="7" dur="1000"/>
                                        <p:tgtEl>
                                          <p:spTgt spid="26"/>
                                        </p:tgtEl>
                                        <p:attrNameLst>
                                          <p:attrName>ppt_x</p:attrName>
                                        </p:attrNameLst>
                                      </p:cBhvr>
                                      <p:tavLst>
                                        <p:tav tm="0">
                                          <p:val>
                                            <p:strVal val="ppt_x"/>
                                          </p:val>
                                        </p:tav>
                                        <p:tav tm="100000">
                                          <p:val>
                                            <p:strVal val="ppt_x"/>
                                          </p:val>
                                        </p:tav>
                                      </p:tavLst>
                                    </p:anim>
                                    <p:anim calcmode="lin" valueType="num">
                                      <p:cBhvr>
                                        <p:cTn id="8" dur="1000"/>
                                        <p:tgtEl>
                                          <p:spTgt spid="26"/>
                                        </p:tgtEl>
                                        <p:attrNameLst>
                                          <p:attrName>ppt_y</p:attrName>
                                        </p:attrNameLst>
                                      </p:cBhvr>
                                      <p:tavLst>
                                        <p:tav tm="0">
                                          <p:val>
                                            <p:strVal val="ppt_y"/>
                                          </p:val>
                                        </p:tav>
                                        <p:tav tm="100000">
                                          <p:val>
                                            <p:strVal val="ppt_y+.1"/>
                                          </p:val>
                                        </p:tav>
                                      </p:tavLst>
                                    </p:anim>
                                    <p:set>
                                      <p:cBhvr>
                                        <p:cTn id="9"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27"/>
                                        </p:tgtEl>
                                      </p:cBhvr>
                                    </p:animEffect>
                                    <p:anim calcmode="lin" valueType="num">
                                      <p:cBhvr>
                                        <p:cTn id="14" dur="1000"/>
                                        <p:tgtEl>
                                          <p:spTgt spid="27"/>
                                        </p:tgtEl>
                                        <p:attrNameLst>
                                          <p:attrName>ppt_x</p:attrName>
                                        </p:attrNameLst>
                                      </p:cBhvr>
                                      <p:tavLst>
                                        <p:tav tm="0">
                                          <p:val>
                                            <p:strVal val="ppt_x"/>
                                          </p:val>
                                        </p:tav>
                                        <p:tav tm="100000">
                                          <p:val>
                                            <p:strVal val="ppt_x"/>
                                          </p:val>
                                        </p:tav>
                                      </p:tavLst>
                                    </p:anim>
                                    <p:anim calcmode="lin" valueType="num">
                                      <p:cBhvr>
                                        <p:cTn id="15" dur="1000"/>
                                        <p:tgtEl>
                                          <p:spTgt spid="27"/>
                                        </p:tgtEl>
                                        <p:attrNameLst>
                                          <p:attrName>ppt_y</p:attrName>
                                        </p:attrNameLst>
                                      </p:cBhvr>
                                      <p:tavLst>
                                        <p:tav tm="0">
                                          <p:val>
                                            <p:strVal val="ppt_y"/>
                                          </p:val>
                                        </p:tav>
                                        <p:tav tm="100000">
                                          <p:val>
                                            <p:strVal val="ppt_y+.1"/>
                                          </p:val>
                                        </p:tav>
                                      </p:tavLst>
                                    </p:anim>
                                    <p:set>
                                      <p:cBhvr>
                                        <p:cTn id="16"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28"/>
                                        </p:tgtEl>
                                      </p:cBhvr>
                                    </p:animEffect>
                                    <p:anim calcmode="lin" valueType="num">
                                      <p:cBhvr>
                                        <p:cTn id="21" dur="1000"/>
                                        <p:tgtEl>
                                          <p:spTgt spid="28"/>
                                        </p:tgtEl>
                                        <p:attrNameLst>
                                          <p:attrName>ppt_x</p:attrName>
                                        </p:attrNameLst>
                                      </p:cBhvr>
                                      <p:tavLst>
                                        <p:tav tm="0">
                                          <p:val>
                                            <p:strVal val="ppt_x"/>
                                          </p:val>
                                        </p:tav>
                                        <p:tav tm="100000">
                                          <p:val>
                                            <p:strVal val="ppt_x"/>
                                          </p:val>
                                        </p:tav>
                                      </p:tavLst>
                                    </p:anim>
                                    <p:anim calcmode="lin" valueType="num">
                                      <p:cBhvr>
                                        <p:cTn id="22" dur="1000"/>
                                        <p:tgtEl>
                                          <p:spTgt spid="28"/>
                                        </p:tgtEl>
                                        <p:attrNameLst>
                                          <p:attrName>ppt_y</p:attrName>
                                        </p:attrNameLst>
                                      </p:cBhvr>
                                      <p:tavLst>
                                        <p:tav tm="0">
                                          <p:val>
                                            <p:strVal val="ppt_y"/>
                                          </p:val>
                                        </p:tav>
                                        <p:tav tm="100000">
                                          <p:val>
                                            <p:strVal val="ppt_y+.1"/>
                                          </p:val>
                                        </p:tav>
                                      </p:tavLst>
                                    </p:anim>
                                    <p:set>
                                      <p:cBhvr>
                                        <p:cTn id="23"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29"/>
                                        </p:tgtEl>
                                      </p:cBhvr>
                                    </p:animEffect>
                                    <p:anim calcmode="lin" valueType="num">
                                      <p:cBhvr>
                                        <p:cTn id="28" dur="1000"/>
                                        <p:tgtEl>
                                          <p:spTgt spid="29"/>
                                        </p:tgtEl>
                                        <p:attrNameLst>
                                          <p:attrName>ppt_x</p:attrName>
                                        </p:attrNameLst>
                                      </p:cBhvr>
                                      <p:tavLst>
                                        <p:tav tm="0">
                                          <p:val>
                                            <p:strVal val="ppt_x"/>
                                          </p:val>
                                        </p:tav>
                                        <p:tav tm="100000">
                                          <p:val>
                                            <p:strVal val="ppt_x"/>
                                          </p:val>
                                        </p:tav>
                                      </p:tavLst>
                                    </p:anim>
                                    <p:anim calcmode="lin" valueType="num">
                                      <p:cBhvr>
                                        <p:cTn id="29" dur="1000"/>
                                        <p:tgtEl>
                                          <p:spTgt spid="29"/>
                                        </p:tgtEl>
                                        <p:attrNameLst>
                                          <p:attrName>ppt_y</p:attrName>
                                        </p:attrNameLst>
                                      </p:cBhvr>
                                      <p:tavLst>
                                        <p:tav tm="0">
                                          <p:val>
                                            <p:strVal val="ppt_y"/>
                                          </p:val>
                                        </p:tav>
                                        <p:tav tm="100000">
                                          <p:val>
                                            <p:strVal val="ppt_y+.1"/>
                                          </p:val>
                                        </p:tav>
                                      </p:tavLst>
                                    </p:anim>
                                    <p:set>
                                      <p:cBhvr>
                                        <p:cTn id="30" dur="1" fill="hold">
                                          <p:stCondLst>
                                            <p:cond delay="999"/>
                                          </p:stCondLst>
                                        </p:cTn>
                                        <p:tgtEl>
                                          <p:spTgt spid="2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30"/>
                                        </p:tgtEl>
                                      </p:cBhvr>
                                    </p:animEffect>
                                    <p:anim calcmode="lin" valueType="num">
                                      <p:cBhvr>
                                        <p:cTn id="35" dur="1000"/>
                                        <p:tgtEl>
                                          <p:spTgt spid="30"/>
                                        </p:tgtEl>
                                        <p:attrNameLst>
                                          <p:attrName>ppt_x</p:attrName>
                                        </p:attrNameLst>
                                      </p:cBhvr>
                                      <p:tavLst>
                                        <p:tav tm="0">
                                          <p:val>
                                            <p:strVal val="ppt_x"/>
                                          </p:val>
                                        </p:tav>
                                        <p:tav tm="100000">
                                          <p:val>
                                            <p:strVal val="ppt_x"/>
                                          </p:val>
                                        </p:tav>
                                      </p:tavLst>
                                    </p:anim>
                                    <p:anim calcmode="lin" valueType="num">
                                      <p:cBhvr>
                                        <p:cTn id="36" dur="1000"/>
                                        <p:tgtEl>
                                          <p:spTgt spid="30"/>
                                        </p:tgtEl>
                                        <p:attrNameLst>
                                          <p:attrName>ppt_y</p:attrName>
                                        </p:attrNameLst>
                                      </p:cBhvr>
                                      <p:tavLst>
                                        <p:tav tm="0">
                                          <p:val>
                                            <p:strVal val="ppt_y"/>
                                          </p:val>
                                        </p:tav>
                                        <p:tav tm="100000">
                                          <p:val>
                                            <p:strVal val="ppt_y+.1"/>
                                          </p:val>
                                        </p:tav>
                                      </p:tavLst>
                                    </p:anim>
                                    <p:set>
                                      <p:cBhvr>
                                        <p:cTn id="37" dur="1" fill="hold">
                                          <p:stCondLst>
                                            <p:cond delay="999"/>
                                          </p:stCondLst>
                                        </p:cTn>
                                        <p:tgtEl>
                                          <p:spTgt spid="3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0" nodeType="clickEffect">
                                  <p:stCondLst>
                                    <p:cond delay="0"/>
                                  </p:stCondLst>
                                  <p:childTnLst>
                                    <p:animEffect transition="out" filter="fade">
                                      <p:cBhvr>
                                        <p:cTn id="41" dur="1000"/>
                                        <p:tgtEl>
                                          <p:spTgt spid="31"/>
                                        </p:tgtEl>
                                      </p:cBhvr>
                                    </p:animEffect>
                                    <p:anim calcmode="lin" valueType="num">
                                      <p:cBhvr>
                                        <p:cTn id="42" dur="1000"/>
                                        <p:tgtEl>
                                          <p:spTgt spid="31"/>
                                        </p:tgtEl>
                                        <p:attrNameLst>
                                          <p:attrName>ppt_x</p:attrName>
                                        </p:attrNameLst>
                                      </p:cBhvr>
                                      <p:tavLst>
                                        <p:tav tm="0">
                                          <p:val>
                                            <p:strVal val="ppt_x"/>
                                          </p:val>
                                        </p:tav>
                                        <p:tav tm="100000">
                                          <p:val>
                                            <p:strVal val="ppt_x"/>
                                          </p:val>
                                        </p:tav>
                                      </p:tavLst>
                                    </p:anim>
                                    <p:anim calcmode="lin" valueType="num">
                                      <p:cBhvr>
                                        <p:cTn id="43" dur="1000"/>
                                        <p:tgtEl>
                                          <p:spTgt spid="31"/>
                                        </p:tgtEl>
                                        <p:attrNameLst>
                                          <p:attrName>ppt_y</p:attrName>
                                        </p:attrNameLst>
                                      </p:cBhvr>
                                      <p:tavLst>
                                        <p:tav tm="0">
                                          <p:val>
                                            <p:strVal val="ppt_y"/>
                                          </p:val>
                                        </p:tav>
                                        <p:tav tm="100000">
                                          <p:val>
                                            <p:strVal val="ppt_y+.1"/>
                                          </p:val>
                                        </p:tav>
                                      </p:tavLst>
                                    </p:anim>
                                    <p:set>
                                      <p:cBhvr>
                                        <p:cTn id="44" dur="1" fill="hold">
                                          <p:stCondLst>
                                            <p:cond delay="999"/>
                                          </p:stCondLst>
                                        </p:cTn>
                                        <p:tgtEl>
                                          <p:spTgt spid="3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0" nodeType="clickEffect">
                                  <p:stCondLst>
                                    <p:cond delay="0"/>
                                  </p:stCondLst>
                                  <p:childTnLst>
                                    <p:animEffect transition="out" filter="fade">
                                      <p:cBhvr>
                                        <p:cTn id="48" dur="1000"/>
                                        <p:tgtEl>
                                          <p:spTgt spid="32"/>
                                        </p:tgtEl>
                                      </p:cBhvr>
                                    </p:animEffect>
                                    <p:anim calcmode="lin" valueType="num">
                                      <p:cBhvr>
                                        <p:cTn id="49" dur="1000"/>
                                        <p:tgtEl>
                                          <p:spTgt spid="32"/>
                                        </p:tgtEl>
                                        <p:attrNameLst>
                                          <p:attrName>ppt_x</p:attrName>
                                        </p:attrNameLst>
                                      </p:cBhvr>
                                      <p:tavLst>
                                        <p:tav tm="0">
                                          <p:val>
                                            <p:strVal val="ppt_x"/>
                                          </p:val>
                                        </p:tav>
                                        <p:tav tm="100000">
                                          <p:val>
                                            <p:strVal val="ppt_x"/>
                                          </p:val>
                                        </p:tav>
                                      </p:tavLst>
                                    </p:anim>
                                    <p:anim calcmode="lin" valueType="num">
                                      <p:cBhvr>
                                        <p:cTn id="50" dur="1000"/>
                                        <p:tgtEl>
                                          <p:spTgt spid="32"/>
                                        </p:tgtEl>
                                        <p:attrNameLst>
                                          <p:attrName>ppt_y</p:attrName>
                                        </p:attrNameLst>
                                      </p:cBhvr>
                                      <p:tavLst>
                                        <p:tav tm="0">
                                          <p:val>
                                            <p:strVal val="ppt_y"/>
                                          </p:val>
                                        </p:tav>
                                        <p:tav tm="100000">
                                          <p:val>
                                            <p:strVal val="ppt_y+.1"/>
                                          </p:val>
                                        </p:tav>
                                      </p:tavLst>
                                    </p:anim>
                                    <p:set>
                                      <p:cBhvr>
                                        <p:cTn id="51" dur="1" fill="hold">
                                          <p:stCondLst>
                                            <p:cond delay="999"/>
                                          </p:stCondLst>
                                        </p:cTn>
                                        <p:tgtEl>
                                          <p:spTgt spid="32"/>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chimes.wav"/>
                                        </p:tgtEl>
                                      </p:cMediaNode>
                                    </p:audio>
                                  </p:subTnLst>
                                </p:cTn>
                              </p:par>
                            </p:childTnLst>
                          </p:cTn>
                        </p:par>
                      </p:childTnLst>
                    </p:cTn>
                  </p:par>
                  <p:par>
                    <p:cTn id="52" fill="hold">
                      <p:stCondLst>
                        <p:cond delay="indefinite"/>
                      </p:stCondLst>
                      <p:childTnLst>
                        <p:par>
                          <p:cTn id="53" fill="hold">
                            <p:stCondLst>
                              <p:cond delay="0"/>
                            </p:stCondLst>
                            <p:childTnLst>
                              <p:par>
                                <p:cTn id="54" presetID="42" presetClass="exit" presetSubtype="0" fill="hold" grpId="0" nodeType="clickEffect">
                                  <p:stCondLst>
                                    <p:cond delay="0"/>
                                  </p:stCondLst>
                                  <p:childTnLst>
                                    <p:animEffect transition="out" filter="fade">
                                      <p:cBhvr>
                                        <p:cTn id="55" dur="1000"/>
                                        <p:tgtEl>
                                          <p:spTgt spid="33"/>
                                        </p:tgtEl>
                                      </p:cBhvr>
                                    </p:animEffect>
                                    <p:anim calcmode="lin" valueType="num">
                                      <p:cBhvr>
                                        <p:cTn id="56" dur="1000"/>
                                        <p:tgtEl>
                                          <p:spTgt spid="33"/>
                                        </p:tgtEl>
                                        <p:attrNameLst>
                                          <p:attrName>ppt_x</p:attrName>
                                        </p:attrNameLst>
                                      </p:cBhvr>
                                      <p:tavLst>
                                        <p:tav tm="0">
                                          <p:val>
                                            <p:strVal val="ppt_x"/>
                                          </p:val>
                                        </p:tav>
                                        <p:tav tm="100000">
                                          <p:val>
                                            <p:strVal val="ppt_x"/>
                                          </p:val>
                                        </p:tav>
                                      </p:tavLst>
                                    </p:anim>
                                    <p:anim calcmode="lin" valueType="num">
                                      <p:cBhvr>
                                        <p:cTn id="57" dur="1000"/>
                                        <p:tgtEl>
                                          <p:spTgt spid="33"/>
                                        </p:tgtEl>
                                        <p:attrNameLst>
                                          <p:attrName>ppt_y</p:attrName>
                                        </p:attrNameLst>
                                      </p:cBhvr>
                                      <p:tavLst>
                                        <p:tav tm="0">
                                          <p:val>
                                            <p:strVal val="ppt_y"/>
                                          </p:val>
                                        </p:tav>
                                        <p:tav tm="100000">
                                          <p:val>
                                            <p:strVal val="ppt_y+.1"/>
                                          </p:val>
                                        </p:tav>
                                      </p:tavLst>
                                    </p:anim>
                                    <p:set>
                                      <p:cBhvr>
                                        <p:cTn id="58" dur="1" fill="hold">
                                          <p:stCondLst>
                                            <p:cond delay="999"/>
                                          </p:stCondLst>
                                        </p:cTn>
                                        <p:tgtEl>
                                          <p:spTgt spid="33"/>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4" name="chimes.wav"/>
                                        </p:tgtEl>
                                      </p:cMediaNode>
                                    </p:audio>
                                  </p:subTnLst>
                                </p:cTn>
                              </p:par>
                            </p:childTnLst>
                          </p:cTn>
                        </p:par>
                      </p:childTnLst>
                    </p:cTn>
                  </p:par>
                  <p:par>
                    <p:cTn id="59" fill="hold">
                      <p:stCondLst>
                        <p:cond delay="indefinite"/>
                      </p:stCondLst>
                      <p:childTnLst>
                        <p:par>
                          <p:cTn id="60" fill="hold">
                            <p:stCondLst>
                              <p:cond delay="0"/>
                            </p:stCondLst>
                            <p:childTnLst>
                              <p:par>
                                <p:cTn id="61" presetID="42" presetClass="exit" presetSubtype="0" fill="hold" grpId="0" nodeType="clickEffect">
                                  <p:stCondLst>
                                    <p:cond delay="0"/>
                                  </p:stCondLst>
                                  <p:childTnLst>
                                    <p:animEffect transition="out" filter="fade">
                                      <p:cBhvr>
                                        <p:cTn id="62" dur="1000"/>
                                        <p:tgtEl>
                                          <p:spTgt spid="34"/>
                                        </p:tgtEl>
                                      </p:cBhvr>
                                    </p:animEffect>
                                    <p:anim calcmode="lin" valueType="num">
                                      <p:cBhvr>
                                        <p:cTn id="63" dur="1000"/>
                                        <p:tgtEl>
                                          <p:spTgt spid="34"/>
                                        </p:tgtEl>
                                        <p:attrNameLst>
                                          <p:attrName>ppt_x</p:attrName>
                                        </p:attrNameLst>
                                      </p:cBhvr>
                                      <p:tavLst>
                                        <p:tav tm="0">
                                          <p:val>
                                            <p:strVal val="ppt_x"/>
                                          </p:val>
                                        </p:tav>
                                        <p:tav tm="100000">
                                          <p:val>
                                            <p:strVal val="ppt_x"/>
                                          </p:val>
                                        </p:tav>
                                      </p:tavLst>
                                    </p:anim>
                                    <p:anim calcmode="lin" valueType="num">
                                      <p:cBhvr>
                                        <p:cTn id="64" dur="1000"/>
                                        <p:tgtEl>
                                          <p:spTgt spid="34"/>
                                        </p:tgtEl>
                                        <p:attrNameLst>
                                          <p:attrName>ppt_y</p:attrName>
                                        </p:attrNameLst>
                                      </p:cBhvr>
                                      <p:tavLst>
                                        <p:tav tm="0">
                                          <p:val>
                                            <p:strVal val="ppt_y"/>
                                          </p:val>
                                        </p:tav>
                                        <p:tav tm="100000">
                                          <p:val>
                                            <p:strVal val="ppt_y+.1"/>
                                          </p:val>
                                        </p:tav>
                                      </p:tavLst>
                                    </p:anim>
                                    <p:set>
                                      <p:cBhvr>
                                        <p:cTn id="65" dur="1" fill="hold">
                                          <p:stCondLst>
                                            <p:cond delay="999"/>
                                          </p:stCondLst>
                                        </p:cTn>
                                        <p:tgtEl>
                                          <p:spTgt spid="34"/>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4" name="chimes.wav"/>
                                        </p:tgtEl>
                                      </p:cMediaNode>
                                    </p:audio>
                                  </p:subTnLst>
                                </p:cTn>
                              </p:par>
                            </p:childTnLst>
                          </p:cTn>
                        </p:par>
                      </p:childTnLst>
                    </p:cTn>
                  </p:par>
                  <p:par>
                    <p:cTn id="66" fill="hold">
                      <p:stCondLst>
                        <p:cond delay="indefinite"/>
                      </p:stCondLst>
                      <p:childTnLst>
                        <p:par>
                          <p:cTn id="67" fill="hold">
                            <p:stCondLst>
                              <p:cond delay="0"/>
                            </p:stCondLst>
                            <p:childTnLst>
                              <p:par>
                                <p:cTn id="68" presetID="42" presetClass="exit" presetSubtype="0" fill="hold" grpId="0" nodeType="clickEffect">
                                  <p:stCondLst>
                                    <p:cond delay="0"/>
                                  </p:stCondLst>
                                  <p:childTnLst>
                                    <p:animEffect transition="out" filter="fade">
                                      <p:cBhvr>
                                        <p:cTn id="69" dur="1000"/>
                                        <p:tgtEl>
                                          <p:spTgt spid="35"/>
                                        </p:tgtEl>
                                      </p:cBhvr>
                                    </p:animEffect>
                                    <p:anim calcmode="lin" valueType="num">
                                      <p:cBhvr>
                                        <p:cTn id="70" dur="1000"/>
                                        <p:tgtEl>
                                          <p:spTgt spid="35"/>
                                        </p:tgtEl>
                                        <p:attrNameLst>
                                          <p:attrName>ppt_x</p:attrName>
                                        </p:attrNameLst>
                                      </p:cBhvr>
                                      <p:tavLst>
                                        <p:tav tm="0">
                                          <p:val>
                                            <p:strVal val="ppt_x"/>
                                          </p:val>
                                        </p:tav>
                                        <p:tav tm="100000">
                                          <p:val>
                                            <p:strVal val="ppt_x"/>
                                          </p:val>
                                        </p:tav>
                                      </p:tavLst>
                                    </p:anim>
                                    <p:anim calcmode="lin" valueType="num">
                                      <p:cBhvr>
                                        <p:cTn id="71" dur="1000"/>
                                        <p:tgtEl>
                                          <p:spTgt spid="35"/>
                                        </p:tgtEl>
                                        <p:attrNameLst>
                                          <p:attrName>ppt_y</p:attrName>
                                        </p:attrNameLst>
                                      </p:cBhvr>
                                      <p:tavLst>
                                        <p:tav tm="0">
                                          <p:val>
                                            <p:strVal val="ppt_y"/>
                                          </p:val>
                                        </p:tav>
                                        <p:tav tm="100000">
                                          <p:val>
                                            <p:strVal val="ppt_y+.1"/>
                                          </p:val>
                                        </p:tav>
                                      </p:tavLst>
                                    </p:anim>
                                    <p:set>
                                      <p:cBhvr>
                                        <p:cTn id="72"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4" name="chimes.wav"/>
                                        </p:tgtEl>
                                      </p:cMediaNode>
                                    </p:audio>
                                  </p:subTnLst>
                                </p:cTn>
                              </p:par>
                            </p:childTnLst>
                          </p:cTn>
                        </p:par>
                      </p:childTnLst>
                    </p:cTn>
                  </p:par>
                  <p:par>
                    <p:cTn id="73" fill="hold">
                      <p:stCondLst>
                        <p:cond delay="indefinite"/>
                      </p:stCondLst>
                      <p:childTnLst>
                        <p:par>
                          <p:cTn id="74" fill="hold">
                            <p:stCondLst>
                              <p:cond delay="0"/>
                            </p:stCondLst>
                            <p:childTnLst>
                              <p:par>
                                <p:cTn id="75" presetID="42" presetClass="exit" presetSubtype="0" fill="hold" grpId="0" nodeType="clickEffect">
                                  <p:stCondLst>
                                    <p:cond delay="0"/>
                                  </p:stCondLst>
                                  <p:childTnLst>
                                    <p:animEffect transition="out" filter="fade">
                                      <p:cBhvr>
                                        <p:cTn id="76" dur="1000"/>
                                        <p:tgtEl>
                                          <p:spTgt spid="36"/>
                                        </p:tgtEl>
                                      </p:cBhvr>
                                    </p:animEffect>
                                    <p:anim calcmode="lin" valueType="num">
                                      <p:cBhvr>
                                        <p:cTn id="77" dur="1000"/>
                                        <p:tgtEl>
                                          <p:spTgt spid="36"/>
                                        </p:tgtEl>
                                        <p:attrNameLst>
                                          <p:attrName>ppt_x</p:attrName>
                                        </p:attrNameLst>
                                      </p:cBhvr>
                                      <p:tavLst>
                                        <p:tav tm="0">
                                          <p:val>
                                            <p:strVal val="ppt_x"/>
                                          </p:val>
                                        </p:tav>
                                        <p:tav tm="100000">
                                          <p:val>
                                            <p:strVal val="ppt_x"/>
                                          </p:val>
                                        </p:tav>
                                      </p:tavLst>
                                    </p:anim>
                                    <p:anim calcmode="lin" valueType="num">
                                      <p:cBhvr>
                                        <p:cTn id="78" dur="1000"/>
                                        <p:tgtEl>
                                          <p:spTgt spid="36"/>
                                        </p:tgtEl>
                                        <p:attrNameLst>
                                          <p:attrName>ppt_y</p:attrName>
                                        </p:attrNameLst>
                                      </p:cBhvr>
                                      <p:tavLst>
                                        <p:tav tm="0">
                                          <p:val>
                                            <p:strVal val="ppt_y"/>
                                          </p:val>
                                        </p:tav>
                                        <p:tav tm="100000">
                                          <p:val>
                                            <p:strVal val="ppt_y+.1"/>
                                          </p:val>
                                        </p:tav>
                                      </p:tavLst>
                                    </p:anim>
                                    <p:set>
                                      <p:cBhvr>
                                        <p:cTn id="79"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4" name="chimes.wav"/>
                                        </p:tgtEl>
                                      </p:cMediaNode>
                                    </p:audio>
                                  </p:subTnLst>
                                </p:cTn>
                              </p:par>
                            </p:childTnLst>
                          </p:cTn>
                        </p:par>
                      </p:childTnLst>
                    </p:cTn>
                  </p:par>
                  <p:par>
                    <p:cTn id="80" fill="hold">
                      <p:stCondLst>
                        <p:cond delay="indefinite"/>
                      </p:stCondLst>
                      <p:childTnLst>
                        <p:par>
                          <p:cTn id="81" fill="hold">
                            <p:stCondLst>
                              <p:cond delay="0"/>
                            </p:stCondLst>
                            <p:childTnLst>
                              <p:par>
                                <p:cTn id="82" presetID="42" presetClass="exit" presetSubtype="0" fill="hold" grpId="0" nodeType="clickEffect">
                                  <p:stCondLst>
                                    <p:cond delay="0"/>
                                  </p:stCondLst>
                                  <p:childTnLst>
                                    <p:animEffect transition="out" filter="fade">
                                      <p:cBhvr>
                                        <p:cTn id="83" dur="1000"/>
                                        <p:tgtEl>
                                          <p:spTgt spid="38"/>
                                        </p:tgtEl>
                                      </p:cBhvr>
                                    </p:animEffect>
                                    <p:anim calcmode="lin" valueType="num">
                                      <p:cBhvr>
                                        <p:cTn id="84" dur="1000"/>
                                        <p:tgtEl>
                                          <p:spTgt spid="38"/>
                                        </p:tgtEl>
                                        <p:attrNameLst>
                                          <p:attrName>ppt_x</p:attrName>
                                        </p:attrNameLst>
                                      </p:cBhvr>
                                      <p:tavLst>
                                        <p:tav tm="0">
                                          <p:val>
                                            <p:strVal val="ppt_x"/>
                                          </p:val>
                                        </p:tav>
                                        <p:tav tm="100000">
                                          <p:val>
                                            <p:strVal val="ppt_x"/>
                                          </p:val>
                                        </p:tav>
                                      </p:tavLst>
                                    </p:anim>
                                    <p:anim calcmode="lin" valueType="num">
                                      <p:cBhvr>
                                        <p:cTn id="85" dur="1000"/>
                                        <p:tgtEl>
                                          <p:spTgt spid="38"/>
                                        </p:tgtEl>
                                        <p:attrNameLst>
                                          <p:attrName>ppt_y</p:attrName>
                                        </p:attrNameLst>
                                      </p:cBhvr>
                                      <p:tavLst>
                                        <p:tav tm="0">
                                          <p:val>
                                            <p:strVal val="ppt_y"/>
                                          </p:val>
                                        </p:tav>
                                        <p:tav tm="100000">
                                          <p:val>
                                            <p:strVal val="ppt_y+.1"/>
                                          </p:val>
                                        </p:tav>
                                      </p:tavLst>
                                    </p:anim>
                                    <p:set>
                                      <p:cBhvr>
                                        <p:cTn id="86" dur="1" fill="hold">
                                          <p:stCondLst>
                                            <p:cond delay="999"/>
                                          </p:stCondLst>
                                        </p:cTn>
                                        <p:tgtEl>
                                          <p:spTgt spid="38"/>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4" name="chimes.wav"/>
                                        </p:tgtEl>
                                      </p:cMediaNode>
                                    </p:audio>
                                  </p:subTnLst>
                                </p:cTn>
                              </p:par>
                            </p:childTnLst>
                          </p:cTn>
                        </p:par>
                      </p:childTnLst>
                    </p:cTn>
                  </p:par>
                  <p:par>
                    <p:cTn id="87" fill="hold">
                      <p:stCondLst>
                        <p:cond delay="indefinite"/>
                      </p:stCondLst>
                      <p:childTnLst>
                        <p:par>
                          <p:cTn id="88" fill="hold">
                            <p:stCondLst>
                              <p:cond delay="0"/>
                            </p:stCondLst>
                            <p:childTnLst>
                              <p:par>
                                <p:cTn id="89" presetID="42" presetClass="exit" presetSubtype="0" fill="hold" grpId="0" nodeType="clickEffect">
                                  <p:stCondLst>
                                    <p:cond delay="0"/>
                                  </p:stCondLst>
                                  <p:childTnLst>
                                    <p:animEffect transition="out" filter="fade">
                                      <p:cBhvr>
                                        <p:cTn id="90" dur="1000"/>
                                        <p:tgtEl>
                                          <p:spTgt spid="39"/>
                                        </p:tgtEl>
                                      </p:cBhvr>
                                    </p:animEffect>
                                    <p:anim calcmode="lin" valueType="num">
                                      <p:cBhvr>
                                        <p:cTn id="91" dur="1000"/>
                                        <p:tgtEl>
                                          <p:spTgt spid="39"/>
                                        </p:tgtEl>
                                        <p:attrNameLst>
                                          <p:attrName>ppt_x</p:attrName>
                                        </p:attrNameLst>
                                      </p:cBhvr>
                                      <p:tavLst>
                                        <p:tav tm="0">
                                          <p:val>
                                            <p:strVal val="ppt_x"/>
                                          </p:val>
                                        </p:tav>
                                        <p:tav tm="100000">
                                          <p:val>
                                            <p:strVal val="ppt_x"/>
                                          </p:val>
                                        </p:tav>
                                      </p:tavLst>
                                    </p:anim>
                                    <p:anim calcmode="lin" valueType="num">
                                      <p:cBhvr>
                                        <p:cTn id="92" dur="1000"/>
                                        <p:tgtEl>
                                          <p:spTgt spid="39"/>
                                        </p:tgtEl>
                                        <p:attrNameLst>
                                          <p:attrName>ppt_y</p:attrName>
                                        </p:attrNameLst>
                                      </p:cBhvr>
                                      <p:tavLst>
                                        <p:tav tm="0">
                                          <p:val>
                                            <p:strVal val="ppt_y"/>
                                          </p:val>
                                        </p:tav>
                                        <p:tav tm="100000">
                                          <p:val>
                                            <p:strVal val="ppt_y+.1"/>
                                          </p:val>
                                        </p:tav>
                                      </p:tavLst>
                                    </p:anim>
                                    <p:set>
                                      <p:cBhvr>
                                        <p:cTn id="93"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4" name="chimes.wav"/>
                                        </p:tgtEl>
                                      </p:cMediaNode>
                                    </p:audio>
                                  </p:subTnLst>
                                </p:cTn>
                              </p:par>
                            </p:childTnLst>
                          </p:cTn>
                        </p:par>
                      </p:childTnLst>
                    </p:cTn>
                  </p:par>
                  <p:par>
                    <p:cTn id="94" fill="hold">
                      <p:stCondLst>
                        <p:cond delay="indefinite"/>
                      </p:stCondLst>
                      <p:childTnLst>
                        <p:par>
                          <p:cTn id="95" fill="hold">
                            <p:stCondLst>
                              <p:cond delay="0"/>
                            </p:stCondLst>
                            <p:childTnLst>
                              <p:par>
                                <p:cTn id="96" presetID="42" presetClass="exit" presetSubtype="0" fill="hold" grpId="0" nodeType="clickEffect">
                                  <p:stCondLst>
                                    <p:cond delay="0"/>
                                  </p:stCondLst>
                                  <p:childTnLst>
                                    <p:animEffect transition="out" filter="fade">
                                      <p:cBhvr>
                                        <p:cTn id="97" dur="1000"/>
                                        <p:tgtEl>
                                          <p:spTgt spid="40"/>
                                        </p:tgtEl>
                                      </p:cBhvr>
                                    </p:animEffect>
                                    <p:anim calcmode="lin" valueType="num">
                                      <p:cBhvr>
                                        <p:cTn id="98" dur="1000"/>
                                        <p:tgtEl>
                                          <p:spTgt spid="40"/>
                                        </p:tgtEl>
                                        <p:attrNameLst>
                                          <p:attrName>ppt_x</p:attrName>
                                        </p:attrNameLst>
                                      </p:cBhvr>
                                      <p:tavLst>
                                        <p:tav tm="0">
                                          <p:val>
                                            <p:strVal val="ppt_x"/>
                                          </p:val>
                                        </p:tav>
                                        <p:tav tm="100000">
                                          <p:val>
                                            <p:strVal val="ppt_x"/>
                                          </p:val>
                                        </p:tav>
                                      </p:tavLst>
                                    </p:anim>
                                    <p:anim calcmode="lin" valueType="num">
                                      <p:cBhvr>
                                        <p:cTn id="99" dur="1000"/>
                                        <p:tgtEl>
                                          <p:spTgt spid="40"/>
                                        </p:tgtEl>
                                        <p:attrNameLst>
                                          <p:attrName>ppt_y</p:attrName>
                                        </p:attrNameLst>
                                      </p:cBhvr>
                                      <p:tavLst>
                                        <p:tav tm="0">
                                          <p:val>
                                            <p:strVal val="ppt_y"/>
                                          </p:val>
                                        </p:tav>
                                        <p:tav tm="100000">
                                          <p:val>
                                            <p:strVal val="ppt_y+.1"/>
                                          </p:val>
                                        </p:tav>
                                      </p:tavLst>
                                    </p:anim>
                                    <p:set>
                                      <p:cBhvr>
                                        <p:cTn id="100" dur="1" fill="hold">
                                          <p:stCondLst>
                                            <p:cond delay="999"/>
                                          </p:stCondLst>
                                        </p:cTn>
                                        <p:tgtEl>
                                          <p:spTgt spid="40"/>
                                        </p:tgtEl>
                                        <p:attrNameLst>
                                          <p:attrName>style.visibility</p:attrName>
                                        </p:attrNameLst>
                                      </p:cBhvr>
                                      <p:to>
                                        <p:strVal val="hidden"/>
                                      </p:to>
                                    </p:set>
                                  </p:childTnLst>
                                  <p:subTnLst>
                                    <p:audio>
                                      <p:cMediaNode>
                                        <p:cTn display="0" masterRel="sameClick">
                                          <p:stCondLst>
                                            <p:cond evt="begin" delay="0">
                                              <p:tn val="96"/>
                                            </p:cond>
                                          </p:stCondLst>
                                          <p:endCondLst>
                                            <p:cond evt="onStopAudio" delay="0">
                                              <p:tgtEl>
                                                <p:sldTgt/>
                                              </p:tgtEl>
                                            </p:cond>
                                          </p:endCondLst>
                                        </p:cTn>
                                        <p:tgtEl>
                                          <p:sndTgt r:embed="rId4" name="chimes.wav"/>
                                        </p:tgtEl>
                                      </p:cMediaNode>
                                    </p:audio>
                                  </p:subTnLst>
                                </p:cTn>
                              </p:par>
                            </p:childTnLst>
                          </p:cTn>
                        </p:par>
                      </p:childTnLst>
                    </p:cTn>
                  </p:par>
                  <p:par>
                    <p:cTn id="101" fill="hold">
                      <p:stCondLst>
                        <p:cond delay="indefinite"/>
                      </p:stCondLst>
                      <p:childTnLst>
                        <p:par>
                          <p:cTn id="102" fill="hold">
                            <p:stCondLst>
                              <p:cond delay="0"/>
                            </p:stCondLst>
                            <p:childTnLst>
                              <p:par>
                                <p:cTn id="103" presetID="42" presetClass="exit" presetSubtype="0" fill="hold" grpId="0" nodeType="clickEffect">
                                  <p:stCondLst>
                                    <p:cond delay="0"/>
                                  </p:stCondLst>
                                  <p:childTnLst>
                                    <p:animEffect transition="out" filter="fade">
                                      <p:cBhvr>
                                        <p:cTn id="104" dur="1000"/>
                                        <p:tgtEl>
                                          <p:spTgt spid="41"/>
                                        </p:tgtEl>
                                      </p:cBhvr>
                                    </p:animEffect>
                                    <p:anim calcmode="lin" valueType="num">
                                      <p:cBhvr>
                                        <p:cTn id="105" dur="1000"/>
                                        <p:tgtEl>
                                          <p:spTgt spid="41"/>
                                        </p:tgtEl>
                                        <p:attrNameLst>
                                          <p:attrName>ppt_x</p:attrName>
                                        </p:attrNameLst>
                                      </p:cBhvr>
                                      <p:tavLst>
                                        <p:tav tm="0">
                                          <p:val>
                                            <p:strVal val="ppt_x"/>
                                          </p:val>
                                        </p:tav>
                                        <p:tav tm="100000">
                                          <p:val>
                                            <p:strVal val="ppt_x"/>
                                          </p:val>
                                        </p:tav>
                                      </p:tavLst>
                                    </p:anim>
                                    <p:anim calcmode="lin" valueType="num">
                                      <p:cBhvr>
                                        <p:cTn id="106" dur="1000"/>
                                        <p:tgtEl>
                                          <p:spTgt spid="41"/>
                                        </p:tgtEl>
                                        <p:attrNameLst>
                                          <p:attrName>ppt_y</p:attrName>
                                        </p:attrNameLst>
                                      </p:cBhvr>
                                      <p:tavLst>
                                        <p:tav tm="0">
                                          <p:val>
                                            <p:strVal val="ppt_y"/>
                                          </p:val>
                                        </p:tav>
                                        <p:tav tm="100000">
                                          <p:val>
                                            <p:strVal val="ppt_y+.1"/>
                                          </p:val>
                                        </p:tav>
                                      </p:tavLst>
                                    </p:anim>
                                    <p:set>
                                      <p:cBhvr>
                                        <p:cTn id="107" dur="1" fill="hold">
                                          <p:stCondLst>
                                            <p:cond delay="999"/>
                                          </p:stCondLst>
                                        </p:cTn>
                                        <p:tgtEl>
                                          <p:spTgt spid="41"/>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4" name="chimes.wav"/>
                                        </p:tgtEl>
                                      </p:cMediaNode>
                                    </p:audio>
                                  </p:subTnLst>
                                </p:cTn>
                              </p:par>
                            </p:childTnLst>
                          </p:cTn>
                        </p:par>
                      </p:childTnLst>
                    </p:cTn>
                  </p:par>
                  <p:par>
                    <p:cTn id="108" fill="hold">
                      <p:stCondLst>
                        <p:cond delay="indefinite"/>
                      </p:stCondLst>
                      <p:childTnLst>
                        <p:par>
                          <p:cTn id="109" fill="hold">
                            <p:stCondLst>
                              <p:cond delay="0"/>
                            </p:stCondLst>
                            <p:childTnLst>
                              <p:par>
                                <p:cTn id="110" presetID="42" presetClass="exit" presetSubtype="0" fill="hold" grpId="0" nodeType="clickEffect">
                                  <p:stCondLst>
                                    <p:cond delay="0"/>
                                  </p:stCondLst>
                                  <p:childTnLst>
                                    <p:animEffect transition="out" filter="fade">
                                      <p:cBhvr>
                                        <p:cTn id="111" dur="1000"/>
                                        <p:tgtEl>
                                          <p:spTgt spid="42"/>
                                        </p:tgtEl>
                                      </p:cBhvr>
                                    </p:animEffect>
                                    <p:anim calcmode="lin" valueType="num">
                                      <p:cBhvr>
                                        <p:cTn id="112" dur="1000"/>
                                        <p:tgtEl>
                                          <p:spTgt spid="42"/>
                                        </p:tgtEl>
                                        <p:attrNameLst>
                                          <p:attrName>ppt_x</p:attrName>
                                        </p:attrNameLst>
                                      </p:cBhvr>
                                      <p:tavLst>
                                        <p:tav tm="0">
                                          <p:val>
                                            <p:strVal val="ppt_x"/>
                                          </p:val>
                                        </p:tav>
                                        <p:tav tm="100000">
                                          <p:val>
                                            <p:strVal val="ppt_x"/>
                                          </p:val>
                                        </p:tav>
                                      </p:tavLst>
                                    </p:anim>
                                    <p:anim calcmode="lin" valueType="num">
                                      <p:cBhvr>
                                        <p:cTn id="113" dur="1000"/>
                                        <p:tgtEl>
                                          <p:spTgt spid="42"/>
                                        </p:tgtEl>
                                        <p:attrNameLst>
                                          <p:attrName>ppt_y</p:attrName>
                                        </p:attrNameLst>
                                      </p:cBhvr>
                                      <p:tavLst>
                                        <p:tav tm="0">
                                          <p:val>
                                            <p:strVal val="ppt_y"/>
                                          </p:val>
                                        </p:tav>
                                        <p:tav tm="100000">
                                          <p:val>
                                            <p:strVal val="ppt_y+.1"/>
                                          </p:val>
                                        </p:tav>
                                      </p:tavLst>
                                    </p:anim>
                                    <p:set>
                                      <p:cBhvr>
                                        <p:cTn id="114"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4" name="chimes.wav"/>
                                        </p:tgtEl>
                                      </p:cMediaNode>
                                    </p:audio>
                                  </p:subTnLst>
                                </p:cTn>
                              </p:par>
                            </p:childTnLst>
                          </p:cTn>
                        </p:par>
                      </p:childTnLst>
                    </p:cTn>
                  </p:par>
                  <p:par>
                    <p:cTn id="115" fill="hold">
                      <p:stCondLst>
                        <p:cond delay="indefinite"/>
                      </p:stCondLst>
                      <p:childTnLst>
                        <p:par>
                          <p:cTn id="116" fill="hold">
                            <p:stCondLst>
                              <p:cond delay="0"/>
                            </p:stCondLst>
                            <p:childTnLst>
                              <p:par>
                                <p:cTn id="117" presetID="42" presetClass="exit" presetSubtype="0" fill="hold" grpId="0" nodeType="clickEffect">
                                  <p:stCondLst>
                                    <p:cond delay="0"/>
                                  </p:stCondLst>
                                  <p:childTnLst>
                                    <p:animEffect transition="out" filter="fade">
                                      <p:cBhvr>
                                        <p:cTn id="118" dur="1000"/>
                                        <p:tgtEl>
                                          <p:spTgt spid="43"/>
                                        </p:tgtEl>
                                      </p:cBhvr>
                                    </p:animEffect>
                                    <p:anim calcmode="lin" valueType="num">
                                      <p:cBhvr>
                                        <p:cTn id="119" dur="1000"/>
                                        <p:tgtEl>
                                          <p:spTgt spid="43"/>
                                        </p:tgtEl>
                                        <p:attrNameLst>
                                          <p:attrName>ppt_x</p:attrName>
                                        </p:attrNameLst>
                                      </p:cBhvr>
                                      <p:tavLst>
                                        <p:tav tm="0">
                                          <p:val>
                                            <p:strVal val="ppt_x"/>
                                          </p:val>
                                        </p:tav>
                                        <p:tav tm="100000">
                                          <p:val>
                                            <p:strVal val="ppt_x"/>
                                          </p:val>
                                        </p:tav>
                                      </p:tavLst>
                                    </p:anim>
                                    <p:anim calcmode="lin" valueType="num">
                                      <p:cBhvr>
                                        <p:cTn id="120" dur="1000"/>
                                        <p:tgtEl>
                                          <p:spTgt spid="43"/>
                                        </p:tgtEl>
                                        <p:attrNameLst>
                                          <p:attrName>ppt_y</p:attrName>
                                        </p:attrNameLst>
                                      </p:cBhvr>
                                      <p:tavLst>
                                        <p:tav tm="0">
                                          <p:val>
                                            <p:strVal val="ppt_y"/>
                                          </p:val>
                                        </p:tav>
                                        <p:tav tm="100000">
                                          <p:val>
                                            <p:strVal val="ppt_y+.1"/>
                                          </p:val>
                                        </p:tav>
                                      </p:tavLst>
                                    </p:anim>
                                    <p:set>
                                      <p:cBhvr>
                                        <p:cTn id="121" dur="1" fill="hold">
                                          <p:stCondLst>
                                            <p:cond delay="999"/>
                                          </p:stCondLst>
                                        </p:cTn>
                                        <p:tgtEl>
                                          <p:spTgt spid="43"/>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4" name="chimes.wav"/>
                                        </p:tgtEl>
                                      </p:cMediaNode>
                                    </p:audio>
                                  </p:subTnLst>
                                </p:cTn>
                              </p:par>
                            </p:childTnLst>
                          </p:cTn>
                        </p:par>
                      </p:childTnLst>
                    </p:cTn>
                  </p:par>
                  <p:par>
                    <p:cTn id="122" fill="hold">
                      <p:stCondLst>
                        <p:cond delay="indefinite"/>
                      </p:stCondLst>
                      <p:childTnLst>
                        <p:par>
                          <p:cTn id="123" fill="hold">
                            <p:stCondLst>
                              <p:cond delay="0"/>
                            </p:stCondLst>
                            <p:childTnLst>
                              <p:par>
                                <p:cTn id="124" presetID="42" presetClass="exit" presetSubtype="0" fill="hold" grpId="0" nodeType="clickEffect">
                                  <p:stCondLst>
                                    <p:cond delay="0"/>
                                  </p:stCondLst>
                                  <p:childTnLst>
                                    <p:animEffect transition="out" filter="fade">
                                      <p:cBhvr>
                                        <p:cTn id="125" dur="1000"/>
                                        <p:tgtEl>
                                          <p:spTgt spid="44"/>
                                        </p:tgtEl>
                                      </p:cBhvr>
                                    </p:animEffect>
                                    <p:anim calcmode="lin" valueType="num">
                                      <p:cBhvr>
                                        <p:cTn id="126" dur="1000"/>
                                        <p:tgtEl>
                                          <p:spTgt spid="44"/>
                                        </p:tgtEl>
                                        <p:attrNameLst>
                                          <p:attrName>ppt_x</p:attrName>
                                        </p:attrNameLst>
                                      </p:cBhvr>
                                      <p:tavLst>
                                        <p:tav tm="0">
                                          <p:val>
                                            <p:strVal val="ppt_x"/>
                                          </p:val>
                                        </p:tav>
                                        <p:tav tm="100000">
                                          <p:val>
                                            <p:strVal val="ppt_x"/>
                                          </p:val>
                                        </p:tav>
                                      </p:tavLst>
                                    </p:anim>
                                    <p:anim calcmode="lin" valueType="num">
                                      <p:cBhvr>
                                        <p:cTn id="127" dur="1000"/>
                                        <p:tgtEl>
                                          <p:spTgt spid="44"/>
                                        </p:tgtEl>
                                        <p:attrNameLst>
                                          <p:attrName>ppt_y</p:attrName>
                                        </p:attrNameLst>
                                      </p:cBhvr>
                                      <p:tavLst>
                                        <p:tav tm="0">
                                          <p:val>
                                            <p:strVal val="ppt_y"/>
                                          </p:val>
                                        </p:tav>
                                        <p:tav tm="100000">
                                          <p:val>
                                            <p:strVal val="ppt_y+.1"/>
                                          </p:val>
                                        </p:tav>
                                      </p:tavLst>
                                    </p:anim>
                                    <p:set>
                                      <p:cBhvr>
                                        <p:cTn id="128" dur="1" fill="hold">
                                          <p:stCondLst>
                                            <p:cond delay="999"/>
                                          </p:stCondLst>
                                        </p:cTn>
                                        <p:tgtEl>
                                          <p:spTgt spid="44"/>
                                        </p:tgtEl>
                                        <p:attrNameLst>
                                          <p:attrName>style.visibility</p:attrName>
                                        </p:attrNameLst>
                                      </p:cBhvr>
                                      <p:to>
                                        <p:strVal val="hidden"/>
                                      </p:to>
                                    </p:set>
                                  </p:childTnLst>
                                  <p:subTnLst>
                                    <p:audio>
                                      <p:cMediaNode>
                                        <p:cTn display="0" masterRel="sameClick">
                                          <p:stCondLst>
                                            <p:cond evt="begin" delay="0">
                                              <p:tn val="124"/>
                                            </p:cond>
                                          </p:stCondLst>
                                          <p:endCondLst>
                                            <p:cond evt="onStopAudio" delay="0">
                                              <p:tgtEl>
                                                <p:sldTgt/>
                                              </p:tgtEl>
                                            </p:cond>
                                          </p:endCondLst>
                                        </p:cTn>
                                        <p:tgtEl>
                                          <p:sndTgt r:embed="rId4" name="chimes.wav"/>
                                        </p:tgtEl>
                                      </p:cMediaNode>
                                    </p:audio>
                                  </p:subTnLst>
                                </p:cTn>
                              </p:par>
                            </p:childTnLst>
                          </p:cTn>
                        </p:par>
                      </p:childTnLst>
                    </p:cTn>
                  </p:par>
                  <p:par>
                    <p:cTn id="129" fill="hold">
                      <p:stCondLst>
                        <p:cond delay="indefinite"/>
                      </p:stCondLst>
                      <p:childTnLst>
                        <p:par>
                          <p:cTn id="130" fill="hold">
                            <p:stCondLst>
                              <p:cond delay="0"/>
                            </p:stCondLst>
                            <p:childTnLst>
                              <p:par>
                                <p:cTn id="131" presetID="42" presetClass="exit" presetSubtype="0" fill="hold" grpId="0" nodeType="clickEffect">
                                  <p:stCondLst>
                                    <p:cond delay="0"/>
                                  </p:stCondLst>
                                  <p:childTnLst>
                                    <p:animEffect transition="out" filter="fade">
                                      <p:cBhvr>
                                        <p:cTn id="132" dur="1000"/>
                                        <p:tgtEl>
                                          <p:spTgt spid="45"/>
                                        </p:tgtEl>
                                      </p:cBhvr>
                                    </p:animEffect>
                                    <p:anim calcmode="lin" valueType="num">
                                      <p:cBhvr>
                                        <p:cTn id="133" dur="1000"/>
                                        <p:tgtEl>
                                          <p:spTgt spid="45"/>
                                        </p:tgtEl>
                                        <p:attrNameLst>
                                          <p:attrName>ppt_x</p:attrName>
                                        </p:attrNameLst>
                                      </p:cBhvr>
                                      <p:tavLst>
                                        <p:tav tm="0">
                                          <p:val>
                                            <p:strVal val="ppt_x"/>
                                          </p:val>
                                        </p:tav>
                                        <p:tav tm="100000">
                                          <p:val>
                                            <p:strVal val="ppt_x"/>
                                          </p:val>
                                        </p:tav>
                                      </p:tavLst>
                                    </p:anim>
                                    <p:anim calcmode="lin" valueType="num">
                                      <p:cBhvr>
                                        <p:cTn id="134" dur="1000"/>
                                        <p:tgtEl>
                                          <p:spTgt spid="45"/>
                                        </p:tgtEl>
                                        <p:attrNameLst>
                                          <p:attrName>ppt_y</p:attrName>
                                        </p:attrNameLst>
                                      </p:cBhvr>
                                      <p:tavLst>
                                        <p:tav tm="0">
                                          <p:val>
                                            <p:strVal val="ppt_y"/>
                                          </p:val>
                                        </p:tav>
                                        <p:tav tm="100000">
                                          <p:val>
                                            <p:strVal val="ppt_y+.1"/>
                                          </p:val>
                                        </p:tav>
                                      </p:tavLst>
                                    </p:anim>
                                    <p:set>
                                      <p:cBhvr>
                                        <p:cTn id="135" dur="1" fill="hold">
                                          <p:stCondLst>
                                            <p:cond delay="999"/>
                                          </p:stCondLst>
                                        </p:cTn>
                                        <p:tgtEl>
                                          <p:spTgt spid="45"/>
                                        </p:tgtEl>
                                        <p:attrNameLst>
                                          <p:attrName>style.visibility</p:attrName>
                                        </p:attrNameLst>
                                      </p:cBhvr>
                                      <p:to>
                                        <p:strVal val="hidden"/>
                                      </p:to>
                                    </p:set>
                                  </p:childTnLst>
                                  <p:subTnLst>
                                    <p:audio>
                                      <p:cMediaNode>
                                        <p:cTn display="0" masterRel="sameClick">
                                          <p:stCondLst>
                                            <p:cond evt="begin" delay="0">
                                              <p:tn val="131"/>
                                            </p:cond>
                                          </p:stCondLst>
                                          <p:endCondLst>
                                            <p:cond evt="onStopAudio" delay="0">
                                              <p:tgtEl>
                                                <p:sldTgt/>
                                              </p:tgtEl>
                                            </p:cond>
                                          </p:endCondLst>
                                        </p:cTn>
                                        <p:tgtEl>
                                          <p:sndTgt r:embed="rId4" name="chimes.wav"/>
                                        </p:tgtEl>
                                      </p:cMediaNode>
                                    </p:audio>
                                  </p:subTnLst>
                                </p:cTn>
                              </p:par>
                            </p:childTnLst>
                          </p:cTn>
                        </p:par>
                      </p:childTnLst>
                    </p:cTn>
                  </p:par>
                  <p:par>
                    <p:cTn id="136" fill="hold">
                      <p:stCondLst>
                        <p:cond delay="indefinite"/>
                      </p:stCondLst>
                      <p:childTnLst>
                        <p:par>
                          <p:cTn id="137" fill="hold">
                            <p:stCondLst>
                              <p:cond delay="0"/>
                            </p:stCondLst>
                            <p:childTnLst>
                              <p:par>
                                <p:cTn id="138" presetID="42" presetClass="exit" presetSubtype="0" fill="hold" grpId="0" nodeType="clickEffect">
                                  <p:stCondLst>
                                    <p:cond delay="0"/>
                                  </p:stCondLst>
                                  <p:childTnLst>
                                    <p:animEffect transition="out" filter="fade">
                                      <p:cBhvr>
                                        <p:cTn id="139" dur="1000"/>
                                        <p:tgtEl>
                                          <p:spTgt spid="46"/>
                                        </p:tgtEl>
                                      </p:cBhvr>
                                    </p:animEffect>
                                    <p:anim calcmode="lin" valueType="num">
                                      <p:cBhvr>
                                        <p:cTn id="140" dur="1000"/>
                                        <p:tgtEl>
                                          <p:spTgt spid="46"/>
                                        </p:tgtEl>
                                        <p:attrNameLst>
                                          <p:attrName>ppt_x</p:attrName>
                                        </p:attrNameLst>
                                      </p:cBhvr>
                                      <p:tavLst>
                                        <p:tav tm="0">
                                          <p:val>
                                            <p:strVal val="ppt_x"/>
                                          </p:val>
                                        </p:tav>
                                        <p:tav tm="100000">
                                          <p:val>
                                            <p:strVal val="ppt_x"/>
                                          </p:val>
                                        </p:tav>
                                      </p:tavLst>
                                    </p:anim>
                                    <p:anim calcmode="lin" valueType="num">
                                      <p:cBhvr>
                                        <p:cTn id="141" dur="1000"/>
                                        <p:tgtEl>
                                          <p:spTgt spid="46"/>
                                        </p:tgtEl>
                                        <p:attrNameLst>
                                          <p:attrName>ppt_y</p:attrName>
                                        </p:attrNameLst>
                                      </p:cBhvr>
                                      <p:tavLst>
                                        <p:tav tm="0">
                                          <p:val>
                                            <p:strVal val="ppt_y"/>
                                          </p:val>
                                        </p:tav>
                                        <p:tav tm="100000">
                                          <p:val>
                                            <p:strVal val="ppt_y+.1"/>
                                          </p:val>
                                        </p:tav>
                                      </p:tavLst>
                                    </p:anim>
                                    <p:set>
                                      <p:cBhvr>
                                        <p:cTn id="142" dur="1" fill="hold">
                                          <p:stCondLst>
                                            <p:cond delay="999"/>
                                          </p:stCondLst>
                                        </p:cTn>
                                        <p:tgtEl>
                                          <p:spTgt spid="46"/>
                                        </p:tgtEl>
                                        <p:attrNameLst>
                                          <p:attrName>style.visibility</p:attrName>
                                        </p:attrNameLst>
                                      </p:cBhvr>
                                      <p:to>
                                        <p:strVal val="hidden"/>
                                      </p:to>
                                    </p:set>
                                  </p:childTnLst>
                                  <p:subTnLst>
                                    <p:audio>
                                      <p:cMediaNode>
                                        <p:cTn display="0" masterRel="sameClick">
                                          <p:stCondLst>
                                            <p:cond evt="begin" delay="0">
                                              <p:tn val="138"/>
                                            </p:cond>
                                          </p:stCondLst>
                                          <p:endCondLst>
                                            <p:cond evt="onStopAudio" delay="0">
                                              <p:tgtEl>
                                                <p:sldTgt/>
                                              </p:tgtEl>
                                            </p:cond>
                                          </p:endCondLst>
                                        </p:cTn>
                                        <p:tgtEl>
                                          <p:sndTgt r:embed="rId4" name="chimes.wav"/>
                                        </p:tgtEl>
                                      </p:cMediaNode>
                                    </p:audio>
                                  </p:subTnLst>
                                </p:cTn>
                              </p:par>
                            </p:childTnLst>
                          </p:cTn>
                        </p:par>
                      </p:childTnLst>
                    </p:cTn>
                  </p:par>
                  <p:par>
                    <p:cTn id="143" fill="hold">
                      <p:stCondLst>
                        <p:cond delay="indefinite"/>
                      </p:stCondLst>
                      <p:childTnLst>
                        <p:par>
                          <p:cTn id="144" fill="hold">
                            <p:stCondLst>
                              <p:cond delay="0"/>
                            </p:stCondLst>
                            <p:childTnLst>
                              <p:par>
                                <p:cTn id="145" presetID="42" presetClass="exit" presetSubtype="0" fill="hold" grpId="0" nodeType="clickEffect">
                                  <p:stCondLst>
                                    <p:cond delay="0"/>
                                  </p:stCondLst>
                                  <p:childTnLst>
                                    <p:animEffect transition="out" filter="fade">
                                      <p:cBhvr>
                                        <p:cTn id="146" dur="1000"/>
                                        <p:tgtEl>
                                          <p:spTgt spid="47"/>
                                        </p:tgtEl>
                                      </p:cBhvr>
                                    </p:animEffect>
                                    <p:anim calcmode="lin" valueType="num">
                                      <p:cBhvr>
                                        <p:cTn id="147" dur="1000"/>
                                        <p:tgtEl>
                                          <p:spTgt spid="47"/>
                                        </p:tgtEl>
                                        <p:attrNameLst>
                                          <p:attrName>ppt_x</p:attrName>
                                        </p:attrNameLst>
                                      </p:cBhvr>
                                      <p:tavLst>
                                        <p:tav tm="0">
                                          <p:val>
                                            <p:strVal val="ppt_x"/>
                                          </p:val>
                                        </p:tav>
                                        <p:tav tm="100000">
                                          <p:val>
                                            <p:strVal val="ppt_x"/>
                                          </p:val>
                                        </p:tav>
                                      </p:tavLst>
                                    </p:anim>
                                    <p:anim calcmode="lin" valueType="num">
                                      <p:cBhvr>
                                        <p:cTn id="148" dur="1000"/>
                                        <p:tgtEl>
                                          <p:spTgt spid="47"/>
                                        </p:tgtEl>
                                        <p:attrNameLst>
                                          <p:attrName>ppt_y</p:attrName>
                                        </p:attrNameLst>
                                      </p:cBhvr>
                                      <p:tavLst>
                                        <p:tav tm="0">
                                          <p:val>
                                            <p:strVal val="ppt_y"/>
                                          </p:val>
                                        </p:tav>
                                        <p:tav tm="100000">
                                          <p:val>
                                            <p:strVal val="ppt_y+.1"/>
                                          </p:val>
                                        </p:tav>
                                      </p:tavLst>
                                    </p:anim>
                                    <p:set>
                                      <p:cBhvr>
                                        <p:cTn id="149"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145"/>
                                            </p:cond>
                                          </p:stCondLst>
                                          <p:endCondLst>
                                            <p:cond evt="onStopAudio" delay="0">
                                              <p:tgtEl>
                                                <p:sldTgt/>
                                              </p:tgtEl>
                                            </p:cond>
                                          </p:endCondLst>
                                        </p:cTn>
                                        <p:tgtEl>
                                          <p:sndTgt r:embed="rId4" name="chimes.wav"/>
                                        </p:tgtEl>
                                      </p:cMediaNode>
                                    </p:audio>
                                  </p:subTnLst>
                                </p:cTn>
                              </p:par>
                            </p:childTnLst>
                          </p:cTn>
                        </p:par>
                      </p:childTnLst>
                    </p:cTn>
                  </p:par>
                  <p:par>
                    <p:cTn id="150" fill="hold">
                      <p:stCondLst>
                        <p:cond delay="indefinite"/>
                      </p:stCondLst>
                      <p:childTnLst>
                        <p:par>
                          <p:cTn id="151" fill="hold">
                            <p:stCondLst>
                              <p:cond delay="0"/>
                            </p:stCondLst>
                            <p:childTnLst>
                              <p:par>
                                <p:cTn id="152" presetID="42" presetClass="exit" presetSubtype="0" fill="hold" grpId="0" nodeType="clickEffect">
                                  <p:stCondLst>
                                    <p:cond delay="0"/>
                                  </p:stCondLst>
                                  <p:childTnLst>
                                    <p:animEffect transition="out" filter="fade">
                                      <p:cBhvr>
                                        <p:cTn id="153" dur="1000"/>
                                        <p:tgtEl>
                                          <p:spTgt spid="48"/>
                                        </p:tgtEl>
                                      </p:cBhvr>
                                    </p:animEffect>
                                    <p:anim calcmode="lin" valueType="num">
                                      <p:cBhvr>
                                        <p:cTn id="154" dur="1000"/>
                                        <p:tgtEl>
                                          <p:spTgt spid="48"/>
                                        </p:tgtEl>
                                        <p:attrNameLst>
                                          <p:attrName>ppt_x</p:attrName>
                                        </p:attrNameLst>
                                      </p:cBhvr>
                                      <p:tavLst>
                                        <p:tav tm="0">
                                          <p:val>
                                            <p:strVal val="ppt_x"/>
                                          </p:val>
                                        </p:tav>
                                        <p:tav tm="100000">
                                          <p:val>
                                            <p:strVal val="ppt_x"/>
                                          </p:val>
                                        </p:tav>
                                      </p:tavLst>
                                    </p:anim>
                                    <p:anim calcmode="lin" valueType="num">
                                      <p:cBhvr>
                                        <p:cTn id="155" dur="1000"/>
                                        <p:tgtEl>
                                          <p:spTgt spid="48"/>
                                        </p:tgtEl>
                                        <p:attrNameLst>
                                          <p:attrName>ppt_y</p:attrName>
                                        </p:attrNameLst>
                                      </p:cBhvr>
                                      <p:tavLst>
                                        <p:tav tm="0">
                                          <p:val>
                                            <p:strVal val="ppt_y"/>
                                          </p:val>
                                        </p:tav>
                                        <p:tav tm="100000">
                                          <p:val>
                                            <p:strVal val="ppt_y+.1"/>
                                          </p:val>
                                        </p:tav>
                                      </p:tavLst>
                                    </p:anim>
                                    <p:set>
                                      <p:cBhvr>
                                        <p:cTn id="156" dur="1" fill="hold">
                                          <p:stCondLst>
                                            <p:cond delay="999"/>
                                          </p:stCondLst>
                                        </p:cTn>
                                        <p:tgtEl>
                                          <p:spTgt spid="48"/>
                                        </p:tgtEl>
                                        <p:attrNameLst>
                                          <p:attrName>style.visibility</p:attrName>
                                        </p:attrNameLst>
                                      </p:cBhvr>
                                      <p:to>
                                        <p:strVal val="hidden"/>
                                      </p:to>
                                    </p:set>
                                  </p:childTnLst>
                                  <p:subTnLst>
                                    <p:audio>
                                      <p:cMediaNode>
                                        <p:cTn display="0" masterRel="sameClick">
                                          <p:stCondLst>
                                            <p:cond evt="begin" delay="0">
                                              <p:tn val="152"/>
                                            </p:cond>
                                          </p:stCondLst>
                                          <p:endCondLst>
                                            <p:cond evt="onStopAudio" delay="0">
                                              <p:tgtEl>
                                                <p:sldTgt/>
                                              </p:tgtEl>
                                            </p:cond>
                                          </p:endCondLst>
                                        </p:cTn>
                                        <p:tgtEl>
                                          <p:sndTgt r:embed="rId4" name="chimes.wav"/>
                                        </p:tgtEl>
                                      </p:cMediaNode>
                                    </p:audio>
                                  </p:subTnLst>
                                </p:cTn>
                              </p:par>
                            </p:childTnLst>
                          </p:cTn>
                        </p:par>
                      </p:childTnLst>
                    </p:cTn>
                  </p:par>
                  <p:par>
                    <p:cTn id="157" fill="hold">
                      <p:stCondLst>
                        <p:cond delay="indefinite"/>
                      </p:stCondLst>
                      <p:childTnLst>
                        <p:par>
                          <p:cTn id="158" fill="hold">
                            <p:stCondLst>
                              <p:cond delay="0"/>
                            </p:stCondLst>
                            <p:childTnLst>
                              <p:par>
                                <p:cTn id="159" presetID="42" presetClass="exit" presetSubtype="0" fill="hold" grpId="0" nodeType="clickEffect">
                                  <p:stCondLst>
                                    <p:cond delay="0"/>
                                  </p:stCondLst>
                                  <p:childTnLst>
                                    <p:animEffect transition="out" filter="fade">
                                      <p:cBhvr>
                                        <p:cTn id="160" dur="1000"/>
                                        <p:tgtEl>
                                          <p:spTgt spid="49"/>
                                        </p:tgtEl>
                                      </p:cBhvr>
                                    </p:animEffect>
                                    <p:anim calcmode="lin" valueType="num">
                                      <p:cBhvr>
                                        <p:cTn id="161" dur="1000"/>
                                        <p:tgtEl>
                                          <p:spTgt spid="49"/>
                                        </p:tgtEl>
                                        <p:attrNameLst>
                                          <p:attrName>ppt_x</p:attrName>
                                        </p:attrNameLst>
                                      </p:cBhvr>
                                      <p:tavLst>
                                        <p:tav tm="0">
                                          <p:val>
                                            <p:strVal val="ppt_x"/>
                                          </p:val>
                                        </p:tav>
                                        <p:tav tm="100000">
                                          <p:val>
                                            <p:strVal val="ppt_x"/>
                                          </p:val>
                                        </p:tav>
                                      </p:tavLst>
                                    </p:anim>
                                    <p:anim calcmode="lin" valueType="num">
                                      <p:cBhvr>
                                        <p:cTn id="162" dur="1000"/>
                                        <p:tgtEl>
                                          <p:spTgt spid="49"/>
                                        </p:tgtEl>
                                        <p:attrNameLst>
                                          <p:attrName>ppt_y</p:attrName>
                                        </p:attrNameLst>
                                      </p:cBhvr>
                                      <p:tavLst>
                                        <p:tav tm="0">
                                          <p:val>
                                            <p:strVal val="ppt_y"/>
                                          </p:val>
                                        </p:tav>
                                        <p:tav tm="100000">
                                          <p:val>
                                            <p:strVal val="ppt_y+.1"/>
                                          </p:val>
                                        </p:tav>
                                      </p:tavLst>
                                    </p:anim>
                                    <p:set>
                                      <p:cBhvr>
                                        <p:cTn id="163" dur="1" fill="hold">
                                          <p:stCondLst>
                                            <p:cond delay="999"/>
                                          </p:stCondLst>
                                        </p:cTn>
                                        <p:tgtEl>
                                          <p:spTgt spid="49"/>
                                        </p:tgtEl>
                                        <p:attrNameLst>
                                          <p:attrName>style.visibility</p:attrName>
                                        </p:attrNameLst>
                                      </p:cBhvr>
                                      <p:to>
                                        <p:strVal val="hidden"/>
                                      </p:to>
                                    </p:set>
                                  </p:childTnLst>
                                  <p:subTnLst>
                                    <p:audio>
                                      <p:cMediaNode>
                                        <p:cTn display="0" masterRel="sameClick">
                                          <p:stCondLst>
                                            <p:cond evt="begin" delay="0">
                                              <p:tn val="159"/>
                                            </p:cond>
                                          </p:stCondLst>
                                          <p:endCondLst>
                                            <p:cond evt="onStopAudio" delay="0">
                                              <p:tgtEl>
                                                <p:sldTgt/>
                                              </p:tgtEl>
                                            </p:cond>
                                          </p:endCondLst>
                                        </p:cTn>
                                        <p:tgtEl>
                                          <p:sndTgt r:embed="rId4" name="chimes.wav"/>
                                        </p:tgtEl>
                                      </p:cMediaNode>
                                    </p:audio>
                                  </p:subTnLst>
                                </p:cTn>
                              </p:par>
                            </p:childTnLst>
                          </p:cTn>
                        </p:par>
                      </p:childTnLst>
                    </p:cTn>
                  </p:par>
                  <p:par>
                    <p:cTn id="164" fill="hold">
                      <p:stCondLst>
                        <p:cond delay="indefinite"/>
                      </p:stCondLst>
                      <p:childTnLst>
                        <p:par>
                          <p:cTn id="165" fill="hold">
                            <p:stCondLst>
                              <p:cond delay="0"/>
                            </p:stCondLst>
                            <p:childTnLst>
                              <p:par>
                                <p:cTn id="166" presetID="42" presetClass="exit" presetSubtype="0" fill="hold" grpId="0" nodeType="clickEffect">
                                  <p:stCondLst>
                                    <p:cond delay="0"/>
                                  </p:stCondLst>
                                  <p:childTnLst>
                                    <p:animEffect transition="out" filter="fade">
                                      <p:cBhvr>
                                        <p:cTn id="167" dur="1000"/>
                                        <p:tgtEl>
                                          <p:spTgt spid="50"/>
                                        </p:tgtEl>
                                      </p:cBhvr>
                                    </p:animEffect>
                                    <p:anim calcmode="lin" valueType="num">
                                      <p:cBhvr>
                                        <p:cTn id="168" dur="1000"/>
                                        <p:tgtEl>
                                          <p:spTgt spid="50"/>
                                        </p:tgtEl>
                                        <p:attrNameLst>
                                          <p:attrName>ppt_x</p:attrName>
                                        </p:attrNameLst>
                                      </p:cBhvr>
                                      <p:tavLst>
                                        <p:tav tm="0">
                                          <p:val>
                                            <p:strVal val="ppt_x"/>
                                          </p:val>
                                        </p:tav>
                                        <p:tav tm="100000">
                                          <p:val>
                                            <p:strVal val="ppt_x"/>
                                          </p:val>
                                        </p:tav>
                                      </p:tavLst>
                                    </p:anim>
                                    <p:anim calcmode="lin" valueType="num">
                                      <p:cBhvr>
                                        <p:cTn id="169" dur="1000"/>
                                        <p:tgtEl>
                                          <p:spTgt spid="50"/>
                                        </p:tgtEl>
                                        <p:attrNameLst>
                                          <p:attrName>ppt_y</p:attrName>
                                        </p:attrNameLst>
                                      </p:cBhvr>
                                      <p:tavLst>
                                        <p:tav tm="0">
                                          <p:val>
                                            <p:strVal val="ppt_y"/>
                                          </p:val>
                                        </p:tav>
                                        <p:tav tm="100000">
                                          <p:val>
                                            <p:strVal val="ppt_y+.1"/>
                                          </p:val>
                                        </p:tav>
                                      </p:tavLst>
                                    </p:anim>
                                    <p:set>
                                      <p:cBhvr>
                                        <p:cTn id="170" dur="1" fill="hold">
                                          <p:stCondLst>
                                            <p:cond delay="999"/>
                                          </p:stCondLst>
                                        </p:cTn>
                                        <p:tgtEl>
                                          <p:spTgt spid="50"/>
                                        </p:tgtEl>
                                        <p:attrNameLst>
                                          <p:attrName>style.visibility</p:attrName>
                                        </p:attrNameLst>
                                      </p:cBhvr>
                                      <p:to>
                                        <p:strVal val="hidden"/>
                                      </p:to>
                                    </p:set>
                                  </p:childTnLst>
                                  <p:subTnLst>
                                    <p:audio>
                                      <p:cMediaNode>
                                        <p:cTn display="0" masterRel="sameClick">
                                          <p:stCondLst>
                                            <p:cond evt="begin" delay="0">
                                              <p:tn val="166"/>
                                            </p:cond>
                                          </p:stCondLst>
                                          <p:endCondLst>
                                            <p:cond evt="onStopAudio" delay="0">
                                              <p:tgtEl>
                                                <p:sldTgt/>
                                              </p:tgtEl>
                                            </p:cond>
                                          </p:endCondLst>
                                        </p:cTn>
                                        <p:tgtEl>
                                          <p:sndTgt r:embed="rId4" name="chimes.wav"/>
                                        </p:tgtEl>
                                      </p:cMediaNode>
                                    </p:audio>
                                  </p:subTnLst>
                                </p:cTn>
                              </p:par>
                            </p:childTnLst>
                          </p:cTn>
                        </p:par>
                      </p:childTnLst>
                    </p:cTn>
                  </p:par>
                  <p:par>
                    <p:cTn id="171" fill="hold">
                      <p:stCondLst>
                        <p:cond delay="indefinite"/>
                      </p:stCondLst>
                      <p:childTnLst>
                        <p:par>
                          <p:cTn id="172" fill="hold">
                            <p:stCondLst>
                              <p:cond delay="0"/>
                            </p:stCondLst>
                            <p:childTnLst>
                              <p:par>
                                <p:cTn id="173" presetID="42" presetClass="exit" presetSubtype="0" fill="hold" grpId="0" nodeType="clickEffect">
                                  <p:stCondLst>
                                    <p:cond delay="0"/>
                                  </p:stCondLst>
                                  <p:childTnLst>
                                    <p:animEffect transition="out" filter="fade">
                                      <p:cBhvr>
                                        <p:cTn id="174" dur="1000"/>
                                        <p:tgtEl>
                                          <p:spTgt spid="51"/>
                                        </p:tgtEl>
                                      </p:cBhvr>
                                    </p:animEffect>
                                    <p:anim calcmode="lin" valueType="num">
                                      <p:cBhvr>
                                        <p:cTn id="175" dur="1000"/>
                                        <p:tgtEl>
                                          <p:spTgt spid="51"/>
                                        </p:tgtEl>
                                        <p:attrNameLst>
                                          <p:attrName>ppt_x</p:attrName>
                                        </p:attrNameLst>
                                      </p:cBhvr>
                                      <p:tavLst>
                                        <p:tav tm="0">
                                          <p:val>
                                            <p:strVal val="ppt_x"/>
                                          </p:val>
                                        </p:tav>
                                        <p:tav tm="100000">
                                          <p:val>
                                            <p:strVal val="ppt_x"/>
                                          </p:val>
                                        </p:tav>
                                      </p:tavLst>
                                    </p:anim>
                                    <p:anim calcmode="lin" valueType="num">
                                      <p:cBhvr>
                                        <p:cTn id="176" dur="1000"/>
                                        <p:tgtEl>
                                          <p:spTgt spid="51"/>
                                        </p:tgtEl>
                                        <p:attrNameLst>
                                          <p:attrName>ppt_y</p:attrName>
                                        </p:attrNameLst>
                                      </p:cBhvr>
                                      <p:tavLst>
                                        <p:tav tm="0">
                                          <p:val>
                                            <p:strVal val="ppt_y"/>
                                          </p:val>
                                        </p:tav>
                                        <p:tav tm="100000">
                                          <p:val>
                                            <p:strVal val="ppt_y+.1"/>
                                          </p:val>
                                        </p:tav>
                                      </p:tavLst>
                                    </p:anim>
                                    <p:set>
                                      <p:cBhvr>
                                        <p:cTn id="177" dur="1" fill="hold">
                                          <p:stCondLst>
                                            <p:cond delay="999"/>
                                          </p:stCondLst>
                                        </p:cTn>
                                        <p:tgtEl>
                                          <p:spTgt spid="51"/>
                                        </p:tgtEl>
                                        <p:attrNameLst>
                                          <p:attrName>style.visibility</p:attrName>
                                        </p:attrNameLst>
                                      </p:cBhvr>
                                      <p:to>
                                        <p:strVal val="hidden"/>
                                      </p:to>
                                    </p:set>
                                  </p:childTnLst>
                                  <p:subTnLst>
                                    <p:audio>
                                      <p:cMediaNode>
                                        <p:cTn display="0" masterRel="sameClick">
                                          <p:stCondLst>
                                            <p:cond evt="begin" delay="0">
                                              <p:tn val="17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0DFDC6-10AB-A0C8-F8BA-54D63430ED1D}"/>
              </a:ext>
            </a:extLst>
          </p:cNvPr>
          <p:cNvSpPr txBox="1"/>
          <p:nvPr/>
        </p:nvSpPr>
        <p:spPr>
          <a:xfrm>
            <a:off x="388650" y="159803"/>
            <a:ext cx="11512415" cy="2062103"/>
          </a:xfrm>
          <a:prstGeom prst="rect">
            <a:avLst/>
          </a:prstGeom>
          <a:noFill/>
        </p:spPr>
        <p:txBody>
          <a:bodyPr wrap="square" rtlCol="0">
            <a:spAutoFit/>
          </a:bodyPr>
          <a:lstStyle/>
          <a:p>
            <a:pPr algn="just">
              <a:spcBef>
                <a:spcPts val="1200"/>
              </a:spcBef>
              <a:spcAft>
                <a:spcPts val="600"/>
              </a:spcAft>
            </a:pPr>
            <a:r>
              <a:rPr lang="en-US" sz="3200" b="1"/>
              <a:t>4. Mai và em Mi tiết kiệm được 80 000 đồng. Số tiền mà Mai tiết kiệm nhiều hơn số tiền mà em Mi tiết kiệm là       10 000 đồng. Hỏi mỗi người tiết kiệm được bao nhiêu tiền? </a:t>
            </a:r>
            <a:endParaRPr lang="en-US" sz="3200"/>
          </a:p>
        </p:txBody>
      </p:sp>
      <p:sp>
        <p:nvSpPr>
          <p:cNvPr id="37" name="TextBox 36">
            <a:extLst>
              <a:ext uri="{FF2B5EF4-FFF2-40B4-BE49-F238E27FC236}">
                <a16:creationId xmlns:a16="http://schemas.microsoft.com/office/drawing/2014/main" id="{1C1BE24C-CA14-E64D-A70E-C4062EBF5032}"/>
              </a:ext>
            </a:extLst>
          </p:cNvPr>
          <p:cNvSpPr txBox="1"/>
          <p:nvPr/>
        </p:nvSpPr>
        <p:spPr>
          <a:xfrm>
            <a:off x="388650" y="2678454"/>
            <a:ext cx="5230051" cy="584775"/>
          </a:xfrm>
          <a:prstGeom prst="rect">
            <a:avLst/>
          </a:prstGeom>
          <a:noFill/>
        </p:spPr>
        <p:txBody>
          <a:bodyPr wrap="square" rtlCol="0">
            <a:spAutoFit/>
          </a:bodyPr>
          <a:lstStyle/>
          <a:p>
            <a:pPr algn="just">
              <a:spcBef>
                <a:spcPts val="1200"/>
              </a:spcBef>
              <a:spcAft>
                <a:spcPts val="600"/>
              </a:spcAft>
            </a:pPr>
            <a:r>
              <a:rPr lang="en-US" sz="3200"/>
              <a:t>Tóm tắt</a:t>
            </a:r>
          </a:p>
        </p:txBody>
      </p:sp>
      <p:pic>
        <p:nvPicPr>
          <p:cNvPr id="52" name="Picture 51">
            <a:extLst>
              <a:ext uri="{FF2B5EF4-FFF2-40B4-BE49-F238E27FC236}">
                <a16:creationId xmlns:a16="http://schemas.microsoft.com/office/drawing/2014/main" id="{A3C0AE87-812A-C13F-84A8-1EFA03A71CED}"/>
              </a:ext>
            </a:extLst>
          </p:cNvPr>
          <p:cNvPicPr>
            <a:picLocks noChangeAspect="1"/>
          </p:cNvPicPr>
          <p:nvPr/>
        </p:nvPicPr>
        <p:blipFill rotWithShape="1">
          <a:blip r:embed="rId5"/>
          <a:srcRect t="49608"/>
          <a:stretch/>
        </p:blipFill>
        <p:spPr>
          <a:xfrm>
            <a:off x="1331092" y="5153347"/>
            <a:ext cx="2885997" cy="308103"/>
          </a:xfrm>
          <a:prstGeom prst="rect">
            <a:avLst/>
          </a:prstGeom>
        </p:spPr>
      </p:pic>
      <p:pic>
        <p:nvPicPr>
          <p:cNvPr id="53" name="Picture 52">
            <a:extLst>
              <a:ext uri="{FF2B5EF4-FFF2-40B4-BE49-F238E27FC236}">
                <a16:creationId xmlns:a16="http://schemas.microsoft.com/office/drawing/2014/main" id="{D8C3FCA3-C40E-2DFB-B044-6BFE6AF7688A}"/>
              </a:ext>
            </a:extLst>
          </p:cNvPr>
          <p:cNvPicPr>
            <a:picLocks noChangeAspect="1"/>
          </p:cNvPicPr>
          <p:nvPr/>
        </p:nvPicPr>
        <p:blipFill rotWithShape="1">
          <a:blip r:embed="rId6"/>
          <a:srcRect b="43143"/>
          <a:stretch/>
        </p:blipFill>
        <p:spPr>
          <a:xfrm>
            <a:off x="1338796" y="3775102"/>
            <a:ext cx="3804234" cy="419421"/>
          </a:xfrm>
          <a:prstGeom prst="rect">
            <a:avLst/>
          </a:prstGeom>
        </p:spPr>
      </p:pic>
      <p:sp>
        <p:nvSpPr>
          <p:cNvPr id="54" name="TextBox 53">
            <a:extLst>
              <a:ext uri="{FF2B5EF4-FFF2-40B4-BE49-F238E27FC236}">
                <a16:creationId xmlns:a16="http://schemas.microsoft.com/office/drawing/2014/main" id="{7E186C65-3830-83A4-DA57-DB341DD1B928}"/>
              </a:ext>
            </a:extLst>
          </p:cNvPr>
          <p:cNvSpPr txBox="1"/>
          <p:nvPr/>
        </p:nvSpPr>
        <p:spPr>
          <a:xfrm>
            <a:off x="388650" y="3878312"/>
            <a:ext cx="1816001" cy="523220"/>
          </a:xfrm>
          <a:prstGeom prst="rect">
            <a:avLst/>
          </a:prstGeom>
          <a:noFill/>
        </p:spPr>
        <p:txBody>
          <a:bodyPr wrap="square" rtlCol="0">
            <a:spAutoFit/>
          </a:bodyPr>
          <a:lstStyle/>
          <a:p>
            <a:pPr algn="just">
              <a:spcBef>
                <a:spcPts val="1200"/>
              </a:spcBef>
              <a:spcAft>
                <a:spcPts val="600"/>
              </a:spcAft>
            </a:pPr>
            <a:r>
              <a:rPr lang="en-US" sz="2800"/>
              <a:t>Mai:</a:t>
            </a:r>
          </a:p>
        </p:txBody>
      </p:sp>
      <p:sp>
        <p:nvSpPr>
          <p:cNvPr id="55" name="TextBox 54">
            <a:extLst>
              <a:ext uri="{FF2B5EF4-FFF2-40B4-BE49-F238E27FC236}">
                <a16:creationId xmlns:a16="http://schemas.microsoft.com/office/drawing/2014/main" id="{7FD0765F-107B-92AA-85F4-69664203BF8F}"/>
              </a:ext>
            </a:extLst>
          </p:cNvPr>
          <p:cNvSpPr txBox="1"/>
          <p:nvPr/>
        </p:nvSpPr>
        <p:spPr>
          <a:xfrm>
            <a:off x="388650" y="4858863"/>
            <a:ext cx="2249133" cy="523220"/>
          </a:xfrm>
          <a:prstGeom prst="rect">
            <a:avLst/>
          </a:prstGeom>
          <a:noFill/>
        </p:spPr>
        <p:txBody>
          <a:bodyPr wrap="square" rtlCol="0">
            <a:spAutoFit/>
          </a:bodyPr>
          <a:lstStyle/>
          <a:p>
            <a:pPr algn="just">
              <a:spcBef>
                <a:spcPts val="1200"/>
              </a:spcBef>
              <a:spcAft>
                <a:spcPts val="600"/>
              </a:spcAft>
            </a:pPr>
            <a:r>
              <a:rPr lang="en-US" sz="2800"/>
              <a:t>Mi:</a:t>
            </a:r>
          </a:p>
        </p:txBody>
      </p:sp>
      <p:grpSp>
        <p:nvGrpSpPr>
          <p:cNvPr id="56" name="Group 55">
            <a:extLst>
              <a:ext uri="{FF2B5EF4-FFF2-40B4-BE49-F238E27FC236}">
                <a16:creationId xmlns:a16="http://schemas.microsoft.com/office/drawing/2014/main" id="{C69442B4-0E11-320B-91DB-4B9C44C97F86}"/>
              </a:ext>
            </a:extLst>
          </p:cNvPr>
          <p:cNvGrpSpPr/>
          <p:nvPr/>
        </p:nvGrpSpPr>
        <p:grpSpPr>
          <a:xfrm>
            <a:off x="1336810" y="4031449"/>
            <a:ext cx="3819641" cy="235612"/>
            <a:chOff x="1498168" y="2575415"/>
            <a:chExt cx="3819641" cy="235612"/>
          </a:xfrm>
        </p:grpSpPr>
        <p:cxnSp>
          <p:nvCxnSpPr>
            <p:cNvPr id="57" name="Straight Connector 56">
              <a:extLst>
                <a:ext uri="{FF2B5EF4-FFF2-40B4-BE49-F238E27FC236}">
                  <a16:creationId xmlns:a16="http://schemas.microsoft.com/office/drawing/2014/main" id="{A227850F-8601-A8D7-30C3-7B1B1CC79023}"/>
                </a:ext>
              </a:extLst>
            </p:cNvPr>
            <p:cNvCxnSpPr>
              <a:cxnSpLocks/>
            </p:cNvCxnSpPr>
            <p:nvPr/>
          </p:nvCxnSpPr>
          <p:spPr>
            <a:xfrm>
              <a:off x="1498168" y="2693221"/>
              <a:ext cx="3819641"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4CFB2E0-1E4A-7B19-4292-C20D3ADCAAF4}"/>
                </a:ext>
              </a:extLst>
            </p:cNvPr>
            <p:cNvCxnSpPr>
              <a:cxnSpLocks/>
            </p:cNvCxnSpPr>
            <p:nvPr/>
          </p:nvCxnSpPr>
          <p:spPr>
            <a:xfrm>
              <a:off x="1498168" y="2575415"/>
              <a:ext cx="0" cy="235612"/>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7A6966B-373C-71D9-C82C-034C1447D8F8}"/>
                </a:ext>
              </a:extLst>
            </p:cNvPr>
            <p:cNvCxnSpPr>
              <a:cxnSpLocks/>
            </p:cNvCxnSpPr>
            <p:nvPr/>
          </p:nvCxnSpPr>
          <p:spPr>
            <a:xfrm>
              <a:off x="5301915" y="2575415"/>
              <a:ext cx="0" cy="235612"/>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E67D0AD-9777-BC68-FAB2-C87D16D66BA9}"/>
                </a:ext>
              </a:extLst>
            </p:cNvPr>
            <p:cNvCxnSpPr>
              <a:cxnSpLocks/>
            </p:cNvCxnSpPr>
            <p:nvPr/>
          </p:nvCxnSpPr>
          <p:spPr>
            <a:xfrm>
              <a:off x="4378447" y="2575415"/>
              <a:ext cx="0" cy="235612"/>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55FE94F5-A43B-08B1-0B45-FE2EB4A79BA6}"/>
              </a:ext>
            </a:extLst>
          </p:cNvPr>
          <p:cNvSpPr txBox="1"/>
          <p:nvPr/>
        </p:nvSpPr>
        <p:spPr>
          <a:xfrm>
            <a:off x="1910875" y="3220924"/>
            <a:ext cx="2660076" cy="510778"/>
          </a:xfrm>
          <a:prstGeom prst="roundRect">
            <a:avLst/>
          </a:prstGeom>
          <a:noFill/>
          <a:ln>
            <a:noFill/>
          </a:ln>
        </p:spPr>
        <p:txBody>
          <a:bodyPr wrap="square" rtlCol="0">
            <a:spAutoFit/>
          </a:bodyPr>
          <a:lstStyle/>
          <a:p>
            <a:pPr algn="ctr"/>
            <a:r>
              <a:rPr lang="en-US" sz="2400"/>
              <a:t>? đồng</a:t>
            </a:r>
          </a:p>
        </p:txBody>
      </p:sp>
      <p:pic>
        <p:nvPicPr>
          <p:cNvPr id="62" name="Picture 61">
            <a:extLst>
              <a:ext uri="{FF2B5EF4-FFF2-40B4-BE49-F238E27FC236}">
                <a16:creationId xmlns:a16="http://schemas.microsoft.com/office/drawing/2014/main" id="{B5D0F703-3A62-D486-C3C1-A25FEB1E1444}"/>
              </a:ext>
            </a:extLst>
          </p:cNvPr>
          <p:cNvPicPr>
            <a:picLocks noChangeAspect="1"/>
          </p:cNvPicPr>
          <p:nvPr/>
        </p:nvPicPr>
        <p:blipFill rotWithShape="1">
          <a:blip r:embed="rId7"/>
          <a:srcRect t="49073"/>
          <a:stretch/>
        </p:blipFill>
        <p:spPr>
          <a:xfrm>
            <a:off x="4230121" y="4162436"/>
            <a:ext cx="907961" cy="216684"/>
          </a:xfrm>
          <a:prstGeom prst="rect">
            <a:avLst/>
          </a:prstGeom>
        </p:spPr>
      </p:pic>
      <p:sp>
        <p:nvSpPr>
          <p:cNvPr id="63" name="TextBox 62">
            <a:extLst>
              <a:ext uri="{FF2B5EF4-FFF2-40B4-BE49-F238E27FC236}">
                <a16:creationId xmlns:a16="http://schemas.microsoft.com/office/drawing/2014/main" id="{B1C4ABC5-90CA-C82F-C0FE-225361839EBE}"/>
              </a:ext>
            </a:extLst>
          </p:cNvPr>
          <p:cNvSpPr txBox="1"/>
          <p:nvPr/>
        </p:nvSpPr>
        <p:spPr>
          <a:xfrm>
            <a:off x="3354063" y="4338671"/>
            <a:ext cx="2660076" cy="510778"/>
          </a:xfrm>
          <a:prstGeom prst="roundRect">
            <a:avLst/>
          </a:prstGeom>
          <a:noFill/>
          <a:ln>
            <a:noFill/>
          </a:ln>
        </p:spPr>
        <p:txBody>
          <a:bodyPr wrap="square" rtlCol="0">
            <a:spAutoFit/>
          </a:bodyPr>
          <a:lstStyle/>
          <a:p>
            <a:pPr algn="ctr"/>
            <a:r>
              <a:rPr lang="en-US" sz="2400"/>
              <a:t>10 000 đồng</a:t>
            </a:r>
          </a:p>
        </p:txBody>
      </p:sp>
      <p:grpSp>
        <p:nvGrpSpPr>
          <p:cNvPr id="64" name="Group 63">
            <a:extLst>
              <a:ext uri="{FF2B5EF4-FFF2-40B4-BE49-F238E27FC236}">
                <a16:creationId xmlns:a16="http://schemas.microsoft.com/office/drawing/2014/main" id="{B36934C2-FEA7-3641-71EE-24CA8EDC2BBD}"/>
              </a:ext>
            </a:extLst>
          </p:cNvPr>
          <p:cNvGrpSpPr/>
          <p:nvPr/>
        </p:nvGrpSpPr>
        <p:grpSpPr>
          <a:xfrm>
            <a:off x="1331092" y="5012887"/>
            <a:ext cx="2892979" cy="235612"/>
            <a:chOff x="1498168" y="2575415"/>
            <a:chExt cx="2892979" cy="235612"/>
          </a:xfrm>
        </p:grpSpPr>
        <p:cxnSp>
          <p:nvCxnSpPr>
            <p:cNvPr id="65" name="Straight Connector 64">
              <a:extLst>
                <a:ext uri="{FF2B5EF4-FFF2-40B4-BE49-F238E27FC236}">
                  <a16:creationId xmlns:a16="http://schemas.microsoft.com/office/drawing/2014/main" id="{3F154AFB-52A0-8E6E-D773-A6D845E50A8D}"/>
                </a:ext>
              </a:extLst>
            </p:cNvPr>
            <p:cNvCxnSpPr>
              <a:cxnSpLocks/>
            </p:cNvCxnSpPr>
            <p:nvPr/>
          </p:nvCxnSpPr>
          <p:spPr>
            <a:xfrm>
              <a:off x="1498168" y="2693221"/>
              <a:ext cx="2892979"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2343CBE-FDBC-5ABC-372A-DFE974B25B98}"/>
                </a:ext>
              </a:extLst>
            </p:cNvPr>
            <p:cNvCxnSpPr>
              <a:cxnSpLocks/>
            </p:cNvCxnSpPr>
            <p:nvPr/>
          </p:nvCxnSpPr>
          <p:spPr>
            <a:xfrm>
              <a:off x="1498168" y="2575415"/>
              <a:ext cx="0" cy="235612"/>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E87DDBC-D43B-0166-4818-11673243C118}"/>
                </a:ext>
              </a:extLst>
            </p:cNvPr>
            <p:cNvCxnSpPr>
              <a:cxnSpLocks/>
            </p:cNvCxnSpPr>
            <p:nvPr/>
          </p:nvCxnSpPr>
          <p:spPr>
            <a:xfrm>
              <a:off x="4391147" y="2575415"/>
              <a:ext cx="0" cy="235612"/>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1D772ACA-F7CE-A0C5-0D91-CF7044AFD9CC}"/>
              </a:ext>
            </a:extLst>
          </p:cNvPr>
          <p:cNvSpPr txBox="1"/>
          <p:nvPr/>
        </p:nvSpPr>
        <p:spPr>
          <a:xfrm>
            <a:off x="1526554" y="5484305"/>
            <a:ext cx="2660076" cy="510778"/>
          </a:xfrm>
          <a:prstGeom prst="roundRect">
            <a:avLst/>
          </a:prstGeom>
          <a:noFill/>
          <a:ln>
            <a:noFill/>
          </a:ln>
        </p:spPr>
        <p:txBody>
          <a:bodyPr wrap="square" rtlCol="0">
            <a:spAutoFit/>
          </a:bodyPr>
          <a:lstStyle/>
          <a:p>
            <a:pPr algn="ctr"/>
            <a:r>
              <a:rPr lang="en-US" sz="2400"/>
              <a:t>? đồng</a:t>
            </a:r>
          </a:p>
        </p:txBody>
      </p:sp>
      <p:sp>
        <p:nvSpPr>
          <p:cNvPr id="69" name="Double Brace 53">
            <a:extLst>
              <a:ext uri="{FF2B5EF4-FFF2-40B4-BE49-F238E27FC236}">
                <a16:creationId xmlns:a16="http://schemas.microsoft.com/office/drawing/2014/main" id="{6314CCEC-3539-7A42-A8B3-A05B9A4C3AEF}"/>
              </a:ext>
            </a:extLst>
          </p:cNvPr>
          <p:cNvSpPr/>
          <p:nvPr/>
        </p:nvSpPr>
        <p:spPr>
          <a:xfrm>
            <a:off x="5540450" y="4142406"/>
            <a:ext cx="264445" cy="1010941"/>
          </a:xfrm>
          <a:custGeom>
            <a:avLst/>
            <a:gdLst>
              <a:gd name="connsiteX0" fmla="*/ 208030 w 1248228"/>
              <a:gd name="connsiteY0" fmla="*/ 1253300 h 1253300"/>
              <a:gd name="connsiteX1" fmla="*/ 104015 w 1248228"/>
              <a:gd name="connsiteY1" fmla="*/ 1149285 h 1253300"/>
              <a:gd name="connsiteX2" fmla="*/ 104015 w 1248228"/>
              <a:gd name="connsiteY2" fmla="*/ 730665 h 1253300"/>
              <a:gd name="connsiteX3" fmla="*/ 0 w 1248228"/>
              <a:gd name="connsiteY3" fmla="*/ 626650 h 1253300"/>
              <a:gd name="connsiteX4" fmla="*/ 104015 w 1248228"/>
              <a:gd name="connsiteY4" fmla="*/ 522635 h 1253300"/>
              <a:gd name="connsiteX5" fmla="*/ 104015 w 1248228"/>
              <a:gd name="connsiteY5" fmla="*/ 104015 h 1253300"/>
              <a:gd name="connsiteX6" fmla="*/ 208030 w 1248228"/>
              <a:gd name="connsiteY6" fmla="*/ 0 h 1253300"/>
              <a:gd name="connsiteX7" fmla="*/ 1040198 w 1248228"/>
              <a:gd name="connsiteY7" fmla="*/ 0 h 1253300"/>
              <a:gd name="connsiteX8" fmla="*/ 1144213 w 1248228"/>
              <a:gd name="connsiteY8" fmla="*/ 104015 h 1253300"/>
              <a:gd name="connsiteX9" fmla="*/ 1144213 w 1248228"/>
              <a:gd name="connsiteY9" fmla="*/ 522635 h 1253300"/>
              <a:gd name="connsiteX10" fmla="*/ 1248228 w 1248228"/>
              <a:gd name="connsiteY10" fmla="*/ 626650 h 1253300"/>
              <a:gd name="connsiteX11" fmla="*/ 1144213 w 1248228"/>
              <a:gd name="connsiteY11" fmla="*/ 730665 h 1253300"/>
              <a:gd name="connsiteX12" fmla="*/ 1144213 w 1248228"/>
              <a:gd name="connsiteY12" fmla="*/ 1149285 h 1253300"/>
              <a:gd name="connsiteX13" fmla="*/ 1040198 w 1248228"/>
              <a:gd name="connsiteY13" fmla="*/ 1253300 h 1253300"/>
              <a:gd name="connsiteX14" fmla="*/ 208030 w 1248228"/>
              <a:gd name="connsiteY14" fmla="*/ 1253300 h 1253300"/>
              <a:gd name="connsiteX0" fmla="*/ 208030 w 1248228"/>
              <a:gd name="connsiteY0" fmla="*/ 1253300 h 1253300"/>
              <a:gd name="connsiteX1" fmla="*/ 104015 w 1248228"/>
              <a:gd name="connsiteY1" fmla="*/ 1149285 h 1253300"/>
              <a:gd name="connsiteX2" fmla="*/ 104015 w 1248228"/>
              <a:gd name="connsiteY2" fmla="*/ 730665 h 1253300"/>
              <a:gd name="connsiteX3" fmla="*/ 0 w 1248228"/>
              <a:gd name="connsiteY3" fmla="*/ 626650 h 1253300"/>
              <a:gd name="connsiteX4" fmla="*/ 104015 w 1248228"/>
              <a:gd name="connsiteY4" fmla="*/ 522635 h 1253300"/>
              <a:gd name="connsiteX5" fmla="*/ 104015 w 1248228"/>
              <a:gd name="connsiteY5" fmla="*/ 104015 h 1253300"/>
              <a:gd name="connsiteX6" fmla="*/ 208030 w 1248228"/>
              <a:gd name="connsiteY6" fmla="*/ 0 h 1253300"/>
              <a:gd name="connsiteX7" fmla="*/ 1040198 w 1248228"/>
              <a:gd name="connsiteY7" fmla="*/ 0 h 1253300"/>
              <a:gd name="connsiteX8" fmla="*/ 1144213 w 1248228"/>
              <a:gd name="connsiteY8" fmla="*/ 104015 h 1253300"/>
              <a:gd name="connsiteX9" fmla="*/ 1144213 w 1248228"/>
              <a:gd name="connsiteY9" fmla="*/ 522635 h 1253300"/>
              <a:gd name="connsiteX10" fmla="*/ 1248228 w 1248228"/>
              <a:gd name="connsiteY10" fmla="*/ 626650 h 1253300"/>
              <a:gd name="connsiteX11" fmla="*/ 1144213 w 1248228"/>
              <a:gd name="connsiteY11" fmla="*/ 730665 h 1253300"/>
              <a:gd name="connsiteX12" fmla="*/ 1144213 w 1248228"/>
              <a:gd name="connsiteY12" fmla="*/ 1149285 h 1253300"/>
              <a:gd name="connsiteX13" fmla="*/ 1040198 w 1248228"/>
              <a:gd name="connsiteY13" fmla="*/ 1253300 h 1253300"/>
              <a:gd name="connsiteX0" fmla="*/ 208030 w 1248228"/>
              <a:gd name="connsiteY0" fmla="*/ 1253300 h 1253300"/>
              <a:gd name="connsiteX1" fmla="*/ 104015 w 1248228"/>
              <a:gd name="connsiteY1" fmla="*/ 1149285 h 1253300"/>
              <a:gd name="connsiteX2" fmla="*/ 104015 w 1248228"/>
              <a:gd name="connsiteY2" fmla="*/ 730665 h 1253300"/>
              <a:gd name="connsiteX3" fmla="*/ 0 w 1248228"/>
              <a:gd name="connsiteY3" fmla="*/ 626650 h 1253300"/>
              <a:gd name="connsiteX4" fmla="*/ 104015 w 1248228"/>
              <a:gd name="connsiteY4" fmla="*/ 522635 h 1253300"/>
              <a:gd name="connsiteX5" fmla="*/ 104015 w 1248228"/>
              <a:gd name="connsiteY5" fmla="*/ 104015 h 1253300"/>
              <a:gd name="connsiteX6" fmla="*/ 208030 w 1248228"/>
              <a:gd name="connsiteY6" fmla="*/ 0 h 1253300"/>
              <a:gd name="connsiteX7" fmla="*/ 1040198 w 1248228"/>
              <a:gd name="connsiteY7" fmla="*/ 0 h 1253300"/>
              <a:gd name="connsiteX8" fmla="*/ 1144213 w 1248228"/>
              <a:gd name="connsiteY8" fmla="*/ 104015 h 1253300"/>
              <a:gd name="connsiteX9" fmla="*/ 1144213 w 1248228"/>
              <a:gd name="connsiteY9" fmla="*/ 522635 h 1253300"/>
              <a:gd name="connsiteX10" fmla="*/ 1248228 w 1248228"/>
              <a:gd name="connsiteY10" fmla="*/ 626650 h 1253300"/>
              <a:gd name="connsiteX11" fmla="*/ 1144213 w 1248228"/>
              <a:gd name="connsiteY11" fmla="*/ 730665 h 1253300"/>
              <a:gd name="connsiteX12" fmla="*/ 1144213 w 1248228"/>
              <a:gd name="connsiteY12" fmla="*/ 1149285 h 1253300"/>
              <a:gd name="connsiteX13" fmla="*/ 1040198 w 1248228"/>
              <a:gd name="connsiteY13" fmla="*/ 1253300 h 1253300"/>
              <a:gd name="connsiteX14" fmla="*/ 208030 w 1248228"/>
              <a:gd name="connsiteY14" fmla="*/ 1253300 h 1253300"/>
              <a:gd name="connsiteX0" fmla="*/ 208030 w 1248228"/>
              <a:gd name="connsiteY0" fmla="*/ 1253300 h 1253300"/>
              <a:gd name="connsiteX1" fmla="*/ 104015 w 1248228"/>
              <a:gd name="connsiteY1" fmla="*/ 1149285 h 1253300"/>
              <a:gd name="connsiteX2" fmla="*/ 104015 w 1248228"/>
              <a:gd name="connsiteY2" fmla="*/ 730665 h 1253300"/>
              <a:gd name="connsiteX3" fmla="*/ 0 w 1248228"/>
              <a:gd name="connsiteY3" fmla="*/ 626650 h 1253300"/>
              <a:gd name="connsiteX4" fmla="*/ 104015 w 1248228"/>
              <a:gd name="connsiteY4" fmla="*/ 522635 h 1253300"/>
              <a:gd name="connsiteX5" fmla="*/ 104015 w 1248228"/>
              <a:gd name="connsiteY5" fmla="*/ 104015 h 1253300"/>
              <a:gd name="connsiteX6" fmla="*/ 1040198 w 1248228"/>
              <a:gd name="connsiteY6" fmla="*/ 0 h 1253300"/>
              <a:gd name="connsiteX7" fmla="*/ 1144213 w 1248228"/>
              <a:gd name="connsiteY7" fmla="*/ 104015 h 1253300"/>
              <a:gd name="connsiteX8" fmla="*/ 1144213 w 1248228"/>
              <a:gd name="connsiteY8" fmla="*/ 522635 h 1253300"/>
              <a:gd name="connsiteX9" fmla="*/ 1248228 w 1248228"/>
              <a:gd name="connsiteY9" fmla="*/ 626650 h 1253300"/>
              <a:gd name="connsiteX10" fmla="*/ 1144213 w 1248228"/>
              <a:gd name="connsiteY10" fmla="*/ 730665 h 1253300"/>
              <a:gd name="connsiteX11" fmla="*/ 1144213 w 1248228"/>
              <a:gd name="connsiteY11" fmla="*/ 1149285 h 1253300"/>
              <a:gd name="connsiteX12" fmla="*/ 1040198 w 1248228"/>
              <a:gd name="connsiteY12" fmla="*/ 1253300 h 1253300"/>
              <a:gd name="connsiteX0" fmla="*/ 208030 w 1248228"/>
              <a:gd name="connsiteY0" fmla="*/ 1253300 h 1253300"/>
              <a:gd name="connsiteX1" fmla="*/ 104015 w 1248228"/>
              <a:gd name="connsiteY1" fmla="*/ 1149285 h 1253300"/>
              <a:gd name="connsiteX2" fmla="*/ 104015 w 1248228"/>
              <a:gd name="connsiteY2" fmla="*/ 730665 h 1253300"/>
              <a:gd name="connsiteX3" fmla="*/ 0 w 1248228"/>
              <a:gd name="connsiteY3" fmla="*/ 626650 h 1253300"/>
              <a:gd name="connsiteX4" fmla="*/ 104015 w 1248228"/>
              <a:gd name="connsiteY4" fmla="*/ 522635 h 1253300"/>
              <a:gd name="connsiteX5" fmla="*/ 104015 w 1248228"/>
              <a:gd name="connsiteY5" fmla="*/ 104015 h 1253300"/>
              <a:gd name="connsiteX6" fmla="*/ 208030 w 1248228"/>
              <a:gd name="connsiteY6" fmla="*/ 0 h 1253300"/>
              <a:gd name="connsiteX7" fmla="*/ 1040198 w 1248228"/>
              <a:gd name="connsiteY7" fmla="*/ 0 h 1253300"/>
              <a:gd name="connsiteX8" fmla="*/ 1144213 w 1248228"/>
              <a:gd name="connsiteY8" fmla="*/ 104015 h 1253300"/>
              <a:gd name="connsiteX9" fmla="*/ 1144213 w 1248228"/>
              <a:gd name="connsiteY9" fmla="*/ 522635 h 1253300"/>
              <a:gd name="connsiteX10" fmla="*/ 1248228 w 1248228"/>
              <a:gd name="connsiteY10" fmla="*/ 626650 h 1253300"/>
              <a:gd name="connsiteX11" fmla="*/ 1144213 w 1248228"/>
              <a:gd name="connsiteY11" fmla="*/ 730665 h 1253300"/>
              <a:gd name="connsiteX12" fmla="*/ 1144213 w 1248228"/>
              <a:gd name="connsiteY12" fmla="*/ 1149285 h 1253300"/>
              <a:gd name="connsiteX13" fmla="*/ 1040198 w 1248228"/>
              <a:gd name="connsiteY13" fmla="*/ 1253300 h 1253300"/>
              <a:gd name="connsiteX14" fmla="*/ 208030 w 1248228"/>
              <a:gd name="connsiteY14" fmla="*/ 1253300 h 1253300"/>
              <a:gd name="connsiteX0" fmla="*/ 208030 w 1248228"/>
              <a:gd name="connsiteY0" fmla="*/ 1253300 h 1253300"/>
              <a:gd name="connsiteX1" fmla="*/ 104015 w 1248228"/>
              <a:gd name="connsiteY1" fmla="*/ 1149285 h 1253300"/>
              <a:gd name="connsiteX2" fmla="*/ 104015 w 1248228"/>
              <a:gd name="connsiteY2" fmla="*/ 730665 h 1253300"/>
              <a:gd name="connsiteX3" fmla="*/ 0 w 1248228"/>
              <a:gd name="connsiteY3" fmla="*/ 626650 h 1253300"/>
              <a:gd name="connsiteX4" fmla="*/ 104015 w 1248228"/>
              <a:gd name="connsiteY4" fmla="*/ 522635 h 1253300"/>
              <a:gd name="connsiteX5" fmla="*/ 1040198 w 1248228"/>
              <a:gd name="connsiteY5" fmla="*/ 0 h 1253300"/>
              <a:gd name="connsiteX6" fmla="*/ 1144213 w 1248228"/>
              <a:gd name="connsiteY6" fmla="*/ 104015 h 1253300"/>
              <a:gd name="connsiteX7" fmla="*/ 1144213 w 1248228"/>
              <a:gd name="connsiteY7" fmla="*/ 522635 h 1253300"/>
              <a:gd name="connsiteX8" fmla="*/ 1248228 w 1248228"/>
              <a:gd name="connsiteY8" fmla="*/ 626650 h 1253300"/>
              <a:gd name="connsiteX9" fmla="*/ 1144213 w 1248228"/>
              <a:gd name="connsiteY9" fmla="*/ 730665 h 1253300"/>
              <a:gd name="connsiteX10" fmla="*/ 1144213 w 1248228"/>
              <a:gd name="connsiteY10" fmla="*/ 1149285 h 1253300"/>
              <a:gd name="connsiteX11" fmla="*/ 1040198 w 1248228"/>
              <a:gd name="connsiteY11" fmla="*/ 1253300 h 1253300"/>
              <a:gd name="connsiteX0" fmla="*/ 208030 w 1248228"/>
              <a:gd name="connsiteY0" fmla="*/ 1253300 h 1253300"/>
              <a:gd name="connsiteX1" fmla="*/ 104015 w 1248228"/>
              <a:gd name="connsiteY1" fmla="*/ 1149285 h 1253300"/>
              <a:gd name="connsiteX2" fmla="*/ 104015 w 1248228"/>
              <a:gd name="connsiteY2" fmla="*/ 730665 h 1253300"/>
              <a:gd name="connsiteX3" fmla="*/ 0 w 1248228"/>
              <a:gd name="connsiteY3" fmla="*/ 626650 h 1253300"/>
              <a:gd name="connsiteX4" fmla="*/ 104015 w 1248228"/>
              <a:gd name="connsiteY4" fmla="*/ 522635 h 1253300"/>
              <a:gd name="connsiteX5" fmla="*/ 104015 w 1248228"/>
              <a:gd name="connsiteY5" fmla="*/ 104015 h 1253300"/>
              <a:gd name="connsiteX6" fmla="*/ 1040198 w 1248228"/>
              <a:gd name="connsiteY6" fmla="*/ 0 h 1253300"/>
              <a:gd name="connsiteX7" fmla="*/ 1144213 w 1248228"/>
              <a:gd name="connsiteY7" fmla="*/ 104015 h 1253300"/>
              <a:gd name="connsiteX8" fmla="*/ 1144213 w 1248228"/>
              <a:gd name="connsiteY8" fmla="*/ 522635 h 1253300"/>
              <a:gd name="connsiteX9" fmla="*/ 1248228 w 1248228"/>
              <a:gd name="connsiteY9" fmla="*/ 626650 h 1253300"/>
              <a:gd name="connsiteX10" fmla="*/ 1144213 w 1248228"/>
              <a:gd name="connsiteY10" fmla="*/ 730665 h 1253300"/>
              <a:gd name="connsiteX11" fmla="*/ 1144213 w 1248228"/>
              <a:gd name="connsiteY11" fmla="*/ 1149285 h 1253300"/>
              <a:gd name="connsiteX12" fmla="*/ 1040198 w 1248228"/>
              <a:gd name="connsiteY12" fmla="*/ 1253300 h 1253300"/>
              <a:gd name="connsiteX13" fmla="*/ 208030 w 1248228"/>
              <a:gd name="connsiteY13" fmla="*/ 1253300 h 1253300"/>
              <a:gd name="connsiteX0" fmla="*/ 208030 w 1248228"/>
              <a:gd name="connsiteY0" fmla="*/ 1253300 h 1253300"/>
              <a:gd name="connsiteX1" fmla="*/ 104015 w 1248228"/>
              <a:gd name="connsiteY1" fmla="*/ 1149285 h 1253300"/>
              <a:gd name="connsiteX2" fmla="*/ 104015 w 1248228"/>
              <a:gd name="connsiteY2" fmla="*/ 730665 h 1253300"/>
              <a:gd name="connsiteX3" fmla="*/ 0 w 1248228"/>
              <a:gd name="connsiteY3" fmla="*/ 626650 h 1253300"/>
              <a:gd name="connsiteX4" fmla="*/ 104015 w 1248228"/>
              <a:gd name="connsiteY4" fmla="*/ 522635 h 1253300"/>
              <a:gd name="connsiteX5" fmla="*/ 1040198 w 1248228"/>
              <a:gd name="connsiteY5" fmla="*/ 0 h 1253300"/>
              <a:gd name="connsiteX6" fmla="*/ 1144213 w 1248228"/>
              <a:gd name="connsiteY6" fmla="*/ 104015 h 1253300"/>
              <a:gd name="connsiteX7" fmla="*/ 1144213 w 1248228"/>
              <a:gd name="connsiteY7" fmla="*/ 522635 h 1253300"/>
              <a:gd name="connsiteX8" fmla="*/ 1248228 w 1248228"/>
              <a:gd name="connsiteY8" fmla="*/ 626650 h 1253300"/>
              <a:gd name="connsiteX9" fmla="*/ 1144213 w 1248228"/>
              <a:gd name="connsiteY9" fmla="*/ 730665 h 1253300"/>
              <a:gd name="connsiteX10" fmla="*/ 1144213 w 1248228"/>
              <a:gd name="connsiteY10" fmla="*/ 1149285 h 1253300"/>
              <a:gd name="connsiteX11" fmla="*/ 1040198 w 1248228"/>
              <a:gd name="connsiteY11" fmla="*/ 1253300 h 1253300"/>
              <a:gd name="connsiteX0" fmla="*/ 208030 w 1248228"/>
              <a:gd name="connsiteY0" fmla="*/ 1253300 h 1253300"/>
              <a:gd name="connsiteX1" fmla="*/ 104015 w 1248228"/>
              <a:gd name="connsiteY1" fmla="*/ 1149285 h 1253300"/>
              <a:gd name="connsiteX2" fmla="*/ 104015 w 1248228"/>
              <a:gd name="connsiteY2" fmla="*/ 730665 h 1253300"/>
              <a:gd name="connsiteX3" fmla="*/ 0 w 1248228"/>
              <a:gd name="connsiteY3" fmla="*/ 626650 h 1253300"/>
              <a:gd name="connsiteX4" fmla="*/ 104015 w 1248228"/>
              <a:gd name="connsiteY4" fmla="*/ 522635 h 1253300"/>
              <a:gd name="connsiteX5" fmla="*/ 1040198 w 1248228"/>
              <a:gd name="connsiteY5" fmla="*/ 0 h 1253300"/>
              <a:gd name="connsiteX6" fmla="*/ 1144213 w 1248228"/>
              <a:gd name="connsiteY6" fmla="*/ 104015 h 1253300"/>
              <a:gd name="connsiteX7" fmla="*/ 1144213 w 1248228"/>
              <a:gd name="connsiteY7" fmla="*/ 522635 h 1253300"/>
              <a:gd name="connsiteX8" fmla="*/ 1248228 w 1248228"/>
              <a:gd name="connsiteY8" fmla="*/ 626650 h 1253300"/>
              <a:gd name="connsiteX9" fmla="*/ 1144213 w 1248228"/>
              <a:gd name="connsiteY9" fmla="*/ 730665 h 1253300"/>
              <a:gd name="connsiteX10" fmla="*/ 1144213 w 1248228"/>
              <a:gd name="connsiteY10" fmla="*/ 1149285 h 1253300"/>
              <a:gd name="connsiteX11" fmla="*/ 1040198 w 1248228"/>
              <a:gd name="connsiteY11" fmla="*/ 1253300 h 1253300"/>
              <a:gd name="connsiteX12" fmla="*/ 208030 w 1248228"/>
              <a:gd name="connsiteY12" fmla="*/ 1253300 h 1253300"/>
              <a:gd name="connsiteX0" fmla="*/ 208030 w 1248228"/>
              <a:gd name="connsiteY0" fmla="*/ 1253300 h 1253300"/>
              <a:gd name="connsiteX1" fmla="*/ 104015 w 1248228"/>
              <a:gd name="connsiteY1" fmla="*/ 1149285 h 1253300"/>
              <a:gd name="connsiteX2" fmla="*/ 104015 w 1248228"/>
              <a:gd name="connsiteY2" fmla="*/ 730665 h 1253300"/>
              <a:gd name="connsiteX3" fmla="*/ 0 w 1248228"/>
              <a:gd name="connsiteY3" fmla="*/ 626650 h 1253300"/>
              <a:gd name="connsiteX4" fmla="*/ 104015 w 1248228"/>
              <a:gd name="connsiteY4" fmla="*/ 522635 h 1253300"/>
              <a:gd name="connsiteX5" fmla="*/ 1040198 w 1248228"/>
              <a:gd name="connsiteY5" fmla="*/ 0 h 1253300"/>
              <a:gd name="connsiteX6" fmla="*/ 1144213 w 1248228"/>
              <a:gd name="connsiteY6" fmla="*/ 104015 h 1253300"/>
              <a:gd name="connsiteX7" fmla="*/ 1144213 w 1248228"/>
              <a:gd name="connsiteY7" fmla="*/ 522635 h 1253300"/>
              <a:gd name="connsiteX8" fmla="*/ 1248228 w 1248228"/>
              <a:gd name="connsiteY8" fmla="*/ 626650 h 1253300"/>
              <a:gd name="connsiteX9" fmla="*/ 1144213 w 1248228"/>
              <a:gd name="connsiteY9" fmla="*/ 730665 h 1253300"/>
              <a:gd name="connsiteX10" fmla="*/ 1144213 w 1248228"/>
              <a:gd name="connsiteY10" fmla="*/ 1149285 h 1253300"/>
              <a:gd name="connsiteX11" fmla="*/ 1040198 w 1248228"/>
              <a:gd name="connsiteY11" fmla="*/ 1253300 h 1253300"/>
              <a:gd name="connsiteX0" fmla="*/ 208030 w 1248228"/>
              <a:gd name="connsiteY0" fmla="*/ 1253300 h 1253300"/>
              <a:gd name="connsiteX1" fmla="*/ 104015 w 1248228"/>
              <a:gd name="connsiteY1" fmla="*/ 1149285 h 1253300"/>
              <a:gd name="connsiteX2" fmla="*/ 104015 w 1248228"/>
              <a:gd name="connsiteY2" fmla="*/ 730665 h 1253300"/>
              <a:gd name="connsiteX3" fmla="*/ 0 w 1248228"/>
              <a:gd name="connsiteY3" fmla="*/ 626650 h 1253300"/>
              <a:gd name="connsiteX4" fmla="*/ 104015 w 1248228"/>
              <a:gd name="connsiteY4" fmla="*/ 522635 h 1253300"/>
              <a:gd name="connsiteX5" fmla="*/ 1040198 w 1248228"/>
              <a:gd name="connsiteY5" fmla="*/ 0 h 1253300"/>
              <a:gd name="connsiteX6" fmla="*/ 1144213 w 1248228"/>
              <a:gd name="connsiteY6" fmla="*/ 104015 h 1253300"/>
              <a:gd name="connsiteX7" fmla="*/ 1144213 w 1248228"/>
              <a:gd name="connsiteY7" fmla="*/ 522635 h 1253300"/>
              <a:gd name="connsiteX8" fmla="*/ 1248228 w 1248228"/>
              <a:gd name="connsiteY8" fmla="*/ 626650 h 1253300"/>
              <a:gd name="connsiteX9" fmla="*/ 1144213 w 1248228"/>
              <a:gd name="connsiteY9" fmla="*/ 730665 h 1253300"/>
              <a:gd name="connsiteX10" fmla="*/ 1144213 w 1248228"/>
              <a:gd name="connsiteY10" fmla="*/ 1149285 h 1253300"/>
              <a:gd name="connsiteX11" fmla="*/ 1040198 w 1248228"/>
              <a:gd name="connsiteY11" fmla="*/ 1253300 h 1253300"/>
              <a:gd name="connsiteX12" fmla="*/ 208030 w 1248228"/>
              <a:gd name="connsiteY12" fmla="*/ 1253300 h 1253300"/>
              <a:gd name="connsiteX0" fmla="*/ 208030 w 1248228"/>
              <a:gd name="connsiteY0" fmla="*/ 1253300 h 1253300"/>
              <a:gd name="connsiteX1" fmla="*/ 104015 w 1248228"/>
              <a:gd name="connsiteY1" fmla="*/ 1149285 h 1253300"/>
              <a:gd name="connsiteX2" fmla="*/ 104015 w 1248228"/>
              <a:gd name="connsiteY2" fmla="*/ 730665 h 1253300"/>
              <a:gd name="connsiteX3" fmla="*/ 0 w 1248228"/>
              <a:gd name="connsiteY3" fmla="*/ 626650 h 1253300"/>
              <a:gd name="connsiteX4" fmla="*/ 1040198 w 1248228"/>
              <a:gd name="connsiteY4" fmla="*/ 0 h 1253300"/>
              <a:gd name="connsiteX5" fmla="*/ 1144213 w 1248228"/>
              <a:gd name="connsiteY5" fmla="*/ 104015 h 1253300"/>
              <a:gd name="connsiteX6" fmla="*/ 1144213 w 1248228"/>
              <a:gd name="connsiteY6" fmla="*/ 522635 h 1253300"/>
              <a:gd name="connsiteX7" fmla="*/ 1248228 w 1248228"/>
              <a:gd name="connsiteY7" fmla="*/ 626650 h 1253300"/>
              <a:gd name="connsiteX8" fmla="*/ 1144213 w 1248228"/>
              <a:gd name="connsiteY8" fmla="*/ 730665 h 1253300"/>
              <a:gd name="connsiteX9" fmla="*/ 1144213 w 1248228"/>
              <a:gd name="connsiteY9" fmla="*/ 1149285 h 1253300"/>
              <a:gd name="connsiteX10" fmla="*/ 1040198 w 1248228"/>
              <a:gd name="connsiteY10" fmla="*/ 1253300 h 1253300"/>
              <a:gd name="connsiteX0" fmla="*/ 257886 w 1298084"/>
              <a:gd name="connsiteY0" fmla="*/ 1253300 h 1253300"/>
              <a:gd name="connsiteX1" fmla="*/ 153871 w 1298084"/>
              <a:gd name="connsiteY1" fmla="*/ 1149285 h 1253300"/>
              <a:gd name="connsiteX2" fmla="*/ 153871 w 1298084"/>
              <a:gd name="connsiteY2" fmla="*/ 730665 h 1253300"/>
              <a:gd name="connsiteX3" fmla="*/ 49856 w 1298084"/>
              <a:gd name="connsiteY3" fmla="*/ 626650 h 1253300"/>
              <a:gd name="connsiteX4" fmla="*/ 1090054 w 1298084"/>
              <a:gd name="connsiteY4" fmla="*/ 0 h 1253300"/>
              <a:gd name="connsiteX5" fmla="*/ 1194069 w 1298084"/>
              <a:gd name="connsiteY5" fmla="*/ 104015 h 1253300"/>
              <a:gd name="connsiteX6" fmla="*/ 1194069 w 1298084"/>
              <a:gd name="connsiteY6" fmla="*/ 522635 h 1253300"/>
              <a:gd name="connsiteX7" fmla="*/ 1298084 w 1298084"/>
              <a:gd name="connsiteY7" fmla="*/ 626650 h 1253300"/>
              <a:gd name="connsiteX8" fmla="*/ 1194069 w 1298084"/>
              <a:gd name="connsiteY8" fmla="*/ 730665 h 1253300"/>
              <a:gd name="connsiteX9" fmla="*/ 1194069 w 1298084"/>
              <a:gd name="connsiteY9" fmla="*/ 1149285 h 1253300"/>
              <a:gd name="connsiteX10" fmla="*/ 1090054 w 1298084"/>
              <a:gd name="connsiteY10" fmla="*/ 1253300 h 1253300"/>
              <a:gd name="connsiteX11" fmla="*/ 257886 w 1298084"/>
              <a:gd name="connsiteY11" fmla="*/ 1253300 h 1253300"/>
              <a:gd name="connsiteX0" fmla="*/ 257886 w 1298084"/>
              <a:gd name="connsiteY0" fmla="*/ 1253300 h 1253300"/>
              <a:gd name="connsiteX1" fmla="*/ 153871 w 1298084"/>
              <a:gd name="connsiteY1" fmla="*/ 1149285 h 1253300"/>
              <a:gd name="connsiteX2" fmla="*/ 153871 w 1298084"/>
              <a:gd name="connsiteY2" fmla="*/ 730665 h 1253300"/>
              <a:gd name="connsiteX3" fmla="*/ 49856 w 1298084"/>
              <a:gd name="connsiteY3" fmla="*/ 626650 h 1253300"/>
              <a:gd name="connsiteX4" fmla="*/ 1090054 w 1298084"/>
              <a:gd name="connsiteY4" fmla="*/ 0 h 1253300"/>
              <a:gd name="connsiteX5" fmla="*/ 1194069 w 1298084"/>
              <a:gd name="connsiteY5" fmla="*/ 104015 h 1253300"/>
              <a:gd name="connsiteX6" fmla="*/ 1194069 w 1298084"/>
              <a:gd name="connsiteY6" fmla="*/ 522635 h 1253300"/>
              <a:gd name="connsiteX7" fmla="*/ 1298084 w 1298084"/>
              <a:gd name="connsiteY7" fmla="*/ 626650 h 1253300"/>
              <a:gd name="connsiteX8" fmla="*/ 1194069 w 1298084"/>
              <a:gd name="connsiteY8" fmla="*/ 730665 h 1253300"/>
              <a:gd name="connsiteX9" fmla="*/ 1194069 w 1298084"/>
              <a:gd name="connsiteY9" fmla="*/ 1149285 h 1253300"/>
              <a:gd name="connsiteX10" fmla="*/ 1090054 w 1298084"/>
              <a:gd name="connsiteY10" fmla="*/ 1253300 h 1253300"/>
              <a:gd name="connsiteX0" fmla="*/ 257886 w 1298084"/>
              <a:gd name="connsiteY0" fmla="*/ 1253300 h 1253300"/>
              <a:gd name="connsiteX1" fmla="*/ 153871 w 1298084"/>
              <a:gd name="connsiteY1" fmla="*/ 1149285 h 1253300"/>
              <a:gd name="connsiteX2" fmla="*/ 153871 w 1298084"/>
              <a:gd name="connsiteY2" fmla="*/ 730665 h 1253300"/>
              <a:gd name="connsiteX3" fmla="*/ 49856 w 1298084"/>
              <a:gd name="connsiteY3" fmla="*/ 626650 h 1253300"/>
              <a:gd name="connsiteX4" fmla="*/ 1090054 w 1298084"/>
              <a:gd name="connsiteY4" fmla="*/ 0 h 1253300"/>
              <a:gd name="connsiteX5" fmla="*/ 1194069 w 1298084"/>
              <a:gd name="connsiteY5" fmla="*/ 104015 h 1253300"/>
              <a:gd name="connsiteX6" fmla="*/ 1194069 w 1298084"/>
              <a:gd name="connsiteY6" fmla="*/ 522635 h 1253300"/>
              <a:gd name="connsiteX7" fmla="*/ 1298084 w 1298084"/>
              <a:gd name="connsiteY7" fmla="*/ 626650 h 1253300"/>
              <a:gd name="connsiteX8" fmla="*/ 1194069 w 1298084"/>
              <a:gd name="connsiteY8" fmla="*/ 730665 h 1253300"/>
              <a:gd name="connsiteX9" fmla="*/ 1194069 w 1298084"/>
              <a:gd name="connsiteY9" fmla="*/ 1149285 h 1253300"/>
              <a:gd name="connsiteX10" fmla="*/ 1090054 w 1298084"/>
              <a:gd name="connsiteY10" fmla="*/ 1253300 h 1253300"/>
              <a:gd name="connsiteX11" fmla="*/ 257886 w 1298084"/>
              <a:gd name="connsiteY11" fmla="*/ 1253300 h 1253300"/>
              <a:gd name="connsiteX0" fmla="*/ 257886 w 1298084"/>
              <a:gd name="connsiteY0" fmla="*/ 1253300 h 1253300"/>
              <a:gd name="connsiteX1" fmla="*/ 153871 w 1298084"/>
              <a:gd name="connsiteY1" fmla="*/ 1149285 h 1253300"/>
              <a:gd name="connsiteX2" fmla="*/ 153871 w 1298084"/>
              <a:gd name="connsiteY2" fmla="*/ 730665 h 1253300"/>
              <a:gd name="connsiteX3" fmla="*/ 1090054 w 1298084"/>
              <a:gd name="connsiteY3" fmla="*/ 0 h 1253300"/>
              <a:gd name="connsiteX4" fmla="*/ 1194069 w 1298084"/>
              <a:gd name="connsiteY4" fmla="*/ 104015 h 1253300"/>
              <a:gd name="connsiteX5" fmla="*/ 1194069 w 1298084"/>
              <a:gd name="connsiteY5" fmla="*/ 522635 h 1253300"/>
              <a:gd name="connsiteX6" fmla="*/ 1298084 w 1298084"/>
              <a:gd name="connsiteY6" fmla="*/ 626650 h 1253300"/>
              <a:gd name="connsiteX7" fmla="*/ 1194069 w 1298084"/>
              <a:gd name="connsiteY7" fmla="*/ 730665 h 1253300"/>
              <a:gd name="connsiteX8" fmla="*/ 1194069 w 1298084"/>
              <a:gd name="connsiteY8" fmla="*/ 1149285 h 1253300"/>
              <a:gd name="connsiteX9" fmla="*/ 1090054 w 1298084"/>
              <a:gd name="connsiteY9" fmla="*/ 1253300 h 1253300"/>
              <a:gd name="connsiteX0" fmla="*/ 257886 w 1298084"/>
              <a:gd name="connsiteY0" fmla="*/ 1253300 h 1253300"/>
              <a:gd name="connsiteX1" fmla="*/ 153871 w 1298084"/>
              <a:gd name="connsiteY1" fmla="*/ 1149285 h 1253300"/>
              <a:gd name="connsiteX2" fmla="*/ 153871 w 1298084"/>
              <a:gd name="connsiteY2" fmla="*/ 730665 h 1253300"/>
              <a:gd name="connsiteX3" fmla="*/ 49856 w 1298084"/>
              <a:gd name="connsiteY3" fmla="*/ 626650 h 1253300"/>
              <a:gd name="connsiteX4" fmla="*/ 1090054 w 1298084"/>
              <a:gd name="connsiteY4" fmla="*/ 0 h 1253300"/>
              <a:gd name="connsiteX5" fmla="*/ 1194069 w 1298084"/>
              <a:gd name="connsiteY5" fmla="*/ 104015 h 1253300"/>
              <a:gd name="connsiteX6" fmla="*/ 1194069 w 1298084"/>
              <a:gd name="connsiteY6" fmla="*/ 522635 h 1253300"/>
              <a:gd name="connsiteX7" fmla="*/ 1298084 w 1298084"/>
              <a:gd name="connsiteY7" fmla="*/ 626650 h 1253300"/>
              <a:gd name="connsiteX8" fmla="*/ 1194069 w 1298084"/>
              <a:gd name="connsiteY8" fmla="*/ 730665 h 1253300"/>
              <a:gd name="connsiteX9" fmla="*/ 1194069 w 1298084"/>
              <a:gd name="connsiteY9" fmla="*/ 1149285 h 1253300"/>
              <a:gd name="connsiteX10" fmla="*/ 1090054 w 1298084"/>
              <a:gd name="connsiteY10" fmla="*/ 1253300 h 1253300"/>
              <a:gd name="connsiteX11" fmla="*/ 257886 w 1298084"/>
              <a:gd name="connsiteY11" fmla="*/ 1253300 h 1253300"/>
              <a:gd name="connsiteX0" fmla="*/ 257886 w 1298084"/>
              <a:gd name="connsiteY0" fmla="*/ 1253300 h 1253300"/>
              <a:gd name="connsiteX1" fmla="*/ 153871 w 1298084"/>
              <a:gd name="connsiteY1" fmla="*/ 1149285 h 1253300"/>
              <a:gd name="connsiteX2" fmla="*/ 1090054 w 1298084"/>
              <a:gd name="connsiteY2" fmla="*/ 0 h 1253300"/>
              <a:gd name="connsiteX3" fmla="*/ 1194069 w 1298084"/>
              <a:gd name="connsiteY3" fmla="*/ 104015 h 1253300"/>
              <a:gd name="connsiteX4" fmla="*/ 1194069 w 1298084"/>
              <a:gd name="connsiteY4" fmla="*/ 522635 h 1253300"/>
              <a:gd name="connsiteX5" fmla="*/ 1298084 w 1298084"/>
              <a:gd name="connsiteY5" fmla="*/ 626650 h 1253300"/>
              <a:gd name="connsiteX6" fmla="*/ 1194069 w 1298084"/>
              <a:gd name="connsiteY6" fmla="*/ 730665 h 1253300"/>
              <a:gd name="connsiteX7" fmla="*/ 1194069 w 1298084"/>
              <a:gd name="connsiteY7" fmla="*/ 1149285 h 1253300"/>
              <a:gd name="connsiteX8" fmla="*/ 1090054 w 1298084"/>
              <a:gd name="connsiteY8" fmla="*/ 1253300 h 1253300"/>
              <a:gd name="connsiteX0" fmla="*/ 104015 w 1144213"/>
              <a:gd name="connsiteY0" fmla="*/ 1253300 h 1253300"/>
              <a:gd name="connsiteX1" fmla="*/ 0 w 1144213"/>
              <a:gd name="connsiteY1" fmla="*/ 1149285 h 1253300"/>
              <a:gd name="connsiteX2" fmla="*/ 0 w 1144213"/>
              <a:gd name="connsiteY2" fmla="*/ 730665 h 1253300"/>
              <a:gd name="connsiteX3" fmla="*/ 936183 w 1144213"/>
              <a:gd name="connsiteY3" fmla="*/ 0 h 1253300"/>
              <a:gd name="connsiteX4" fmla="*/ 1040198 w 1144213"/>
              <a:gd name="connsiteY4" fmla="*/ 104015 h 1253300"/>
              <a:gd name="connsiteX5" fmla="*/ 1040198 w 1144213"/>
              <a:gd name="connsiteY5" fmla="*/ 522635 h 1253300"/>
              <a:gd name="connsiteX6" fmla="*/ 1144213 w 1144213"/>
              <a:gd name="connsiteY6" fmla="*/ 626650 h 1253300"/>
              <a:gd name="connsiteX7" fmla="*/ 1040198 w 1144213"/>
              <a:gd name="connsiteY7" fmla="*/ 730665 h 1253300"/>
              <a:gd name="connsiteX8" fmla="*/ 1040198 w 1144213"/>
              <a:gd name="connsiteY8" fmla="*/ 1149285 h 1253300"/>
              <a:gd name="connsiteX9" fmla="*/ 936183 w 1144213"/>
              <a:gd name="connsiteY9" fmla="*/ 1253300 h 1253300"/>
              <a:gd name="connsiteX10" fmla="*/ 104015 w 1144213"/>
              <a:gd name="connsiteY10" fmla="*/ 1253300 h 1253300"/>
              <a:gd name="connsiteX0" fmla="*/ 104015 w 1144213"/>
              <a:gd name="connsiteY0" fmla="*/ 1253300 h 1253300"/>
              <a:gd name="connsiteX1" fmla="*/ 0 w 1144213"/>
              <a:gd name="connsiteY1" fmla="*/ 1149285 h 1253300"/>
              <a:gd name="connsiteX2" fmla="*/ 936183 w 1144213"/>
              <a:gd name="connsiteY2" fmla="*/ 0 h 1253300"/>
              <a:gd name="connsiteX3" fmla="*/ 1040198 w 1144213"/>
              <a:gd name="connsiteY3" fmla="*/ 104015 h 1253300"/>
              <a:gd name="connsiteX4" fmla="*/ 1040198 w 1144213"/>
              <a:gd name="connsiteY4" fmla="*/ 522635 h 1253300"/>
              <a:gd name="connsiteX5" fmla="*/ 1144213 w 1144213"/>
              <a:gd name="connsiteY5" fmla="*/ 626650 h 1253300"/>
              <a:gd name="connsiteX6" fmla="*/ 1040198 w 1144213"/>
              <a:gd name="connsiteY6" fmla="*/ 730665 h 1253300"/>
              <a:gd name="connsiteX7" fmla="*/ 1040198 w 1144213"/>
              <a:gd name="connsiteY7" fmla="*/ 1149285 h 1253300"/>
              <a:gd name="connsiteX8" fmla="*/ 936183 w 1144213"/>
              <a:gd name="connsiteY8" fmla="*/ 1253300 h 1253300"/>
              <a:gd name="connsiteX0" fmla="*/ 104015 w 1144213"/>
              <a:gd name="connsiteY0" fmla="*/ 1253300 h 1253300"/>
              <a:gd name="connsiteX1" fmla="*/ 0 w 1144213"/>
              <a:gd name="connsiteY1" fmla="*/ 1149285 h 1253300"/>
              <a:gd name="connsiteX2" fmla="*/ 936183 w 1144213"/>
              <a:gd name="connsiteY2" fmla="*/ 0 h 1253300"/>
              <a:gd name="connsiteX3" fmla="*/ 1040198 w 1144213"/>
              <a:gd name="connsiteY3" fmla="*/ 104015 h 1253300"/>
              <a:gd name="connsiteX4" fmla="*/ 1040198 w 1144213"/>
              <a:gd name="connsiteY4" fmla="*/ 522635 h 1253300"/>
              <a:gd name="connsiteX5" fmla="*/ 1144213 w 1144213"/>
              <a:gd name="connsiteY5" fmla="*/ 626650 h 1253300"/>
              <a:gd name="connsiteX6" fmla="*/ 1040198 w 1144213"/>
              <a:gd name="connsiteY6" fmla="*/ 730665 h 1253300"/>
              <a:gd name="connsiteX7" fmla="*/ 1040198 w 1144213"/>
              <a:gd name="connsiteY7" fmla="*/ 1149285 h 1253300"/>
              <a:gd name="connsiteX8" fmla="*/ 936183 w 1144213"/>
              <a:gd name="connsiteY8" fmla="*/ 1253300 h 1253300"/>
              <a:gd name="connsiteX9" fmla="*/ 104015 w 1144213"/>
              <a:gd name="connsiteY9" fmla="*/ 1253300 h 1253300"/>
              <a:gd name="connsiteX0" fmla="*/ 104015 w 1144213"/>
              <a:gd name="connsiteY0" fmla="*/ 1253300 h 1253300"/>
              <a:gd name="connsiteX1" fmla="*/ 0 w 1144213"/>
              <a:gd name="connsiteY1" fmla="*/ 1149285 h 1253300"/>
              <a:gd name="connsiteX2" fmla="*/ 936183 w 1144213"/>
              <a:gd name="connsiteY2" fmla="*/ 0 h 1253300"/>
              <a:gd name="connsiteX3" fmla="*/ 1040198 w 1144213"/>
              <a:gd name="connsiteY3" fmla="*/ 104015 h 1253300"/>
              <a:gd name="connsiteX4" fmla="*/ 1040198 w 1144213"/>
              <a:gd name="connsiteY4" fmla="*/ 522635 h 1253300"/>
              <a:gd name="connsiteX5" fmla="*/ 1144213 w 1144213"/>
              <a:gd name="connsiteY5" fmla="*/ 626650 h 1253300"/>
              <a:gd name="connsiteX6" fmla="*/ 1040198 w 1144213"/>
              <a:gd name="connsiteY6" fmla="*/ 730665 h 1253300"/>
              <a:gd name="connsiteX7" fmla="*/ 1040198 w 1144213"/>
              <a:gd name="connsiteY7" fmla="*/ 1149285 h 1253300"/>
              <a:gd name="connsiteX8" fmla="*/ 936183 w 1144213"/>
              <a:gd name="connsiteY8" fmla="*/ 1253300 h 1253300"/>
              <a:gd name="connsiteX0" fmla="*/ 104015 w 1144213"/>
              <a:gd name="connsiteY0" fmla="*/ 1253300 h 1253300"/>
              <a:gd name="connsiteX1" fmla="*/ 0 w 1144213"/>
              <a:gd name="connsiteY1" fmla="*/ 1149285 h 1253300"/>
              <a:gd name="connsiteX2" fmla="*/ 936183 w 1144213"/>
              <a:gd name="connsiteY2" fmla="*/ 0 h 1253300"/>
              <a:gd name="connsiteX3" fmla="*/ 1040198 w 1144213"/>
              <a:gd name="connsiteY3" fmla="*/ 104015 h 1253300"/>
              <a:gd name="connsiteX4" fmla="*/ 1040198 w 1144213"/>
              <a:gd name="connsiteY4" fmla="*/ 522635 h 1253300"/>
              <a:gd name="connsiteX5" fmla="*/ 1144213 w 1144213"/>
              <a:gd name="connsiteY5" fmla="*/ 626650 h 1253300"/>
              <a:gd name="connsiteX6" fmla="*/ 1040198 w 1144213"/>
              <a:gd name="connsiteY6" fmla="*/ 730665 h 1253300"/>
              <a:gd name="connsiteX7" fmla="*/ 1040198 w 1144213"/>
              <a:gd name="connsiteY7" fmla="*/ 1149285 h 1253300"/>
              <a:gd name="connsiteX8" fmla="*/ 936183 w 1144213"/>
              <a:gd name="connsiteY8" fmla="*/ 1253300 h 1253300"/>
              <a:gd name="connsiteX9" fmla="*/ 104015 w 1144213"/>
              <a:gd name="connsiteY9" fmla="*/ 1253300 h 1253300"/>
              <a:gd name="connsiteX0" fmla="*/ 936183 w 1144213"/>
              <a:gd name="connsiteY0" fmla="*/ 0 h 1253300"/>
              <a:gd name="connsiteX1" fmla="*/ 1040198 w 1144213"/>
              <a:gd name="connsiteY1" fmla="*/ 104015 h 1253300"/>
              <a:gd name="connsiteX2" fmla="*/ 1040198 w 1144213"/>
              <a:gd name="connsiteY2" fmla="*/ 522635 h 1253300"/>
              <a:gd name="connsiteX3" fmla="*/ 1144213 w 1144213"/>
              <a:gd name="connsiteY3" fmla="*/ 626650 h 1253300"/>
              <a:gd name="connsiteX4" fmla="*/ 1040198 w 1144213"/>
              <a:gd name="connsiteY4" fmla="*/ 730665 h 1253300"/>
              <a:gd name="connsiteX5" fmla="*/ 1040198 w 1144213"/>
              <a:gd name="connsiteY5" fmla="*/ 1149285 h 1253300"/>
              <a:gd name="connsiteX6" fmla="*/ 936183 w 1144213"/>
              <a:gd name="connsiteY6" fmla="*/ 1253300 h 1253300"/>
              <a:gd name="connsiteX0" fmla="*/ 0 w 1040198"/>
              <a:gd name="connsiteY0" fmla="*/ 1253300 h 1253300"/>
              <a:gd name="connsiteX1" fmla="*/ 832168 w 1040198"/>
              <a:gd name="connsiteY1" fmla="*/ 0 h 1253300"/>
              <a:gd name="connsiteX2" fmla="*/ 936183 w 1040198"/>
              <a:gd name="connsiteY2" fmla="*/ 104015 h 1253300"/>
              <a:gd name="connsiteX3" fmla="*/ 936183 w 1040198"/>
              <a:gd name="connsiteY3" fmla="*/ 522635 h 1253300"/>
              <a:gd name="connsiteX4" fmla="*/ 1040198 w 1040198"/>
              <a:gd name="connsiteY4" fmla="*/ 626650 h 1253300"/>
              <a:gd name="connsiteX5" fmla="*/ 936183 w 1040198"/>
              <a:gd name="connsiteY5" fmla="*/ 730665 h 1253300"/>
              <a:gd name="connsiteX6" fmla="*/ 936183 w 1040198"/>
              <a:gd name="connsiteY6" fmla="*/ 1149285 h 1253300"/>
              <a:gd name="connsiteX7" fmla="*/ 832168 w 1040198"/>
              <a:gd name="connsiteY7" fmla="*/ 1253300 h 1253300"/>
              <a:gd name="connsiteX8" fmla="*/ 0 w 1040198"/>
              <a:gd name="connsiteY8" fmla="*/ 1253300 h 1253300"/>
              <a:gd name="connsiteX0" fmla="*/ 832168 w 1040198"/>
              <a:gd name="connsiteY0" fmla="*/ 0 h 1253300"/>
              <a:gd name="connsiteX1" fmla="*/ 936183 w 1040198"/>
              <a:gd name="connsiteY1" fmla="*/ 104015 h 1253300"/>
              <a:gd name="connsiteX2" fmla="*/ 936183 w 1040198"/>
              <a:gd name="connsiteY2" fmla="*/ 522635 h 1253300"/>
              <a:gd name="connsiteX3" fmla="*/ 1040198 w 1040198"/>
              <a:gd name="connsiteY3" fmla="*/ 626650 h 1253300"/>
              <a:gd name="connsiteX4" fmla="*/ 936183 w 1040198"/>
              <a:gd name="connsiteY4" fmla="*/ 730665 h 1253300"/>
              <a:gd name="connsiteX5" fmla="*/ 936183 w 1040198"/>
              <a:gd name="connsiteY5" fmla="*/ 1149285 h 1253300"/>
              <a:gd name="connsiteX6" fmla="*/ 832168 w 1040198"/>
              <a:gd name="connsiteY6" fmla="*/ 1253300 h 1253300"/>
              <a:gd name="connsiteX0" fmla="*/ 0 w 208030"/>
              <a:gd name="connsiteY0" fmla="*/ 1253300 h 1253300"/>
              <a:gd name="connsiteX1" fmla="*/ 0 w 208030"/>
              <a:gd name="connsiteY1" fmla="*/ 0 h 1253300"/>
              <a:gd name="connsiteX2" fmla="*/ 104015 w 208030"/>
              <a:gd name="connsiteY2" fmla="*/ 104015 h 1253300"/>
              <a:gd name="connsiteX3" fmla="*/ 104015 w 208030"/>
              <a:gd name="connsiteY3" fmla="*/ 522635 h 1253300"/>
              <a:gd name="connsiteX4" fmla="*/ 208030 w 208030"/>
              <a:gd name="connsiteY4" fmla="*/ 626650 h 1253300"/>
              <a:gd name="connsiteX5" fmla="*/ 104015 w 208030"/>
              <a:gd name="connsiteY5" fmla="*/ 730665 h 1253300"/>
              <a:gd name="connsiteX6" fmla="*/ 104015 w 208030"/>
              <a:gd name="connsiteY6" fmla="*/ 1149285 h 1253300"/>
              <a:gd name="connsiteX7" fmla="*/ 0 w 208030"/>
              <a:gd name="connsiteY7" fmla="*/ 1253300 h 1253300"/>
              <a:gd name="connsiteX0" fmla="*/ 0 w 208030"/>
              <a:gd name="connsiteY0" fmla="*/ 0 h 1253300"/>
              <a:gd name="connsiteX1" fmla="*/ 104015 w 208030"/>
              <a:gd name="connsiteY1" fmla="*/ 104015 h 1253300"/>
              <a:gd name="connsiteX2" fmla="*/ 104015 w 208030"/>
              <a:gd name="connsiteY2" fmla="*/ 522635 h 1253300"/>
              <a:gd name="connsiteX3" fmla="*/ 208030 w 208030"/>
              <a:gd name="connsiteY3" fmla="*/ 626650 h 1253300"/>
              <a:gd name="connsiteX4" fmla="*/ 104015 w 208030"/>
              <a:gd name="connsiteY4" fmla="*/ 730665 h 1253300"/>
              <a:gd name="connsiteX5" fmla="*/ 104015 w 208030"/>
              <a:gd name="connsiteY5" fmla="*/ 1149285 h 1253300"/>
              <a:gd name="connsiteX6" fmla="*/ 0 w 208030"/>
              <a:gd name="connsiteY6" fmla="*/ 1253300 h 125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030" h="1253300" stroke="0" extrusionOk="0">
                <a:moveTo>
                  <a:pt x="0" y="1253300"/>
                </a:moveTo>
                <a:lnTo>
                  <a:pt x="0" y="0"/>
                </a:lnTo>
                <a:cubicBezTo>
                  <a:pt x="57446" y="0"/>
                  <a:pt x="104015" y="46569"/>
                  <a:pt x="104015" y="104015"/>
                </a:cubicBezTo>
                <a:lnTo>
                  <a:pt x="104015" y="522635"/>
                </a:lnTo>
                <a:cubicBezTo>
                  <a:pt x="104015" y="580081"/>
                  <a:pt x="150584" y="626650"/>
                  <a:pt x="208030" y="626650"/>
                </a:cubicBezTo>
                <a:cubicBezTo>
                  <a:pt x="150584" y="626650"/>
                  <a:pt x="104015" y="673219"/>
                  <a:pt x="104015" y="730665"/>
                </a:cubicBezTo>
                <a:lnTo>
                  <a:pt x="104015" y="1149285"/>
                </a:lnTo>
                <a:cubicBezTo>
                  <a:pt x="104015" y="1206731"/>
                  <a:pt x="57446" y="1253300"/>
                  <a:pt x="0" y="1253300"/>
                </a:cubicBezTo>
                <a:close/>
              </a:path>
              <a:path w="208030" h="1253300" fill="none">
                <a:moveTo>
                  <a:pt x="0" y="0"/>
                </a:moveTo>
                <a:cubicBezTo>
                  <a:pt x="57446" y="0"/>
                  <a:pt x="104015" y="46569"/>
                  <a:pt x="104015" y="104015"/>
                </a:cubicBezTo>
                <a:lnTo>
                  <a:pt x="104015" y="522635"/>
                </a:lnTo>
                <a:cubicBezTo>
                  <a:pt x="104015" y="580081"/>
                  <a:pt x="150584" y="626650"/>
                  <a:pt x="208030" y="626650"/>
                </a:cubicBezTo>
                <a:cubicBezTo>
                  <a:pt x="150584" y="626650"/>
                  <a:pt x="104015" y="673219"/>
                  <a:pt x="104015" y="730665"/>
                </a:cubicBezTo>
                <a:lnTo>
                  <a:pt x="104015" y="1149285"/>
                </a:lnTo>
                <a:cubicBezTo>
                  <a:pt x="104015" y="1206731"/>
                  <a:pt x="57446" y="1253300"/>
                  <a:pt x="0" y="1253300"/>
                </a:cubicBezTo>
              </a:path>
            </a:pathLst>
          </a:cu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69">
            <a:extLst>
              <a:ext uri="{FF2B5EF4-FFF2-40B4-BE49-F238E27FC236}">
                <a16:creationId xmlns:a16="http://schemas.microsoft.com/office/drawing/2014/main" id="{D161176D-B861-3F28-2A7A-C02BDDC2BEAA}"/>
              </a:ext>
            </a:extLst>
          </p:cNvPr>
          <p:cNvSpPr txBox="1"/>
          <p:nvPr/>
        </p:nvSpPr>
        <p:spPr>
          <a:xfrm>
            <a:off x="5667801" y="4405645"/>
            <a:ext cx="2249131" cy="510778"/>
          </a:xfrm>
          <a:prstGeom prst="roundRect">
            <a:avLst/>
          </a:prstGeom>
          <a:noFill/>
          <a:ln>
            <a:noFill/>
          </a:ln>
        </p:spPr>
        <p:txBody>
          <a:bodyPr wrap="square" rtlCol="0">
            <a:spAutoFit/>
          </a:bodyPr>
          <a:lstStyle/>
          <a:p>
            <a:pPr algn="ctr"/>
            <a:r>
              <a:rPr lang="en-US" sz="2400"/>
              <a:t>80 000 đồng</a:t>
            </a:r>
          </a:p>
        </p:txBody>
      </p:sp>
    </p:spTree>
    <p:custDataLst>
      <p:tags r:id="rId1"/>
    </p:custDataLst>
    <p:extLst>
      <p:ext uri="{BB962C8B-B14F-4D97-AF65-F5344CB8AC3E}">
        <p14:creationId xmlns:p14="http://schemas.microsoft.com/office/powerpoint/2010/main" val="368958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subTnLst>
                                    <p:audio>
                                      <p:cMediaNode>
                                        <p:cTn display="0" masterRel="sameClick">
                                          <p:stCondLst>
                                            <p:cond evt="begin" delay="0">
                                              <p:tn val="15"/>
                                            </p:cond>
                                          </p:stCondLst>
                                          <p:endCondLst>
                                            <p:cond evt="onStopAudio" delay="0">
                                              <p:tgtEl>
                                                <p:sldTgt/>
                                              </p:tgtEl>
                                            </p:cond>
                                          </p:endCondLst>
                                        </p:cTn>
                                        <p:tgtEl>
                                          <p:sndTgt r:embed="rId4" name="click.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subTnLst>
                                    <p:audio>
                                      <p:cMediaNode>
                                        <p:cTn display="0" masterRel="sameClick">
                                          <p:stCondLst>
                                            <p:cond evt="begin" delay="0">
                                              <p:tn val="25"/>
                                            </p:cond>
                                          </p:stCondLst>
                                          <p:endCondLst>
                                            <p:cond evt="onStopAudio" delay="0">
                                              <p:tgtEl>
                                                <p:sldTgt/>
                                              </p:tgtEl>
                                            </p:cond>
                                          </p:endCondLst>
                                        </p:cTn>
                                        <p:tgtEl>
                                          <p:sndTgt r:embed="rId4" name="click.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500"/>
                                        <p:tgtEl>
                                          <p:spTgt spid="61"/>
                                        </p:tgtEl>
                                      </p:cBhvr>
                                    </p:animEffect>
                                  </p:childTnLst>
                                  <p:subTnLst>
                                    <p:audio>
                                      <p:cMediaNode>
                                        <p:cTn display="0" masterRel="sameClick">
                                          <p:stCondLst>
                                            <p:cond evt="begin" delay="0">
                                              <p:tn val="55"/>
                                            </p:cond>
                                          </p:stCondLst>
                                          <p:endCondLst>
                                            <p:cond evt="onStopAudio" delay="0">
                                              <p:tgtEl>
                                                <p:sldTgt/>
                                              </p:tgtEl>
                                            </p:cond>
                                          </p:endCondLst>
                                        </p:cTn>
                                        <p:tgtEl>
                                          <p:sndTgt r:embed="rId4" name="click.wav"/>
                                        </p:tgtEl>
                                      </p:cMediaNode>
                                    </p:audio>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4" grpId="0"/>
      <p:bldP spid="55" grpId="0"/>
      <p:bldP spid="61" grpId="0"/>
      <p:bldP spid="63" grpId="0"/>
      <p:bldP spid="68" grpId="0"/>
      <p:bldP spid="69" grpId="0" animBg="1"/>
      <p:bldP spid="7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F2B2167-5606-4B0A-8E98-69E2B12706ED"/>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C{1C6DC5B0-1A5A-4F78-82C3-E71CEB5D3893}&quot;,&quot;C:\\Users\\STD_DELL\\Desktop\\ĐĂNG WED TRƯỜNG\\GIÁO ÁN ĐTỬ TỔ 4\\BGĐT. QUYÊ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13. Toán _Luyện tập chung - tiết 1"/>
</p:tagLst>
</file>

<file path=ppt/tags/tag10.xml><?xml version="1.0" encoding="utf-8"?>
<p:tagLst xmlns:a="http://schemas.openxmlformats.org/drawingml/2006/main" xmlns:r="http://schemas.openxmlformats.org/officeDocument/2006/relationships" xmlns:p="http://schemas.openxmlformats.org/presentationml/2006/main">
  <p:tag name="GENSWF_SLIDE_UID" val="{EF80F332-1D10-4F25-BB88-73C4C2795DAC}:850"/>
</p:tagLst>
</file>

<file path=ppt/tags/tag11.xml><?xml version="1.0" encoding="utf-8"?>
<p:tagLst xmlns:a="http://schemas.openxmlformats.org/drawingml/2006/main" xmlns:r="http://schemas.openxmlformats.org/officeDocument/2006/relationships" xmlns:p="http://schemas.openxmlformats.org/presentationml/2006/main">
  <p:tag name="GENSWF_SLIDE_UID" val="{DDF03BD6-8AE3-4507-B299-6B0CD71FDFC5}:842"/>
</p:tagLst>
</file>

<file path=ppt/tags/tag12.xml><?xml version="1.0" encoding="utf-8"?>
<p:tagLst xmlns:a="http://schemas.openxmlformats.org/drawingml/2006/main" xmlns:r="http://schemas.openxmlformats.org/officeDocument/2006/relationships" xmlns:p="http://schemas.openxmlformats.org/presentationml/2006/main">
  <p:tag name="GENSWF_SLIDE_UID" val="{92BF0767-2108-41AE-8387-9A8C6659F010}:345"/>
</p:tagLst>
</file>

<file path=ppt/tags/tag13.xml><?xml version="1.0" encoding="utf-8"?>
<p:tagLst xmlns:a="http://schemas.openxmlformats.org/drawingml/2006/main" xmlns:r="http://schemas.openxmlformats.org/officeDocument/2006/relationships" xmlns:p="http://schemas.openxmlformats.org/presentationml/2006/main">
  <p:tag name="GENSWF_SLIDE_UID" val="{A7A4213B-A6D5-4999-A629-28C46A628CAE}:818"/>
</p:tagLst>
</file>

<file path=ppt/tags/tag2.xml><?xml version="1.0" encoding="utf-8"?>
<p:tagLst xmlns:a="http://schemas.openxmlformats.org/drawingml/2006/main" xmlns:r="http://schemas.openxmlformats.org/officeDocument/2006/relationships" xmlns:p="http://schemas.openxmlformats.org/presentationml/2006/main">
  <p:tag name="GENSWF_SLIDE_UID" val="{DF1E3CF6-6ED6-4627-AABC-6B6C6B43419D}:256"/>
</p:tagLst>
</file>

<file path=ppt/tags/tag3.xml><?xml version="1.0" encoding="utf-8"?>
<p:tagLst xmlns:a="http://schemas.openxmlformats.org/drawingml/2006/main" xmlns:r="http://schemas.openxmlformats.org/officeDocument/2006/relationships" xmlns:p="http://schemas.openxmlformats.org/presentationml/2006/main">
  <p:tag name="GENSWF_SLIDE_UID" val="{22CCA4C2-B9F7-4226-97EB-2CAC5A4BFF87}:853"/>
</p:tagLst>
</file>

<file path=ppt/tags/tag4.xml><?xml version="1.0" encoding="utf-8"?>
<p:tagLst xmlns:a="http://schemas.openxmlformats.org/drawingml/2006/main" xmlns:r="http://schemas.openxmlformats.org/officeDocument/2006/relationships" xmlns:p="http://schemas.openxmlformats.org/presentationml/2006/main">
  <p:tag name="GENSWF_SLIDE_UID" val="{E7C7478F-8CE4-47B8-B727-4F266047787B}:342"/>
</p:tagLst>
</file>

<file path=ppt/tags/tag5.xml><?xml version="1.0" encoding="utf-8"?>
<p:tagLst xmlns:a="http://schemas.openxmlformats.org/drawingml/2006/main" xmlns:r="http://schemas.openxmlformats.org/officeDocument/2006/relationships" xmlns:p="http://schemas.openxmlformats.org/presentationml/2006/main">
  <p:tag name="GENSWF_SLIDE_UID" val="{F6E100ED-6FC9-44A5-BA5F-BF26A5547B4A}:852"/>
</p:tagLst>
</file>

<file path=ppt/tags/tag6.xml><?xml version="1.0" encoding="utf-8"?>
<p:tagLst xmlns:a="http://schemas.openxmlformats.org/drawingml/2006/main" xmlns:r="http://schemas.openxmlformats.org/officeDocument/2006/relationships" xmlns:p="http://schemas.openxmlformats.org/presentationml/2006/main">
  <p:tag name="GENSWF_SLIDE_UID" val="{10AA3498-C1D3-4D9D-A88A-92EC09673E59}:811"/>
</p:tagLst>
</file>

<file path=ppt/tags/tag7.xml><?xml version="1.0" encoding="utf-8"?>
<p:tagLst xmlns:a="http://schemas.openxmlformats.org/drawingml/2006/main" xmlns:r="http://schemas.openxmlformats.org/officeDocument/2006/relationships" xmlns:p="http://schemas.openxmlformats.org/presentationml/2006/main">
  <p:tag name="GENSWF_SLIDE_UID" val="{40984A60-C7B2-42D0-AF0D-00396FF2A585}:635"/>
</p:tagLst>
</file>

<file path=ppt/tags/tag8.xml><?xml version="1.0" encoding="utf-8"?>
<p:tagLst xmlns:a="http://schemas.openxmlformats.org/drawingml/2006/main" xmlns:r="http://schemas.openxmlformats.org/officeDocument/2006/relationships" xmlns:p="http://schemas.openxmlformats.org/presentationml/2006/main">
  <p:tag name="GENSWF_SLIDE_UID" val="{55BF06E4-3363-4146-8C50-FD1CF5AD4770}:846"/>
</p:tagLst>
</file>

<file path=ppt/tags/tag9.xml><?xml version="1.0" encoding="utf-8"?>
<p:tagLst xmlns:a="http://schemas.openxmlformats.org/drawingml/2006/main" xmlns:r="http://schemas.openxmlformats.org/officeDocument/2006/relationships" xmlns:p="http://schemas.openxmlformats.org/presentationml/2006/main">
  <p:tag name="GENSWF_SLIDE_UID" val="{C580CC2D-69DF-4D16-B5A7-F8B2AC76B031}:841"/>
</p:tagLst>
</file>

<file path=ppt/theme/theme1.xml><?xml version="1.0" encoding="utf-8"?>
<a:theme xmlns:a="http://schemas.openxmlformats.org/drawingml/2006/main" name="Floral Vibes Marketing Plan by Slidesgo">
  <a:themeElements>
    <a:clrScheme name="Simple Light">
      <a:dk1>
        <a:srgbClr val="D55353"/>
      </a:dk1>
      <a:lt1>
        <a:srgbClr val="4D4D4D"/>
      </a:lt1>
      <a:dk2>
        <a:srgbClr val="FFFFFF"/>
      </a:dk2>
      <a:lt2>
        <a:srgbClr val="7EC2B3"/>
      </a:lt2>
      <a:accent1>
        <a:srgbClr val="FFCC66"/>
      </a:accent1>
      <a:accent2>
        <a:srgbClr val="F4ECD7"/>
      </a:accent2>
      <a:accent3>
        <a:srgbClr val="D75F51"/>
      </a:accent3>
      <a:accent4>
        <a:srgbClr val="C7ECDE"/>
      </a:accent4>
      <a:accent5>
        <a:srgbClr val="FF9999"/>
      </a:accent5>
      <a:accent6>
        <a:srgbClr val="FFFFFF"/>
      </a:accent6>
      <a:hlink>
        <a:srgbClr val="4D4D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1499</TotalTime>
  <Words>339</Words>
  <Application>Microsoft Office PowerPoint</Application>
  <PresentationFormat>Custom</PresentationFormat>
  <Paragraphs>77</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Times New Roman</vt:lpstr>
      <vt:lpstr>SVN-Billo</vt:lpstr>
      <vt:lpstr>Varela Round</vt:lpstr>
      <vt:lpstr>Open Sans</vt:lpstr>
      <vt:lpstr>.TMC-Ong Do</vt:lpstr>
      <vt:lpstr>Wingdings</vt:lpstr>
      <vt:lpstr>Shrikhand</vt:lpstr>
      <vt:lpstr>Floral Vibes Marketing Plan by Slidesgo</vt:lpstr>
      <vt:lpstr>TOÁN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13. Toán _Luyện tập chung - tiết 1</dc:title>
  <dc:creator>PC</dc:creator>
  <cp:lastModifiedBy>STD_DELL</cp:lastModifiedBy>
  <cp:revision>166</cp:revision>
  <dcterms:modified xsi:type="dcterms:W3CDTF">2024-11-26T22:45:09Z</dcterms:modified>
</cp:coreProperties>
</file>