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2" r:id="rId3"/>
    <p:sldId id="299" r:id="rId4"/>
    <p:sldId id="284" r:id="rId5"/>
    <p:sldId id="283" r:id="rId6"/>
    <p:sldId id="295" r:id="rId7"/>
    <p:sldId id="304" r:id="rId8"/>
    <p:sldId id="305" r:id="rId9"/>
    <p:sldId id="306" r:id="rId10"/>
    <p:sldId id="294" r:id="rId11"/>
    <p:sldId id="307" r:id="rId12"/>
    <p:sldId id="309" r:id="rId13"/>
    <p:sldId id="302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FF"/>
    <a:srgbClr val="CC99FF"/>
    <a:srgbClr val="7E9476"/>
    <a:srgbClr val="CFE3C8"/>
    <a:srgbClr val="FFFBEF"/>
    <a:srgbClr val="FFF8E5"/>
    <a:srgbClr val="BCEAE8"/>
    <a:srgbClr val="E5926A"/>
    <a:srgbClr val="235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325" autoAdjust="0"/>
  </p:normalViewPr>
  <p:slideViewPr>
    <p:cSldViewPr snapToGrid="0" showGuides="1">
      <p:cViewPr varScale="1">
        <p:scale>
          <a:sx n="70" d="100"/>
          <a:sy n="70" d="100"/>
        </p:scale>
        <p:origin x="1421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12651-DD15-41BC-A443-55902CA7B271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0E864-7BE6-464A-83FC-27BF2D0EF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84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579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CD099-9EF8-11E5-04E1-7483C21D7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BCAA70E-4108-CED3-A60E-819C22068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8D9A78-FCD8-4A19-7ED4-12F7DEE3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CDFD03-001A-C450-BF7D-9A51A91B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7C2279-90C6-8772-7897-BF77817E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40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232575F-C236-33C6-1D55-7B8001E8F7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3654CEC-F192-8880-CB03-E73643F02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84C48D-2D56-CE3C-C989-C8DAF9C04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B1E097-6556-8713-50C0-E36698B73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CF34CD-7630-5323-7DB2-3546D5E4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445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88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E75890-B072-1A63-86A8-2DAAE601C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CF5A0B-9061-CB97-AFF3-74F29E370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817319-7C54-416B-EE7D-EDBB7CDD8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0E955C-D0CF-CAEC-7DD2-284325977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91F2C1-8342-6589-6A3A-EFD884D06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31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45871F-E91D-61D0-C36B-4881F9CA9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208AFF-7267-A591-05A1-0F0515099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5A44E2-FBAF-A685-344A-EB9FACEA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2927C3-95E7-3FE6-4800-72DE4EA9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8944FD-775D-13DE-0052-2D28E22B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86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7EE031-E354-8174-7B80-BFDCAD6D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ABBF74-7BCE-74E0-8D0E-663DDACF42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E9FC637-8834-74A5-6783-775C7D101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AEAE0D-7D39-C08D-225F-F92EA7253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B660D74-4A7D-EA7F-3729-88D73C40C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13546B-0C65-956D-152C-DE38BB919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31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3B8716-C7F4-D68D-920A-E13DA2776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5409C5-4603-577C-798C-91F92696A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F67F38C-425E-4F30-B179-88ABA5714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56D85CE-AD2B-5E70-3AEC-08289E2B36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FA86C05-E282-CC9A-D611-7BB0AA1D3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B041689-8D6E-E719-69C5-0F05E4EA1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5301F89-7E76-429F-AA71-F2D5396A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F71C897-509A-3839-71E8-B818DE940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67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3B1309-18CB-7D8E-1517-89C72D1BA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FDCB441-6EF7-DA36-1A29-8A9A0D3C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E7249D3-77BC-580B-249A-EB60A173C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47B10EA-8BA4-D2D6-2ED1-7370A653A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58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68963A7-4906-8CD1-42E6-4A863ABA1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1B66B9C-53E8-14C1-FC60-43314C5FC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92D017-8113-665A-694B-CE023B3F3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46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756FB9-B0C8-07F2-4C2D-EE23BBA19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01C9BC-2B43-FF85-3484-64C0EA843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8589F2-2404-616D-8D1F-8CE561F6F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02E52D-20BD-ECD4-4EDF-FA1C6F7B7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BBF03F-092E-EB8B-C737-0031A58B3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BF2339-905D-0DD7-E1DE-662EA1918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9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93FEE0-CBC1-DF5A-2B69-D2485278E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D61161E-88F4-E207-D09D-56D1488E64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ADBC405-157F-AC07-D27C-4CFF0B934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4A44B1-8E16-6FDF-D9E6-86BE2A94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12CD68-1A58-0945-EAAD-81A90193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4B26B3-1408-CBE9-844F-9CC01886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24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/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A6C48838-178F-4944-6251-7ED1803B936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25F9752-9EA3-D903-4066-3C2D7392A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6428F0-B0C4-9E84-0B44-1C66F642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EB2DE8-FE7D-5933-8785-1088EB299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B8E91-E583-4A8F-BD5D-34B970A7B9C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FBC742-5E20-D134-DEF6-7CDF29A0B4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FE709-F2DA-B6D3-3811-1A6D5F85D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DE4B9B3-C442-13CD-7107-BB1EAFC567D1}"/>
              </a:ext>
            </a:extLst>
          </p:cNvPr>
          <p:cNvGrpSpPr/>
          <p:nvPr userDrawn="1"/>
        </p:nvGrpSpPr>
        <p:grpSpPr>
          <a:xfrm>
            <a:off x="-3115280" y="-151006"/>
            <a:ext cx="3842965" cy="2357824"/>
            <a:chOff x="5586065" y="1777554"/>
            <a:chExt cx="2882224" cy="176836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02F91BD-4A02-41DA-C26A-E2B4C4CF2EE8}"/>
                </a:ext>
              </a:extLst>
            </p:cNvPr>
            <p:cNvGrpSpPr/>
            <p:nvPr userDrawn="1"/>
          </p:nvGrpSpPr>
          <p:grpSpPr>
            <a:xfrm>
              <a:off x="5586065" y="1777554"/>
              <a:ext cx="2882224" cy="1768368"/>
              <a:chOff x="6282158" y="1877677"/>
              <a:chExt cx="4326340" cy="2783227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5A358383-4FC2-B071-73AB-3A50B1492277}"/>
                  </a:ext>
                </a:extLst>
              </p:cNvPr>
              <p:cNvSpPr/>
              <p:nvPr userDrawn="1"/>
            </p:nvSpPr>
            <p:spPr>
              <a:xfrm>
                <a:off x="6758029" y="1877677"/>
                <a:ext cx="3140770" cy="367646"/>
              </a:xfrm>
              <a:custGeom>
                <a:avLst/>
                <a:gdLst/>
                <a:ahLst/>
                <a:cxnLst/>
                <a:rect l="l" t="t" r="r" b="b"/>
                <a:pathLst>
                  <a:path w="5394284" h="376517">
                    <a:moveTo>
                      <a:pt x="3192972" y="333324"/>
                    </a:moveTo>
                    <a:cubicBezTo>
                      <a:pt x="3197561" y="333324"/>
                      <a:pt x="3201376" y="333697"/>
                      <a:pt x="3204416" y="334443"/>
                    </a:cubicBezTo>
                    <a:cubicBezTo>
                      <a:pt x="3207456" y="335188"/>
                      <a:pt x="3209865" y="336393"/>
                      <a:pt x="3211643" y="338056"/>
                    </a:cubicBezTo>
                    <a:cubicBezTo>
                      <a:pt x="3213421" y="339720"/>
                      <a:pt x="3214683" y="341900"/>
                      <a:pt x="3215429" y="344595"/>
                    </a:cubicBezTo>
                    <a:cubicBezTo>
                      <a:pt x="3216175" y="347291"/>
                      <a:pt x="3216548" y="350590"/>
                      <a:pt x="3216548" y="354490"/>
                    </a:cubicBezTo>
                    <a:cubicBezTo>
                      <a:pt x="3216548" y="358620"/>
                      <a:pt x="3216175" y="362091"/>
                      <a:pt x="3215429" y="364901"/>
                    </a:cubicBezTo>
                    <a:cubicBezTo>
                      <a:pt x="3214683" y="367712"/>
                      <a:pt x="3213393" y="369978"/>
                      <a:pt x="3211557" y="371698"/>
                    </a:cubicBezTo>
                    <a:cubicBezTo>
                      <a:pt x="3209722" y="373419"/>
                      <a:pt x="3207255" y="374653"/>
                      <a:pt x="3204158" y="375398"/>
                    </a:cubicBezTo>
                    <a:cubicBezTo>
                      <a:pt x="3201060" y="376144"/>
                      <a:pt x="3197217" y="376517"/>
                      <a:pt x="3192628" y="376517"/>
                    </a:cubicBezTo>
                    <a:cubicBezTo>
                      <a:pt x="3188039" y="376517"/>
                      <a:pt x="3184225" y="376144"/>
                      <a:pt x="3181185" y="375398"/>
                    </a:cubicBezTo>
                    <a:cubicBezTo>
                      <a:pt x="3178144" y="374653"/>
                      <a:pt x="3175707" y="373448"/>
                      <a:pt x="3173871" y="371785"/>
                    </a:cubicBezTo>
                    <a:cubicBezTo>
                      <a:pt x="3172036" y="370121"/>
                      <a:pt x="3170745" y="367941"/>
                      <a:pt x="3169999" y="365245"/>
                    </a:cubicBezTo>
                    <a:cubicBezTo>
                      <a:pt x="3169253" y="362549"/>
                      <a:pt x="3168881" y="359251"/>
                      <a:pt x="3168881" y="355351"/>
                    </a:cubicBezTo>
                    <a:cubicBezTo>
                      <a:pt x="3168881" y="351221"/>
                      <a:pt x="3169282" y="347750"/>
                      <a:pt x="3170085" y="344940"/>
                    </a:cubicBezTo>
                    <a:cubicBezTo>
                      <a:pt x="3170888" y="342129"/>
                      <a:pt x="3172208" y="339863"/>
                      <a:pt x="3174043" y="338142"/>
                    </a:cubicBezTo>
                    <a:cubicBezTo>
                      <a:pt x="3175879" y="336422"/>
                      <a:pt x="3178345" y="335188"/>
                      <a:pt x="3181443" y="334443"/>
                    </a:cubicBezTo>
                    <a:cubicBezTo>
                      <a:pt x="3184540" y="333697"/>
                      <a:pt x="3188383" y="333324"/>
                      <a:pt x="3192972" y="333324"/>
                    </a:cubicBezTo>
                    <a:close/>
                    <a:moveTo>
                      <a:pt x="3192628" y="138871"/>
                    </a:moveTo>
                    <a:lnTo>
                      <a:pt x="3161137" y="233516"/>
                    </a:lnTo>
                    <a:lnTo>
                      <a:pt x="3224291" y="233516"/>
                    </a:lnTo>
                    <a:lnTo>
                      <a:pt x="3192800" y="138871"/>
                    </a:lnTo>
                    <a:close/>
                    <a:moveTo>
                      <a:pt x="4987363" y="132160"/>
                    </a:moveTo>
                    <a:lnTo>
                      <a:pt x="4959808" y="222847"/>
                    </a:lnTo>
                    <a:lnTo>
                      <a:pt x="5015208" y="222847"/>
                    </a:lnTo>
                    <a:close/>
                    <a:moveTo>
                      <a:pt x="4292038" y="132160"/>
                    </a:moveTo>
                    <a:lnTo>
                      <a:pt x="4264483" y="222847"/>
                    </a:lnTo>
                    <a:lnTo>
                      <a:pt x="4319883" y="222847"/>
                    </a:lnTo>
                    <a:close/>
                    <a:moveTo>
                      <a:pt x="1710763" y="132160"/>
                    </a:moveTo>
                    <a:lnTo>
                      <a:pt x="1683208" y="222847"/>
                    </a:lnTo>
                    <a:lnTo>
                      <a:pt x="1738608" y="222847"/>
                    </a:lnTo>
                    <a:close/>
                    <a:moveTo>
                      <a:pt x="4577469" y="121491"/>
                    </a:moveTo>
                    <a:cubicBezTo>
                      <a:pt x="4561752" y="121491"/>
                      <a:pt x="4549133" y="127055"/>
                      <a:pt x="4539611" y="138183"/>
                    </a:cubicBezTo>
                    <a:cubicBezTo>
                      <a:pt x="4530089" y="149311"/>
                      <a:pt x="4525328" y="167723"/>
                      <a:pt x="4525328" y="193421"/>
                    </a:cubicBezTo>
                    <a:cubicBezTo>
                      <a:pt x="4525328" y="218889"/>
                      <a:pt x="4530061" y="237187"/>
                      <a:pt x="4539525" y="248315"/>
                    </a:cubicBezTo>
                    <a:cubicBezTo>
                      <a:pt x="4548990" y="259443"/>
                      <a:pt x="4561867" y="265007"/>
                      <a:pt x="4578158" y="265007"/>
                    </a:cubicBezTo>
                    <a:cubicBezTo>
                      <a:pt x="4594907" y="265007"/>
                      <a:pt x="4607870" y="259558"/>
                      <a:pt x="4617048" y="248659"/>
                    </a:cubicBezTo>
                    <a:cubicBezTo>
                      <a:pt x="4626226" y="237761"/>
                      <a:pt x="4630815" y="218201"/>
                      <a:pt x="4630815" y="189979"/>
                    </a:cubicBezTo>
                    <a:cubicBezTo>
                      <a:pt x="4630815" y="166232"/>
                      <a:pt x="4626025" y="148880"/>
                      <a:pt x="4616446" y="137924"/>
                    </a:cubicBezTo>
                    <a:cubicBezTo>
                      <a:pt x="4606867" y="126968"/>
                      <a:pt x="4593874" y="121491"/>
                      <a:pt x="4577469" y="121491"/>
                    </a:cubicBezTo>
                    <a:close/>
                    <a:moveTo>
                      <a:pt x="2224794" y="121491"/>
                    </a:moveTo>
                    <a:cubicBezTo>
                      <a:pt x="2209077" y="121491"/>
                      <a:pt x="2196458" y="127055"/>
                      <a:pt x="2186936" y="138183"/>
                    </a:cubicBezTo>
                    <a:cubicBezTo>
                      <a:pt x="2177414" y="149311"/>
                      <a:pt x="2172653" y="167723"/>
                      <a:pt x="2172653" y="193421"/>
                    </a:cubicBezTo>
                    <a:cubicBezTo>
                      <a:pt x="2172653" y="218889"/>
                      <a:pt x="2177386" y="237187"/>
                      <a:pt x="2186850" y="248315"/>
                    </a:cubicBezTo>
                    <a:cubicBezTo>
                      <a:pt x="2196315" y="259443"/>
                      <a:pt x="2209192" y="265007"/>
                      <a:pt x="2225483" y="265007"/>
                    </a:cubicBezTo>
                    <a:cubicBezTo>
                      <a:pt x="2242232" y="265007"/>
                      <a:pt x="2255195" y="259558"/>
                      <a:pt x="2264373" y="248659"/>
                    </a:cubicBezTo>
                    <a:cubicBezTo>
                      <a:pt x="2273551" y="237761"/>
                      <a:pt x="2278140" y="218201"/>
                      <a:pt x="2278140" y="189979"/>
                    </a:cubicBezTo>
                    <a:cubicBezTo>
                      <a:pt x="2278140" y="166232"/>
                      <a:pt x="2273350" y="148880"/>
                      <a:pt x="2263771" y="137924"/>
                    </a:cubicBezTo>
                    <a:cubicBezTo>
                      <a:pt x="2254192" y="126968"/>
                      <a:pt x="2241199" y="121491"/>
                      <a:pt x="2224794" y="121491"/>
                    </a:cubicBezTo>
                    <a:close/>
                    <a:moveTo>
                      <a:pt x="710319" y="121491"/>
                    </a:moveTo>
                    <a:cubicBezTo>
                      <a:pt x="694603" y="121491"/>
                      <a:pt x="681983" y="127055"/>
                      <a:pt x="672461" y="138183"/>
                    </a:cubicBezTo>
                    <a:cubicBezTo>
                      <a:pt x="662939" y="149311"/>
                      <a:pt x="658178" y="167723"/>
                      <a:pt x="658178" y="193421"/>
                    </a:cubicBezTo>
                    <a:cubicBezTo>
                      <a:pt x="658178" y="218889"/>
                      <a:pt x="662911" y="237187"/>
                      <a:pt x="672375" y="248315"/>
                    </a:cubicBezTo>
                    <a:cubicBezTo>
                      <a:pt x="681840" y="259443"/>
                      <a:pt x="694717" y="265007"/>
                      <a:pt x="711008" y="265007"/>
                    </a:cubicBezTo>
                    <a:cubicBezTo>
                      <a:pt x="727757" y="265007"/>
                      <a:pt x="740721" y="259558"/>
                      <a:pt x="749898" y="248659"/>
                    </a:cubicBezTo>
                    <a:cubicBezTo>
                      <a:pt x="759076" y="237761"/>
                      <a:pt x="763665" y="218201"/>
                      <a:pt x="763665" y="189979"/>
                    </a:cubicBezTo>
                    <a:cubicBezTo>
                      <a:pt x="763665" y="166232"/>
                      <a:pt x="758875" y="148880"/>
                      <a:pt x="749296" y="137924"/>
                    </a:cubicBezTo>
                    <a:cubicBezTo>
                      <a:pt x="739717" y="126968"/>
                      <a:pt x="726724" y="121491"/>
                      <a:pt x="710319" y="121491"/>
                    </a:cubicBezTo>
                    <a:close/>
                    <a:moveTo>
                      <a:pt x="3193317" y="95334"/>
                    </a:moveTo>
                    <a:cubicBezTo>
                      <a:pt x="3200085" y="95334"/>
                      <a:pt x="3205477" y="95420"/>
                      <a:pt x="3209492" y="95592"/>
                    </a:cubicBezTo>
                    <a:cubicBezTo>
                      <a:pt x="3213507" y="95764"/>
                      <a:pt x="3216634" y="96166"/>
                      <a:pt x="3218871" y="96797"/>
                    </a:cubicBezTo>
                    <a:cubicBezTo>
                      <a:pt x="3221108" y="97428"/>
                      <a:pt x="3222714" y="98374"/>
                      <a:pt x="3223689" y="99636"/>
                    </a:cubicBezTo>
                    <a:cubicBezTo>
                      <a:pt x="3224664" y="100898"/>
                      <a:pt x="3225496" y="102619"/>
                      <a:pt x="3226184" y="104798"/>
                    </a:cubicBezTo>
                    <a:lnTo>
                      <a:pt x="3295017" y="302177"/>
                    </a:lnTo>
                    <a:cubicBezTo>
                      <a:pt x="3296394" y="306307"/>
                      <a:pt x="3297254" y="309577"/>
                      <a:pt x="3297599" y="311986"/>
                    </a:cubicBezTo>
                    <a:cubicBezTo>
                      <a:pt x="3297943" y="314395"/>
                      <a:pt x="3297484" y="316202"/>
                      <a:pt x="3296222" y="317406"/>
                    </a:cubicBezTo>
                    <a:cubicBezTo>
                      <a:pt x="3294960" y="318611"/>
                      <a:pt x="3292723" y="319357"/>
                      <a:pt x="3289511" y="319644"/>
                    </a:cubicBezTo>
                    <a:cubicBezTo>
                      <a:pt x="3286298" y="319930"/>
                      <a:pt x="3281881" y="320074"/>
                      <a:pt x="3276260" y="320074"/>
                    </a:cubicBezTo>
                    <a:cubicBezTo>
                      <a:pt x="3270409" y="320074"/>
                      <a:pt x="3265849" y="319988"/>
                      <a:pt x="3262580" y="319816"/>
                    </a:cubicBezTo>
                    <a:cubicBezTo>
                      <a:pt x="3259310" y="319644"/>
                      <a:pt x="3256815" y="319299"/>
                      <a:pt x="3255094" y="318783"/>
                    </a:cubicBezTo>
                    <a:cubicBezTo>
                      <a:pt x="3253373" y="318267"/>
                      <a:pt x="3252169" y="317550"/>
                      <a:pt x="3251480" y="316632"/>
                    </a:cubicBezTo>
                    <a:cubicBezTo>
                      <a:pt x="3250792" y="315714"/>
                      <a:pt x="3250218" y="314510"/>
                      <a:pt x="3249760" y="313018"/>
                    </a:cubicBezTo>
                    <a:lnTo>
                      <a:pt x="3234788" y="268277"/>
                    </a:lnTo>
                    <a:lnTo>
                      <a:pt x="3151156" y="268277"/>
                    </a:lnTo>
                    <a:lnTo>
                      <a:pt x="3137046" y="311814"/>
                    </a:lnTo>
                    <a:cubicBezTo>
                      <a:pt x="3136587" y="313420"/>
                      <a:pt x="3135984" y="314768"/>
                      <a:pt x="3135239" y="315858"/>
                    </a:cubicBezTo>
                    <a:cubicBezTo>
                      <a:pt x="3134493" y="316948"/>
                      <a:pt x="3133288" y="317808"/>
                      <a:pt x="3131625" y="318439"/>
                    </a:cubicBezTo>
                    <a:cubicBezTo>
                      <a:pt x="3129961" y="319070"/>
                      <a:pt x="3127609" y="319500"/>
                      <a:pt x="3124570" y="319730"/>
                    </a:cubicBezTo>
                    <a:cubicBezTo>
                      <a:pt x="3121529" y="319959"/>
                      <a:pt x="3117543" y="320074"/>
                      <a:pt x="3112610" y="320074"/>
                    </a:cubicBezTo>
                    <a:cubicBezTo>
                      <a:pt x="3107333" y="320074"/>
                      <a:pt x="3103203" y="319902"/>
                      <a:pt x="3100220" y="319557"/>
                    </a:cubicBezTo>
                    <a:cubicBezTo>
                      <a:pt x="3097237" y="319213"/>
                      <a:pt x="3095172" y="318382"/>
                      <a:pt x="3094025" y="317062"/>
                    </a:cubicBezTo>
                    <a:cubicBezTo>
                      <a:pt x="3092878" y="315743"/>
                      <a:pt x="3092476" y="313879"/>
                      <a:pt x="3092820" y="311470"/>
                    </a:cubicBezTo>
                    <a:cubicBezTo>
                      <a:pt x="3093164" y="309060"/>
                      <a:pt x="3094025" y="305848"/>
                      <a:pt x="3095402" y="301833"/>
                    </a:cubicBezTo>
                    <a:lnTo>
                      <a:pt x="3164062" y="104282"/>
                    </a:lnTo>
                    <a:cubicBezTo>
                      <a:pt x="3164751" y="102332"/>
                      <a:pt x="3165554" y="100755"/>
                      <a:pt x="3166472" y="99550"/>
                    </a:cubicBezTo>
                    <a:cubicBezTo>
                      <a:pt x="3167389" y="98345"/>
                      <a:pt x="3168852" y="97428"/>
                      <a:pt x="3170860" y="96797"/>
                    </a:cubicBezTo>
                    <a:cubicBezTo>
                      <a:pt x="3172867" y="96166"/>
                      <a:pt x="3175649" y="95764"/>
                      <a:pt x="3179206" y="95592"/>
                    </a:cubicBezTo>
                    <a:cubicBezTo>
                      <a:pt x="3182762" y="95420"/>
                      <a:pt x="3187466" y="95334"/>
                      <a:pt x="3193317" y="95334"/>
                    </a:cubicBezTo>
                    <a:close/>
                    <a:moveTo>
                      <a:pt x="5153025" y="66768"/>
                    </a:moveTo>
                    <a:lnTo>
                      <a:pt x="5225816" y="66768"/>
                    </a:lnTo>
                    <a:lnTo>
                      <a:pt x="5320805" y="206338"/>
                    </a:lnTo>
                    <a:lnTo>
                      <a:pt x="5320805" y="66768"/>
                    </a:lnTo>
                    <a:lnTo>
                      <a:pt x="5394284" y="66768"/>
                    </a:lnTo>
                    <a:lnTo>
                      <a:pt x="5394284" y="319041"/>
                    </a:lnTo>
                    <a:lnTo>
                      <a:pt x="5320805" y="319041"/>
                    </a:lnTo>
                    <a:lnTo>
                      <a:pt x="5226332" y="180526"/>
                    </a:lnTo>
                    <a:lnTo>
                      <a:pt x="5226332" y="319041"/>
                    </a:lnTo>
                    <a:lnTo>
                      <a:pt x="5153025" y="319041"/>
                    </a:lnTo>
                    <a:close/>
                    <a:moveTo>
                      <a:pt x="4945805" y="66768"/>
                    </a:moveTo>
                    <a:lnTo>
                      <a:pt x="5030835" y="66768"/>
                    </a:lnTo>
                    <a:lnTo>
                      <a:pt x="5125631" y="319041"/>
                    </a:lnTo>
                    <a:lnTo>
                      <a:pt x="5043999" y="319041"/>
                    </a:lnTo>
                    <a:lnTo>
                      <a:pt x="5031379" y="277397"/>
                    </a:lnTo>
                    <a:lnTo>
                      <a:pt x="4942877" y="277397"/>
                    </a:lnTo>
                    <a:lnTo>
                      <a:pt x="4930581" y="319041"/>
                    </a:lnTo>
                    <a:lnTo>
                      <a:pt x="4850987" y="319041"/>
                    </a:lnTo>
                    <a:close/>
                    <a:moveTo>
                      <a:pt x="4250480" y="66768"/>
                    </a:moveTo>
                    <a:lnTo>
                      <a:pt x="4335510" y="66768"/>
                    </a:lnTo>
                    <a:lnTo>
                      <a:pt x="4430306" y="319041"/>
                    </a:lnTo>
                    <a:lnTo>
                      <a:pt x="4348675" y="319041"/>
                    </a:lnTo>
                    <a:lnTo>
                      <a:pt x="4336053" y="277397"/>
                    </a:lnTo>
                    <a:lnTo>
                      <a:pt x="4247552" y="277397"/>
                    </a:lnTo>
                    <a:lnTo>
                      <a:pt x="4235256" y="319041"/>
                    </a:lnTo>
                    <a:lnTo>
                      <a:pt x="4155663" y="319041"/>
                    </a:lnTo>
                    <a:close/>
                    <a:moveTo>
                      <a:pt x="4050706" y="66768"/>
                    </a:moveTo>
                    <a:lnTo>
                      <a:pt x="4128832" y="66768"/>
                    </a:lnTo>
                    <a:lnTo>
                      <a:pt x="4128832" y="319041"/>
                    </a:lnTo>
                    <a:lnTo>
                      <a:pt x="4050706" y="319041"/>
                    </a:lnTo>
                    <a:close/>
                    <a:moveTo>
                      <a:pt x="3324225" y="66768"/>
                    </a:moveTo>
                    <a:lnTo>
                      <a:pt x="3397016" y="66768"/>
                    </a:lnTo>
                    <a:lnTo>
                      <a:pt x="3492005" y="206338"/>
                    </a:lnTo>
                    <a:lnTo>
                      <a:pt x="3492005" y="66768"/>
                    </a:lnTo>
                    <a:lnTo>
                      <a:pt x="3565485" y="66768"/>
                    </a:lnTo>
                    <a:lnTo>
                      <a:pt x="3565485" y="319041"/>
                    </a:lnTo>
                    <a:lnTo>
                      <a:pt x="3492005" y="319041"/>
                    </a:lnTo>
                    <a:lnTo>
                      <a:pt x="3397532" y="180526"/>
                    </a:lnTo>
                    <a:lnTo>
                      <a:pt x="3397532" y="319041"/>
                    </a:lnTo>
                    <a:lnTo>
                      <a:pt x="3324225" y="319041"/>
                    </a:lnTo>
                    <a:close/>
                    <a:moveTo>
                      <a:pt x="2819228" y="66768"/>
                    </a:moveTo>
                    <a:lnTo>
                      <a:pt x="2897181" y="66768"/>
                    </a:lnTo>
                    <a:lnTo>
                      <a:pt x="2897181" y="155047"/>
                    </a:lnTo>
                    <a:lnTo>
                      <a:pt x="2982362" y="155047"/>
                    </a:lnTo>
                    <a:lnTo>
                      <a:pt x="2982362" y="66768"/>
                    </a:lnTo>
                    <a:lnTo>
                      <a:pt x="3060660" y="66768"/>
                    </a:lnTo>
                    <a:lnTo>
                      <a:pt x="3060660" y="319041"/>
                    </a:lnTo>
                    <a:lnTo>
                      <a:pt x="2982362" y="319041"/>
                    </a:lnTo>
                    <a:lnTo>
                      <a:pt x="2982362" y="216996"/>
                    </a:lnTo>
                    <a:lnTo>
                      <a:pt x="2897181" y="216996"/>
                    </a:lnTo>
                    <a:lnTo>
                      <a:pt x="2897181" y="319041"/>
                    </a:lnTo>
                    <a:lnTo>
                      <a:pt x="2819228" y="319041"/>
                    </a:lnTo>
                    <a:close/>
                    <a:moveTo>
                      <a:pt x="2524125" y="66768"/>
                    </a:moveTo>
                    <a:lnTo>
                      <a:pt x="2596916" y="66768"/>
                    </a:lnTo>
                    <a:lnTo>
                      <a:pt x="2691905" y="206338"/>
                    </a:lnTo>
                    <a:lnTo>
                      <a:pt x="2691905" y="66768"/>
                    </a:lnTo>
                    <a:lnTo>
                      <a:pt x="2765385" y="66768"/>
                    </a:lnTo>
                    <a:lnTo>
                      <a:pt x="2765385" y="319041"/>
                    </a:lnTo>
                    <a:lnTo>
                      <a:pt x="2691905" y="319041"/>
                    </a:lnTo>
                    <a:lnTo>
                      <a:pt x="2597432" y="180526"/>
                    </a:lnTo>
                    <a:lnTo>
                      <a:pt x="2597432" y="319041"/>
                    </a:lnTo>
                    <a:lnTo>
                      <a:pt x="2524125" y="319041"/>
                    </a:lnTo>
                    <a:close/>
                    <a:moveTo>
                      <a:pt x="1875909" y="66768"/>
                    </a:moveTo>
                    <a:lnTo>
                      <a:pt x="1953862" y="66768"/>
                    </a:lnTo>
                    <a:lnTo>
                      <a:pt x="1953862" y="256919"/>
                    </a:lnTo>
                    <a:lnTo>
                      <a:pt x="2075524" y="256919"/>
                    </a:lnTo>
                    <a:lnTo>
                      <a:pt x="2075524" y="319041"/>
                    </a:lnTo>
                    <a:lnTo>
                      <a:pt x="1875909" y="319041"/>
                    </a:lnTo>
                    <a:close/>
                    <a:moveTo>
                      <a:pt x="1669205" y="66768"/>
                    </a:moveTo>
                    <a:lnTo>
                      <a:pt x="1754235" y="66768"/>
                    </a:lnTo>
                    <a:lnTo>
                      <a:pt x="1849031" y="319041"/>
                    </a:lnTo>
                    <a:lnTo>
                      <a:pt x="1767400" y="319041"/>
                    </a:lnTo>
                    <a:lnTo>
                      <a:pt x="1754778" y="277397"/>
                    </a:lnTo>
                    <a:lnTo>
                      <a:pt x="1666277" y="277397"/>
                    </a:lnTo>
                    <a:lnTo>
                      <a:pt x="1653981" y="319041"/>
                    </a:lnTo>
                    <a:lnTo>
                      <a:pt x="1574387" y="319041"/>
                    </a:lnTo>
                    <a:close/>
                    <a:moveTo>
                      <a:pt x="1336142" y="66768"/>
                    </a:moveTo>
                    <a:lnTo>
                      <a:pt x="1556752" y="66768"/>
                    </a:lnTo>
                    <a:lnTo>
                      <a:pt x="1556752" y="117188"/>
                    </a:lnTo>
                    <a:lnTo>
                      <a:pt x="1415138" y="264835"/>
                    </a:lnTo>
                    <a:lnTo>
                      <a:pt x="1561914" y="264835"/>
                    </a:lnTo>
                    <a:lnTo>
                      <a:pt x="1561914" y="319041"/>
                    </a:lnTo>
                    <a:lnTo>
                      <a:pt x="1322547" y="319041"/>
                    </a:lnTo>
                    <a:lnTo>
                      <a:pt x="1322547" y="266728"/>
                    </a:lnTo>
                    <a:lnTo>
                      <a:pt x="1462679" y="120630"/>
                    </a:lnTo>
                    <a:lnTo>
                      <a:pt x="1336142" y="120630"/>
                    </a:lnTo>
                    <a:close/>
                    <a:moveTo>
                      <a:pt x="884448" y="66768"/>
                    </a:moveTo>
                    <a:lnTo>
                      <a:pt x="986966" y="66768"/>
                    </a:lnTo>
                    <a:lnTo>
                      <a:pt x="1026502" y="220266"/>
                    </a:lnTo>
                    <a:lnTo>
                      <a:pt x="1065756" y="66768"/>
                    </a:lnTo>
                    <a:lnTo>
                      <a:pt x="1168212" y="66768"/>
                    </a:lnTo>
                    <a:lnTo>
                      <a:pt x="1168212" y="319041"/>
                    </a:lnTo>
                    <a:lnTo>
                      <a:pt x="1104370" y="319041"/>
                    </a:lnTo>
                    <a:lnTo>
                      <a:pt x="1104370" y="126653"/>
                    </a:lnTo>
                    <a:lnTo>
                      <a:pt x="1055178" y="319041"/>
                    </a:lnTo>
                    <a:lnTo>
                      <a:pt x="997391" y="319041"/>
                    </a:lnTo>
                    <a:lnTo>
                      <a:pt x="948291" y="126653"/>
                    </a:lnTo>
                    <a:lnTo>
                      <a:pt x="948291" y="319041"/>
                    </a:lnTo>
                    <a:lnTo>
                      <a:pt x="884448" y="319041"/>
                    </a:lnTo>
                    <a:close/>
                    <a:moveTo>
                      <a:pt x="295103" y="66768"/>
                    </a:moveTo>
                    <a:lnTo>
                      <a:pt x="373056" y="66768"/>
                    </a:lnTo>
                    <a:lnTo>
                      <a:pt x="373056" y="155047"/>
                    </a:lnTo>
                    <a:lnTo>
                      <a:pt x="458237" y="155047"/>
                    </a:lnTo>
                    <a:lnTo>
                      <a:pt x="458237" y="66768"/>
                    </a:lnTo>
                    <a:lnTo>
                      <a:pt x="536535" y="66768"/>
                    </a:lnTo>
                    <a:lnTo>
                      <a:pt x="536535" y="319041"/>
                    </a:lnTo>
                    <a:lnTo>
                      <a:pt x="458237" y="319041"/>
                    </a:lnTo>
                    <a:lnTo>
                      <a:pt x="458237" y="216996"/>
                    </a:lnTo>
                    <a:lnTo>
                      <a:pt x="373056" y="216996"/>
                    </a:lnTo>
                    <a:lnTo>
                      <a:pt x="373056" y="319041"/>
                    </a:lnTo>
                    <a:lnTo>
                      <a:pt x="295103" y="319041"/>
                    </a:lnTo>
                    <a:close/>
                    <a:moveTo>
                      <a:pt x="0" y="66768"/>
                    </a:moveTo>
                    <a:lnTo>
                      <a:pt x="72791" y="66768"/>
                    </a:lnTo>
                    <a:lnTo>
                      <a:pt x="167780" y="206338"/>
                    </a:lnTo>
                    <a:lnTo>
                      <a:pt x="167780" y="66768"/>
                    </a:lnTo>
                    <a:lnTo>
                      <a:pt x="241260" y="66768"/>
                    </a:lnTo>
                    <a:lnTo>
                      <a:pt x="241260" y="319041"/>
                    </a:lnTo>
                    <a:lnTo>
                      <a:pt x="167780" y="319041"/>
                    </a:lnTo>
                    <a:lnTo>
                      <a:pt x="73307" y="180526"/>
                    </a:lnTo>
                    <a:lnTo>
                      <a:pt x="73307" y="319041"/>
                    </a:lnTo>
                    <a:lnTo>
                      <a:pt x="0" y="319041"/>
                    </a:lnTo>
                    <a:close/>
                    <a:moveTo>
                      <a:pt x="4577641" y="62466"/>
                    </a:moveTo>
                    <a:cubicBezTo>
                      <a:pt x="4619630" y="62466"/>
                      <a:pt x="4651981" y="73738"/>
                      <a:pt x="4674696" y="96280"/>
                    </a:cubicBezTo>
                    <a:cubicBezTo>
                      <a:pt x="4697411" y="118823"/>
                      <a:pt x="4708768" y="150400"/>
                      <a:pt x="4708768" y="191012"/>
                    </a:cubicBezTo>
                    <a:cubicBezTo>
                      <a:pt x="4708768" y="220495"/>
                      <a:pt x="4703806" y="244673"/>
                      <a:pt x="4693883" y="263545"/>
                    </a:cubicBezTo>
                    <a:cubicBezTo>
                      <a:pt x="4683960" y="282416"/>
                      <a:pt x="4669620" y="297101"/>
                      <a:pt x="4650863" y="307598"/>
                    </a:cubicBezTo>
                    <a:cubicBezTo>
                      <a:pt x="4632106" y="318095"/>
                      <a:pt x="4608731" y="323343"/>
                      <a:pt x="4580739" y="323343"/>
                    </a:cubicBezTo>
                    <a:cubicBezTo>
                      <a:pt x="4552288" y="323343"/>
                      <a:pt x="4528741" y="318812"/>
                      <a:pt x="4510099" y="309749"/>
                    </a:cubicBezTo>
                    <a:cubicBezTo>
                      <a:pt x="4491457" y="300686"/>
                      <a:pt x="4476342" y="286346"/>
                      <a:pt x="4464755" y="266728"/>
                    </a:cubicBezTo>
                    <a:cubicBezTo>
                      <a:pt x="4453169" y="247111"/>
                      <a:pt x="4447375" y="222560"/>
                      <a:pt x="4447375" y="193077"/>
                    </a:cubicBezTo>
                    <a:cubicBezTo>
                      <a:pt x="4447375" y="151892"/>
                      <a:pt x="4458847" y="119827"/>
                      <a:pt x="4481791" y="96883"/>
                    </a:cubicBezTo>
                    <a:cubicBezTo>
                      <a:pt x="4504736" y="73938"/>
                      <a:pt x="4536686" y="62466"/>
                      <a:pt x="4577641" y="62466"/>
                    </a:cubicBezTo>
                    <a:close/>
                    <a:moveTo>
                      <a:pt x="3878642" y="62466"/>
                    </a:moveTo>
                    <a:cubicBezTo>
                      <a:pt x="3906519" y="62466"/>
                      <a:pt x="3927370" y="64990"/>
                      <a:pt x="3941194" y="70038"/>
                    </a:cubicBezTo>
                    <a:cubicBezTo>
                      <a:pt x="3955018" y="75086"/>
                      <a:pt x="3966490" y="82915"/>
                      <a:pt x="3975611" y="93527"/>
                    </a:cubicBezTo>
                    <a:cubicBezTo>
                      <a:pt x="3984731" y="104139"/>
                      <a:pt x="3991586" y="117590"/>
                      <a:pt x="3996174" y="133880"/>
                    </a:cubicBezTo>
                    <a:lnTo>
                      <a:pt x="3920974" y="147303"/>
                    </a:lnTo>
                    <a:cubicBezTo>
                      <a:pt x="3917877" y="137781"/>
                      <a:pt x="3912628" y="130496"/>
                      <a:pt x="3905229" y="125448"/>
                    </a:cubicBezTo>
                    <a:cubicBezTo>
                      <a:pt x="3897829" y="120401"/>
                      <a:pt x="3888394" y="117877"/>
                      <a:pt x="3876921" y="117877"/>
                    </a:cubicBezTo>
                    <a:cubicBezTo>
                      <a:pt x="3859828" y="117877"/>
                      <a:pt x="3846205" y="123814"/>
                      <a:pt x="3836052" y="135687"/>
                    </a:cubicBezTo>
                    <a:cubicBezTo>
                      <a:pt x="3825899" y="147561"/>
                      <a:pt x="3820822" y="166347"/>
                      <a:pt x="3820822" y="192044"/>
                    </a:cubicBezTo>
                    <a:cubicBezTo>
                      <a:pt x="3820822" y="219348"/>
                      <a:pt x="3825956" y="238851"/>
                      <a:pt x="3836224" y="250552"/>
                    </a:cubicBezTo>
                    <a:cubicBezTo>
                      <a:pt x="3846491" y="262254"/>
                      <a:pt x="3860803" y="268105"/>
                      <a:pt x="3879158" y="268105"/>
                    </a:cubicBezTo>
                    <a:cubicBezTo>
                      <a:pt x="3887877" y="268105"/>
                      <a:pt x="3896195" y="266843"/>
                      <a:pt x="3904110" y="264319"/>
                    </a:cubicBezTo>
                    <a:cubicBezTo>
                      <a:pt x="3912026" y="261795"/>
                      <a:pt x="3921089" y="257493"/>
                      <a:pt x="3931299" y="251413"/>
                    </a:cubicBezTo>
                    <a:lnTo>
                      <a:pt x="3931299" y="227665"/>
                    </a:lnTo>
                    <a:lnTo>
                      <a:pt x="3879158" y="227665"/>
                    </a:lnTo>
                    <a:lnTo>
                      <a:pt x="3879158" y="175180"/>
                    </a:lnTo>
                    <a:lnTo>
                      <a:pt x="3999616" y="175180"/>
                    </a:lnTo>
                    <a:lnTo>
                      <a:pt x="3999616" y="282732"/>
                    </a:lnTo>
                    <a:cubicBezTo>
                      <a:pt x="3976557" y="298449"/>
                      <a:pt x="3956165" y="309146"/>
                      <a:pt x="3938441" y="314825"/>
                    </a:cubicBezTo>
                    <a:cubicBezTo>
                      <a:pt x="3920716" y="320504"/>
                      <a:pt x="3899693" y="323343"/>
                      <a:pt x="3875373" y="323343"/>
                    </a:cubicBezTo>
                    <a:cubicBezTo>
                      <a:pt x="3845430" y="323343"/>
                      <a:pt x="3821023" y="318238"/>
                      <a:pt x="3802151" y="308028"/>
                    </a:cubicBezTo>
                    <a:cubicBezTo>
                      <a:pt x="3783280" y="297818"/>
                      <a:pt x="3768653" y="282617"/>
                      <a:pt x="3758270" y="262426"/>
                    </a:cubicBezTo>
                    <a:cubicBezTo>
                      <a:pt x="3747888" y="242235"/>
                      <a:pt x="3742697" y="219061"/>
                      <a:pt x="3742697" y="192905"/>
                    </a:cubicBezTo>
                    <a:cubicBezTo>
                      <a:pt x="3742697" y="165372"/>
                      <a:pt x="3748376" y="141423"/>
                      <a:pt x="3759733" y="121060"/>
                    </a:cubicBezTo>
                    <a:cubicBezTo>
                      <a:pt x="3771091" y="100697"/>
                      <a:pt x="3787725" y="85238"/>
                      <a:pt x="3809637" y="74684"/>
                    </a:cubicBezTo>
                    <a:cubicBezTo>
                      <a:pt x="3826730" y="66539"/>
                      <a:pt x="3849732" y="62466"/>
                      <a:pt x="3878642" y="62466"/>
                    </a:cubicBezTo>
                    <a:close/>
                    <a:moveTo>
                      <a:pt x="2224966" y="62466"/>
                    </a:moveTo>
                    <a:cubicBezTo>
                      <a:pt x="2266954" y="62466"/>
                      <a:pt x="2299306" y="73738"/>
                      <a:pt x="2322021" y="96280"/>
                    </a:cubicBezTo>
                    <a:cubicBezTo>
                      <a:pt x="2344736" y="118823"/>
                      <a:pt x="2356093" y="150400"/>
                      <a:pt x="2356093" y="191012"/>
                    </a:cubicBezTo>
                    <a:cubicBezTo>
                      <a:pt x="2356093" y="220495"/>
                      <a:pt x="2351131" y="244673"/>
                      <a:pt x="2341208" y="263545"/>
                    </a:cubicBezTo>
                    <a:cubicBezTo>
                      <a:pt x="2331285" y="282416"/>
                      <a:pt x="2316944" y="297101"/>
                      <a:pt x="2298187" y="307598"/>
                    </a:cubicBezTo>
                    <a:cubicBezTo>
                      <a:pt x="2279430" y="318095"/>
                      <a:pt x="2256056" y="323343"/>
                      <a:pt x="2228064" y="323343"/>
                    </a:cubicBezTo>
                    <a:cubicBezTo>
                      <a:pt x="2199613" y="323343"/>
                      <a:pt x="2176066" y="318812"/>
                      <a:pt x="2157424" y="309749"/>
                    </a:cubicBezTo>
                    <a:cubicBezTo>
                      <a:pt x="2138782" y="300686"/>
                      <a:pt x="2123667" y="286346"/>
                      <a:pt x="2112080" y="266728"/>
                    </a:cubicBezTo>
                    <a:cubicBezTo>
                      <a:pt x="2100493" y="247111"/>
                      <a:pt x="2094700" y="222560"/>
                      <a:pt x="2094700" y="193077"/>
                    </a:cubicBezTo>
                    <a:cubicBezTo>
                      <a:pt x="2094700" y="151892"/>
                      <a:pt x="2106172" y="119827"/>
                      <a:pt x="2129116" y="96883"/>
                    </a:cubicBezTo>
                    <a:cubicBezTo>
                      <a:pt x="2152061" y="73938"/>
                      <a:pt x="2184011" y="62466"/>
                      <a:pt x="2224966" y="62466"/>
                    </a:cubicBezTo>
                    <a:close/>
                    <a:moveTo>
                      <a:pt x="710491" y="62466"/>
                    </a:moveTo>
                    <a:cubicBezTo>
                      <a:pt x="752479" y="62466"/>
                      <a:pt x="784831" y="73738"/>
                      <a:pt x="807546" y="96280"/>
                    </a:cubicBezTo>
                    <a:cubicBezTo>
                      <a:pt x="830261" y="118823"/>
                      <a:pt x="841618" y="150400"/>
                      <a:pt x="841618" y="191012"/>
                    </a:cubicBezTo>
                    <a:cubicBezTo>
                      <a:pt x="841618" y="220495"/>
                      <a:pt x="836657" y="244673"/>
                      <a:pt x="826733" y="263545"/>
                    </a:cubicBezTo>
                    <a:cubicBezTo>
                      <a:pt x="816810" y="282416"/>
                      <a:pt x="802470" y="297101"/>
                      <a:pt x="783712" y="307598"/>
                    </a:cubicBezTo>
                    <a:cubicBezTo>
                      <a:pt x="764955" y="318095"/>
                      <a:pt x="741581" y="323343"/>
                      <a:pt x="713589" y="323343"/>
                    </a:cubicBezTo>
                    <a:cubicBezTo>
                      <a:pt x="685138" y="323343"/>
                      <a:pt x="661591" y="318812"/>
                      <a:pt x="642949" y="309749"/>
                    </a:cubicBezTo>
                    <a:cubicBezTo>
                      <a:pt x="624307" y="300686"/>
                      <a:pt x="609192" y="286346"/>
                      <a:pt x="597605" y="266728"/>
                    </a:cubicBezTo>
                    <a:cubicBezTo>
                      <a:pt x="586018" y="247111"/>
                      <a:pt x="580225" y="222560"/>
                      <a:pt x="580225" y="193077"/>
                    </a:cubicBezTo>
                    <a:cubicBezTo>
                      <a:pt x="580225" y="151892"/>
                      <a:pt x="591697" y="119827"/>
                      <a:pt x="614641" y="96883"/>
                    </a:cubicBezTo>
                    <a:cubicBezTo>
                      <a:pt x="637586" y="73938"/>
                      <a:pt x="669536" y="62466"/>
                      <a:pt x="710491" y="62466"/>
                    </a:cubicBezTo>
                    <a:close/>
                    <a:moveTo>
                      <a:pt x="3193833" y="28394"/>
                    </a:moveTo>
                    <a:cubicBezTo>
                      <a:pt x="3197504" y="28394"/>
                      <a:pt x="3200601" y="28451"/>
                      <a:pt x="3203125" y="28566"/>
                    </a:cubicBezTo>
                    <a:cubicBezTo>
                      <a:pt x="3205649" y="28681"/>
                      <a:pt x="3207771" y="28996"/>
                      <a:pt x="3209492" y="29512"/>
                    </a:cubicBezTo>
                    <a:cubicBezTo>
                      <a:pt x="3211213" y="30029"/>
                      <a:pt x="3212762" y="30746"/>
                      <a:pt x="3214139" y="31663"/>
                    </a:cubicBezTo>
                    <a:cubicBezTo>
                      <a:pt x="3215515" y="32581"/>
                      <a:pt x="3216949" y="33843"/>
                      <a:pt x="3218441" y="35449"/>
                    </a:cubicBezTo>
                    <a:lnTo>
                      <a:pt x="3252513" y="72275"/>
                    </a:lnTo>
                    <a:cubicBezTo>
                      <a:pt x="3254004" y="73881"/>
                      <a:pt x="3254893" y="75229"/>
                      <a:pt x="3255180" y="76319"/>
                    </a:cubicBezTo>
                    <a:cubicBezTo>
                      <a:pt x="3255467" y="77409"/>
                      <a:pt x="3255123" y="78269"/>
                      <a:pt x="3254148" y="78900"/>
                    </a:cubicBezTo>
                    <a:cubicBezTo>
                      <a:pt x="3253172" y="79531"/>
                      <a:pt x="3251480" y="79961"/>
                      <a:pt x="3249071" y="80191"/>
                    </a:cubicBezTo>
                    <a:cubicBezTo>
                      <a:pt x="3246662" y="80420"/>
                      <a:pt x="3243450" y="80535"/>
                      <a:pt x="3239435" y="80535"/>
                    </a:cubicBezTo>
                    <a:cubicBezTo>
                      <a:pt x="3234731" y="80535"/>
                      <a:pt x="3230888" y="80449"/>
                      <a:pt x="3227905" y="80277"/>
                    </a:cubicBezTo>
                    <a:cubicBezTo>
                      <a:pt x="3224922" y="80105"/>
                      <a:pt x="3222542" y="79818"/>
                      <a:pt x="3220764" y="79416"/>
                    </a:cubicBezTo>
                    <a:cubicBezTo>
                      <a:pt x="3218985" y="79015"/>
                      <a:pt x="3217609" y="78470"/>
                      <a:pt x="3216634" y="77782"/>
                    </a:cubicBezTo>
                    <a:cubicBezTo>
                      <a:pt x="3215658" y="77093"/>
                      <a:pt x="3214712" y="76233"/>
                      <a:pt x="3213794" y="75200"/>
                    </a:cubicBezTo>
                    <a:lnTo>
                      <a:pt x="3193489" y="51625"/>
                    </a:lnTo>
                    <a:lnTo>
                      <a:pt x="3172495" y="74684"/>
                    </a:lnTo>
                    <a:cubicBezTo>
                      <a:pt x="3171462" y="75946"/>
                      <a:pt x="3170458" y="76921"/>
                      <a:pt x="3169483" y="77609"/>
                    </a:cubicBezTo>
                    <a:cubicBezTo>
                      <a:pt x="3168508" y="78298"/>
                      <a:pt x="3167131" y="78871"/>
                      <a:pt x="3165353" y="79330"/>
                    </a:cubicBezTo>
                    <a:cubicBezTo>
                      <a:pt x="3163575" y="79789"/>
                      <a:pt x="3161252" y="80105"/>
                      <a:pt x="3158384" y="80277"/>
                    </a:cubicBezTo>
                    <a:cubicBezTo>
                      <a:pt x="3155516" y="80449"/>
                      <a:pt x="3151673" y="80535"/>
                      <a:pt x="3146854" y="80535"/>
                    </a:cubicBezTo>
                    <a:cubicBezTo>
                      <a:pt x="3142954" y="80535"/>
                      <a:pt x="3139856" y="80391"/>
                      <a:pt x="3137562" y="80105"/>
                    </a:cubicBezTo>
                    <a:cubicBezTo>
                      <a:pt x="3135267" y="79818"/>
                      <a:pt x="3133632" y="79359"/>
                      <a:pt x="3132657" y="78728"/>
                    </a:cubicBezTo>
                    <a:cubicBezTo>
                      <a:pt x="3131682" y="78097"/>
                      <a:pt x="3131309" y="77265"/>
                      <a:pt x="3131539" y="76233"/>
                    </a:cubicBezTo>
                    <a:cubicBezTo>
                      <a:pt x="3131768" y="75200"/>
                      <a:pt x="3132571" y="73881"/>
                      <a:pt x="3133948" y="72275"/>
                    </a:cubicBezTo>
                    <a:lnTo>
                      <a:pt x="3167504" y="35449"/>
                    </a:lnTo>
                    <a:cubicBezTo>
                      <a:pt x="3168766" y="33958"/>
                      <a:pt x="3170143" y="32753"/>
                      <a:pt x="3171634" y="31836"/>
                    </a:cubicBezTo>
                    <a:cubicBezTo>
                      <a:pt x="3173125" y="30918"/>
                      <a:pt x="3174875" y="30201"/>
                      <a:pt x="3176883" y="29684"/>
                    </a:cubicBezTo>
                    <a:cubicBezTo>
                      <a:pt x="3178890" y="29168"/>
                      <a:pt x="3181271" y="28824"/>
                      <a:pt x="3184024" y="28652"/>
                    </a:cubicBezTo>
                    <a:cubicBezTo>
                      <a:pt x="3186777" y="28480"/>
                      <a:pt x="3190047" y="28394"/>
                      <a:pt x="3193833" y="28394"/>
                    </a:cubicBezTo>
                    <a:close/>
                    <a:moveTo>
                      <a:pt x="4985728" y="0"/>
                    </a:moveTo>
                    <a:lnTo>
                      <a:pt x="5045957" y="0"/>
                    </a:lnTo>
                    <a:lnTo>
                      <a:pt x="4990374" y="51453"/>
                    </a:lnTo>
                    <a:lnTo>
                      <a:pt x="4956818" y="51453"/>
                    </a:lnTo>
                    <a:close/>
                    <a:moveTo>
                      <a:pt x="4290403" y="0"/>
                    </a:moveTo>
                    <a:lnTo>
                      <a:pt x="4350632" y="0"/>
                    </a:lnTo>
                    <a:lnTo>
                      <a:pt x="4295049" y="51453"/>
                    </a:lnTo>
                    <a:lnTo>
                      <a:pt x="4261493" y="51453"/>
                    </a:lnTo>
                    <a:close/>
                    <a:moveTo>
                      <a:pt x="709115" y="0"/>
                    </a:moveTo>
                    <a:lnTo>
                      <a:pt x="769344" y="0"/>
                    </a:lnTo>
                    <a:lnTo>
                      <a:pt x="713761" y="51453"/>
                    </a:lnTo>
                    <a:lnTo>
                      <a:pt x="680205" y="5145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99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B1843C-FB7F-DE81-F705-E0370D1DEDE9}"/>
                  </a:ext>
                </a:extLst>
              </p:cNvPr>
              <p:cNvSpPr txBox="1"/>
              <p:nvPr userDrawn="1"/>
            </p:nvSpPr>
            <p:spPr>
              <a:xfrm>
                <a:off x="6758029" y="4047336"/>
                <a:ext cx="3562065" cy="36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99" b="1"/>
                  <a:t>GIÁO ÁN ĐƯỢC CHIA SẺ TẠI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C6755F-25BD-8DF9-0A35-52B8B253E617}"/>
                  </a:ext>
                </a:extLst>
              </p:cNvPr>
              <p:cNvSpPr txBox="1"/>
              <p:nvPr userDrawn="1"/>
            </p:nvSpPr>
            <p:spPr>
              <a:xfrm>
                <a:off x="6282158" y="4297750"/>
                <a:ext cx="4326340" cy="36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99" b="1">
                    <a:solidFill>
                      <a:srgbClr val="FF0000"/>
                    </a:solidFill>
                  </a:rPr>
                  <a:t>https://www.hanhtranggiaovien.com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E9C4994-FAA4-8B46-6204-91942CBC4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955" y="1920734"/>
              <a:ext cx="1451954" cy="1360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087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jpg"/><Relationship Id="rId1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10" Type="http://schemas.openxmlformats.org/officeDocument/2006/relationships/image" Target="../media/image41.png"/><Relationship Id="rId4" Type="http://schemas.openxmlformats.org/officeDocument/2006/relationships/image" Target="../media/image22.png"/><Relationship Id="rId9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9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2.png"/><Relationship Id="rId9" Type="http://schemas.openxmlformats.org/officeDocument/2006/relationships/image" Target="../media/image6.png"/><Relationship Id="rId1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7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9.wdp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png"/><Relationship Id="rId9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963792B5-AC81-27DC-098B-965A01AB434D}"/>
              </a:ext>
            </a:extLst>
          </p:cNvPr>
          <p:cNvSpPr/>
          <p:nvPr/>
        </p:nvSpPr>
        <p:spPr>
          <a:xfrm>
            <a:off x="1152525" y="781050"/>
            <a:ext cx="9886950" cy="4580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173C455-3FFF-C504-2ADD-738704D00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93" r="16373"/>
          <a:stretch/>
        </p:blipFill>
        <p:spPr>
          <a:xfrm>
            <a:off x="10163908" y="0"/>
            <a:ext cx="2034275" cy="256270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43E8544-DD97-4BF2-63AA-98D15FD12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54338"/>
            <a:ext cx="3235569" cy="261061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385CB2-582A-8D2E-03F0-F7090E3747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7"/>
          <a:stretch/>
        </p:blipFill>
        <p:spPr>
          <a:xfrm rot="16200000">
            <a:off x="1308019" y="-1308019"/>
            <a:ext cx="1103518" cy="371955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78D942F-8D36-F48E-2722-9ABA79A562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149"/>
          <a:stretch/>
        </p:blipFill>
        <p:spPr>
          <a:xfrm rot="5400000">
            <a:off x="31997" y="241545"/>
            <a:ext cx="2210281" cy="227427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D0493A2-0683-A976-B3FC-731BE1839D0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881"/>
          <a:stretch/>
        </p:blipFill>
        <p:spPr>
          <a:xfrm>
            <a:off x="9308123" y="4198476"/>
            <a:ext cx="2199448" cy="266648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307B37D-0825-B6DE-02D0-1C894105041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287192" y="4993899"/>
            <a:ext cx="1866018" cy="1887818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A1EB9A47-3114-164C-A508-0B893CD657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6214" y="6018923"/>
            <a:ext cx="885415" cy="8421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B8C83A-DFF9-CEFB-ECA3-E0DB7D568CD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48006" y="2040233"/>
            <a:ext cx="4742173" cy="6781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95A425-D4FD-BD8F-4998-694281E048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74277" y="2716147"/>
            <a:ext cx="8394920" cy="1147666"/>
          </a:xfrm>
          <a:prstGeom prst="rect">
            <a:avLst/>
          </a:prstGeom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789892" y="4171604"/>
            <a:ext cx="548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Giáo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viên: </a:t>
            </a:r>
            <a:r>
              <a:rPr lang="en-US" sz="3200" b="1" i="1" dirty="0" err="1" smtClean="0">
                <a:solidFill>
                  <a:srgbClr val="3333CC"/>
                </a:solidFill>
                <a:latin typeface="Times New Roman" pitchFamily="18" charset="0"/>
              </a:rPr>
              <a:t>Lê</a:t>
            </a:r>
            <a:r>
              <a:rPr lang="en-US" sz="3200" b="1" i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3333CC"/>
                </a:solidFill>
                <a:latin typeface="Times New Roman" pitchFamily="18" charset="0"/>
              </a:rPr>
              <a:t>Thị</a:t>
            </a:r>
            <a:r>
              <a:rPr lang="en-US" sz="3200" b="1" i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3333CC"/>
                </a:solidFill>
                <a:latin typeface="Times New Roman" pitchFamily="18" charset="0"/>
              </a:rPr>
              <a:t>Hường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370041" y="899937"/>
            <a:ext cx="982657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UBND HUYỆN AN LÃO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QUANG TRUNG</a:t>
            </a:r>
          </a:p>
          <a:p>
            <a:pPr algn="ctr">
              <a:defRPr/>
            </a:pP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7856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2876" y="2269852"/>
            <a:ext cx="4945599" cy="665751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3343275" y="1879131"/>
            <a:ext cx="7029450" cy="2858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5CC0981-570F-C92B-C208-3740D43C25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5193682"/>
            <a:ext cx="2772508" cy="16626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8E0BA9-2304-EE9A-E5A0-C2356C3885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12" y="0"/>
            <a:ext cx="4590288" cy="3429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5313A93-38F6-44B4-10F7-246FFC5DB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634815" y="0"/>
            <a:ext cx="2557184" cy="206326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6B71AC9-ABB2-2EC7-96FB-50715E4C1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81277" y="3364524"/>
            <a:ext cx="2799870" cy="3653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6EEE50-372E-606C-2070-234B9A8A56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566" y="116516"/>
            <a:ext cx="5449548" cy="30367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5339CA1-4537-6D9F-5E54-4C0AC0557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0482" y="5152611"/>
            <a:ext cx="2111518" cy="17036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C79B18-1F04-0315-036F-003FE7E085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5427" y="2582730"/>
            <a:ext cx="6066046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26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1152525" y="670331"/>
            <a:ext cx="9886950" cy="54644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AB9679-ECFC-DF7B-0037-D7D4ADA9BE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529455" y="833205"/>
            <a:ext cx="1662544" cy="246746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A65A6AF-7220-B294-7DB6-038BBBB13E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036"/>
            <a:ext cx="2188137" cy="19500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F7D6160-0E84-4DE4-8E72-F9344484D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891" y="0"/>
            <a:ext cx="3156413" cy="175891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214B825-595D-7533-4C2E-9FB8B3C4921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187380" y="1568153"/>
            <a:ext cx="2335517" cy="19753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FB72923-4D5B-DBB7-A203-4490BAE33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"/>
            <a:ext cx="3532471" cy="19684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85A6449-42FE-E39D-C736-8200395188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6245" y="4869565"/>
            <a:ext cx="2405754" cy="214398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F837B4C-BF56-92F9-4C52-F463F4C62306}"/>
              </a:ext>
            </a:extLst>
          </p:cNvPr>
          <p:cNvGrpSpPr/>
          <p:nvPr/>
        </p:nvGrpSpPr>
        <p:grpSpPr>
          <a:xfrm>
            <a:off x="3239549" y="685799"/>
            <a:ext cx="7422884" cy="2479112"/>
            <a:chOff x="5003782" y="2214777"/>
            <a:chExt cx="4500578" cy="2908932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AB169EAB-E083-C4AE-8919-45ED702BA792}"/>
                </a:ext>
              </a:extLst>
            </p:cNvPr>
            <p:cNvSpPr/>
            <p:nvPr/>
          </p:nvSpPr>
          <p:spPr>
            <a:xfrm>
              <a:off x="5003782" y="2214777"/>
              <a:ext cx="4500578" cy="2908932"/>
            </a:xfrm>
            <a:prstGeom prst="wedgeEllipseCallout">
              <a:avLst>
                <a:gd name="adj1" fmla="val -51972"/>
                <a:gd name="adj2" fmla="val 59756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42A4BC-397B-2A1C-24AF-5E6CC606DE0F}"/>
                </a:ext>
              </a:extLst>
            </p:cNvPr>
            <p:cNvSpPr/>
            <p:nvPr/>
          </p:nvSpPr>
          <p:spPr>
            <a:xfrm>
              <a:off x="5366977" y="2825846"/>
              <a:ext cx="4094556" cy="2058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hia sẻ về những loài hoa, cây cảnh được trồng ở nhà em và nêu các bước trồng.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87E2C0EC-8FD0-79AF-C640-3966CCFF10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634784" y="2657475"/>
            <a:ext cx="2963075" cy="36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888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963792B5-AC81-27DC-098B-965A01AB434D}"/>
              </a:ext>
            </a:extLst>
          </p:cNvPr>
          <p:cNvSpPr/>
          <p:nvPr/>
        </p:nvSpPr>
        <p:spPr>
          <a:xfrm>
            <a:off x="1152525" y="1484502"/>
            <a:ext cx="9886950" cy="3876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173C455-3FFF-C504-2ADD-738704D00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93" r="16373"/>
          <a:stretch/>
        </p:blipFill>
        <p:spPr>
          <a:xfrm>
            <a:off x="10163908" y="0"/>
            <a:ext cx="2034275" cy="256270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43E8544-DD97-4BF2-63AA-98D15FD12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54338"/>
            <a:ext cx="3235569" cy="261061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385CB2-582A-8D2E-03F0-F7090E3747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7"/>
          <a:stretch/>
        </p:blipFill>
        <p:spPr>
          <a:xfrm rot="16200000">
            <a:off x="1308019" y="-1308019"/>
            <a:ext cx="1103518" cy="371955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78D942F-8D36-F48E-2722-9ABA79A562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149"/>
          <a:stretch/>
        </p:blipFill>
        <p:spPr>
          <a:xfrm rot="5400000">
            <a:off x="31997" y="241545"/>
            <a:ext cx="2210281" cy="227427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D0493A2-0683-A976-B3FC-731BE1839D0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881"/>
          <a:stretch/>
        </p:blipFill>
        <p:spPr>
          <a:xfrm>
            <a:off x="9308123" y="4198476"/>
            <a:ext cx="2199448" cy="266648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307B37D-0825-B6DE-02D0-1C894105041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287192" y="4993899"/>
            <a:ext cx="1866018" cy="1887818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A1EB9A47-3114-164C-A508-0B893CD657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6214" y="6018923"/>
            <a:ext cx="885415" cy="842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E97155-B685-31FB-A3F1-2532BDB0377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304" y="1547447"/>
            <a:ext cx="6511092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302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1323975" y="1638271"/>
            <a:ext cx="7557721" cy="2858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F79E25D-C74D-4434-ECC4-1A0AB1D8B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73765" y="2504963"/>
            <a:ext cx="3818235" cy="43530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8973F0E-0AA6-1479-1A4E-3E19DE208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762" y="-230086"/>
            <a:ext cx="2673750" cy="34890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D420162-2AC8-5C4B-47DC-81D8FB5EAE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5031283"/>
            <a:ext cx="2230582" cy="182671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A92CFE1-6213-55A8-7529-1E52CBEA8B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125"/>
          <a:stretch/>
        </p:blipFill>
        <p:spPr>
          <a:xfrm rot="16200000" flipV="1">
            <a:off x="108924" y="-78488"/>
            <a:ext cx="1796280" cy="20141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9B3252-1E6F-BA80-764E-E5E2C9E4CB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9178" y="2058841"/>
            <a:ext cx="7474344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831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1152525" y="670331"/>
            <a:ext cx="9886950" cy="54644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AB9679-ECFC-DF7B-0037-D7D4ADA9BE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529455" y="833205"/>
            <a:ext cx="1662544" cy="246746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A65A6AF-7220-B294-7DB6-038BBBB13E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036"/>
            <a:ext cx="2188137" cy="19500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F7D6160-0E84-4DE4-8E72-F9344484D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891" y="0"/>
            <a:ext cx="3156413" cy="175891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214B825-595D-7533-4C2E-9FB8B3C4921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187380" y="1568153"/>
            <a:ext cx="2335517" cy="19753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FB72923-4D5B-DBB7-A203-4490BAE33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"/>
            <a:ext cx="3532471" cy="19684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85A6449-42FE-E39D-C736-8200395188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6245" y="4869565"/>
            <a:ext cx="2405754" cy="214398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F837B4C-BF56-92F9-4C52-F463F4C62306}"/>
              </a:ext>
            </a:extLst>
          </p:cNvPr>
          <p:cNvGrpSpPr/>
          <p:nvPr/>
        </p:nvGrpSpPr>
        <p:grpSpPr>
          <a:xfrm>
            <a:off x="2620424" y="704850"/>
            <a:ext cx="7422884" cy="1685925"/>
            <a:chOff x="5003782" y="2214777"/>
            <a:chExt cx="4500578" cy="2908932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AB169EAB-E083-C4AE-8919-45ED702BA792}"/>
                </a:ext>
              </a:extLst>
            </p:cNvPr>
            <p:cNvSpPr/>
            <p:nvPr/>
          </p:nvSpPr>
          <p:spPr>
            <a:xfrm>
              <a:off x="5003782" y="2214777"/>
              <a:ext cx="4500578" cy="2908932"/>
            </a:xfrm>
            <a:prstGeom prst="wedgeEllipseCallout">
              <a:avLst>
                <a:gd name="adj1" fmla="val -51972"/>
                <a:gd name="adj2" fmla="val 59756"/>
              </a:avLst>
            </a:prstGeom>
            <a:solidFill>
              <a:srgbClr val="FFFCED"/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42A4BC-397B-2A1C-24AF-5E6CC606DE0F}"/>
                </a:ext>
              </a:extLst>
            </p:cNvPr>
            <p:cNvSpPr/>
            <p:nvPr/>
          </p:nvSpPr>
          <p:spPr>
            <a:xfrm>
              <a:off x="5366977" y="2825846"/>
              <a:ext cx="4094556" cy="1858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Em có thích trồng hoa và cây cảnh không?</a:t>
              </a:r>
              <a:endParaRPr lang="en-US" sz="32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87E2C0EC-8FD0-79AF-C640-3966CCFF10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634784" y="2657475"/>
            <a:ext cx="2963075" cy="361890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6C2567B-7B90-2E0D-A56F-CBCD88F5E0E3}"/>
              </a:ext>
            </a:extLst>
          </p:cNvPr>
          <p:cNvGrpSpPr/>
          <p:nvPr/>
        </p:nvGrpSpPr>
        <p:grpSpPr>
          <a:xfrm>
            <a:off x="3868199" y="2581276"/>
            <a:ext cx="7422884" cy="1447800"/>
            <a:chOff x="5003782" y="2214777"/>
            <a:chExt cx="4500578" cy="2908932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0B698ECE-4C62-C509-C326-1B1593A92667}"/>
                </a:ext>
              </a:extLst>
            </p:cNvPr>
            <p:cNvSpPr/>
            <p:nvPr/>
          </p:nvSpPr>
          <p:spPr>
            <a:xfrm>
              <a:off x="5003782" y="2214777"/>
              <a:ext cx="4500578" cy="2908932"/>
            </a:xfrm>
            <a:prstGeom prst="wedgeEllipseCallout">
              <a:avLst>
                <a:gd name="adj1" fmla="val -53897"/>
                <a:gd name="adj2" fmla="val 33202"/>
              </a:avLst>
            </a:prstGeom>
            <a:solidFill>
              <a:srgbClr val="FFFCED"/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F4A21B1-ABF3-C6A7-837D-01F8DAF9DEF7}"/>
                </a:ext>
              </a:extLst>
            </p:cNvPr>
            <p:cNvSpPr/>
            <p:nvPr/>
          </p:nvSpPr>
          <p:spPr>
            <a:xfrm>
              <a:off x="5390077" y="2634468"/>
              <a:ext cx="4094556" cy="2164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Em đã bao giờ trồng cây hoa hoặc cây cảnh nào chưa? </a:t>
              </a:r>
              <a:endParaRPr lang="en-US" sz="32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B13050-6322-3C24-E73A-8EAC55F28703}"/>
              </a:ext>
            </a:extLst>
          </p:cNvPr>
          <p:cNvGrpSpPr/>
          <p:nvPr/>
        </p:nvGrpSpPr>
        <p:grpSpPr>
          <a:xfrm>
            <a:off x="3982499" y="4181476"/>
            <a:ext cx="7422884" cy="1447800"/>
            <a:chOff x="5003782" y="2214777"/>
            <a:chExt cx="4500578" cy="2908932"/>
          </a:xfrm>
        </p:grpSpPr>
        <p:sp>
          <p:nvSpPr>
            <p:cNvPr id="18" name="Speech Bubble: Oval 17">
              <a:extLst>
                <a:ext uri="{FF2B5EF4-FFF2-40B4-BE49-F238E27FC236}">
                  <a16:creationId xmlns:a16="http://schemas.microsoft.com/office/drawing/2014/main" id="{1661B5FB-5441-B1A5-0E03-E7FC45A912DC}"/>
                </a:ext>
              </a:extLst>
            </p:cNvPr>
            <p:cNvSpPr/>
            <p:nvPr/>
          </p:nvSpPr>
          <p:spPr>
            <a:xfrm>
              <a:off x="5003782" y="2214777"/>
              <a:ext cx="4500578" cy="2908932"/>
            </a:xfrm>
            <a:prstGeom prst="wedgeEllipseCallout">
              <a:avLst>
                <a:gd name="adj1" fmla="val -53897"/>
                <a:gd name="adj2" fmla="val 33202"/>
              </a:avLst>
            </a:prstGeom>
            <a:solidFill>
              <a:srgbClr val="FFFCED"/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10861C-2FA8-9152-074C-1EF264694CCA}"/>
                </a:ext>
              </a:extLst>
            </p:cNvPr>
            <p:cNvSpPr/>
            <p:nvPr/>
          </p:nvSpPr>
          <p:spPr>
            <a:xfrm>
              <a:off x="5390077" y="2634468"/>
              <a:ext cx="4094556" cy="2164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Vậy để trồng cây cảnh và hoa đẹp em đã trồng thế nào?</a:t>
              </a:r>
              <a:endParaRPr lang="en-US" sz="32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5551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3343275" y="1879131"/>
            <a:ext cx="7029450" cy="2858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7E064A9-D6E4-5E42-7180-03F8F4AA498A}"/>
              </a:ext>
            </a:extLst>
          </p:cNvPr>
          <p:cNvSpPr txBox="1"/>
          <p:nvPr/>
        </p:nvSpPr>
        <p:spPr>
          <a:xfrm>
            <a:off x="3779889" y="2618444"/>
            <a:ext cx="60628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6600" b="1">
                <a:ln w="285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7E9476"/>
                  </a:outerShdw>
                </a:effectLst>
                <a:latin typeface="Caveat" pitchFamily="2" charset="0"/>
                <a:ea typeface="思源黑体 Normal" panose="020B0400000000000000" pitchFamily="34" charset="-122"/>
              </a:defRPr>
            </a:lvl1pPr>
          </a:lstStyle>
          <a:p>
            <a:r>
              <a:rPr lang="en-US" altLang="zh-CN" sz="9600" dirty="0">
                <a:ln w="28575">
                  <a:solidFill>
                    <a:schemeClr val="accent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UTM American Sans" panose="02040603050506020204" pitchFamily="18" charset="0"/>
                <a:sym typeface="Caveat" pitchFamily="2" charset="0"/>
              </a:rPr>
              <a:t>KHÁM PHÁ</a:t>
            </a:r>
            <a:endParaRPr lang="zh-CN" altLang="en-US" sz="9600" dirty="0">
              <a:ln w="28575">
                <a:solidFill>
                  <a:schemeClr val="accent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UTM American Sans" panose="02040603050506020204" pitchFamily="18" charset="0"/>
              <a:sym typeface="Caveat" pitchFamily="2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5CC0981-570F-C92B-C208-3740D43C25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5193682"/>
            <a:ext cx="2772508" cy="16626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8E0BA9-2304-EE9A-E5A0-C2356C3885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12" y="0"/>
            <a:ext cx="4590288" cy="3429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5313A93-38F6-44B4-10F7-246FFC5DB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634815" y="0"/>
            <a:ext cx="2557184" cy="206326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6B71AC9-ABB2-2EC7-96FB-50715E4C1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81277" y="3364524"/>
            <a:ext cx="2799870" cy="3653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6EEE50-372E-606C-2070-234B9A8A56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566" y="116516"/>
            <a:ext cx="5449548" cy="30367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5339CA1-4537-6D9F-5E54-4C0AC0557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0482" y="5152611"/>
            <a:ext cx="2111518" cy="170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773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1152525" y="1514446"/>
            <a:ext cx="9886950" cy="3727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CE68216-F5E8-12D8-1312-EDB7DEC1B8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93" r="16373"/>
          <a:stretch/>
        </p:blipFill>
        <p:spPr>
          <a:xfrm>
            <a:off x="10163908" y="0"/>
            <a:ext cx="2034275" cy="256270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22411E7-B5BD-BD84-EDE5-729936343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534"/>
            <a:ext cx="2826328" cy="228042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E3DC7FA-9030-5B35-E163-0AE41F88CE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7"/>
          <a:stretch/>
        </p:blipFill>
        <p:spPr>
          <a:xfrm rot="16200000">
            <a:off x="1308019" y="-1308019"/>
            <a:ext cx="1103518" cy="37195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C8390D0-1FA5-C3A5-3B10-66F5C25F1D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149"/>
          <a:stretch/>
        </p:blipFill>
        <p:spPr>
          <a:xfrm rot="5400000">
            <a:off x="31997" y="241545"/>
            <a:ext cx="2210281" cy="2274278"/>
          </a:xfrm>
          <a:prstGeom prst="rect">
            <a:avLst/>
          </a:prstGeom>
        </p:spPr>
      </p:pic>
      <p:sp>
        <p:nvSpPr>
          <p:cNvPr id="12" name="文本框 2">
            <a:extLst>
              <a:ext uri="{FF2B5EF4-FFF2-40B4-BE49-F238E27FC236}">
                <a16:creationId xmlns:a16="http://schemas.microsoft.com/office/drawing/2014/main" id="{3AFEEF38-1711-2FF3-DA70-73E6A0CAFF03}"/>
              </a:ext>
            </a:extLst>
          </p:cNvPr>
          <p:cNvSpPr txBox="1"/>
          <p:nvPr/>
        </p:nvSpPr>
        <p:spPr>
          <a:xfrm>
            <a:off x="2189214" y="1799294"/>
            <a:ext cx="825018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6600" b="1">
                <a:ln w="285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7E9476"/>
                  </a:outerShdw>
                </a:effectLst>
                <a:latin typeface="Caveat" pitchFamily="2" charset="0"/>
                <a:ea typeface="思源黑体 Normal" panose="020B0400000000000000" pitchFamily="34" charset="-122"/>
              </a:defRPr>
            </a:lvl1pPr>
          </a:lstStyle>
          <a:p>
            <a:r>
              <a:rPr lang="vi-VN" altLang="zh-CN" sz="6000" dirty="0">
                <a:ln w="28575">
                  <a:noFill/>
                </a:ln>
                <a:solidFill>
                  <a:srgbClr val="FF0000"/>
                </a:solidFill>
                <a:sym typeface="Caveat" pitchFamily="2" charset="0"/>
              </a:rPr>
              <a:t>Hoạt động 1: Tìm hiểu các bước trồng hoa, cây cảnh trong chậu</a:t>
            </a:r>
            <a:endParaRPr lang="zh-CN" altLang="en-US" sz="6000" dirty="0">
              <a:ln w="28575">
                <a:noFill/>
              </a:ln>
              <a:solidFill>
                <a:srgbClr val="FF0000"/>
              </a:solidFill>
              <a:sym typeface="Caveat" pitchFamily="2" charset="0"/>
            </a:endParaRPr>
          </a:p>
        </p:txBody>
      </p:sp>
      <p:pic>
        <p:nvPicPr>
          <p:cNvPr id="14" name="Picture 13" descr="A cartoon of a child holding flowers&#10;&#10;Description automatically generated">
            <a:extLst>
              <a:ext uri="{FF2B5EF4-FFF2-40B4-BE49-F238E27FC236}">
                <a16:creationId xmlns:a16="http://schemas.microsoft.com/office/drawing/2014/main" id="{1B925BE9-6A3D-D419-DFC4-B601ACDD17A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028950"/>
            <a:ext cx="44481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157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409576" y="219075"/>
            <a:ext cx="11401424" cy="6353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2411E7-B5BD-BD84-EDE5-729936343A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3835"/>
            <a:ext cx="1600200" cy="12911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A5CE83F-0EC9-06DE-FD8B-43F613F51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6214" y="6018923"/>
            <a:ext cx="885415" cy="8421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40277-FA26-FDCF-0115-0B21DEFB316B}"/>
              </a:ext>
            </a:extLst>
          </p:cNvPr>
          <p:cNvSpPr txBox="1"/>
          <p:nvPr/>
        </p:nvSpPr>
        <p:spPr>
          <a:xfrm>
            <a:off x="485775" y="323850"/>
            <a:ext cx="11191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 hãy sử dụng các thẻ gợi ý dưới đây và sắp xếp đúng thứ tự các bước trồng hoa, cây cảnh trong chậu.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D67E69-8797-0E62-DEE6-DE1251872185}"/>
              </a:ext>
            </a:extLst>
          </p:cNvPr>
          <p:cNvSpPr/>
          <p:nvPr/>
        </p:nvSpPr>
        <p:spPr>
          <a:xfrm>
            <a:off x="933450" y="1341253"/>
            <a:ext cx="10591800" cy="725672"/>
          </a:xfrm>
          <a:custGeom>
            <a:avLst/>
            <a:gdLst>
              <a:gd name="connsiteX0" fmla="*/ 0 w 10591800"/>
              <a:gd name="connsiteY0" fmla="*/ 120948 h 725672"/>
              <a:gd name="connsiteX1" fmla="*/ 120948 w 10591800"/>
              <a:gd name="connsiteY1" fmla="*/ 0 h 725672"/>
              <a:gd name="connsiteX2" fmla="*/ 707443 w 10591800"/>
              <a:gd name="connsiteY2" fmla="*/ 0 h 725672"/>
              <a:gd name="connsiteX3" fmla="*/ 1190438 w 10591800"/>
              <a:gd name="connsiteY3" fmla="*/ 0 h 725672"/>
              <a:gd name="connsiteX4" fmla="*/ 1776933 w 10591800"/>
              <a:gd name="connsiteY4" fmla="*/ 0 h 725672"/>
              <a:gd name="connsiteX5" fmla="*/ 2570425 w 10591800"/>
              <a:gd name="connsiteY5" fmla="*/ 0 h 725672"/>
              <a:gd name="connsiteX6" fmla="*/ 3053421 w 10591800"/>
              <a:gd name="connsiteY6" fmla="*/ 0 h 725672"/>
              <a:gd name="connsiteX7" fmla="*/ 3639915 w 10591800"/>
              <a:gd name="connsiteY7" fmla="*/ 0 h 725672"/>
              <a:gd name="connsiteX8" fmla="*/ 4329909 w 10591800"/>
              <a:gd name="connsiteY8" fmla="*/ 0 h 725672"/>
              <a:gd name="connsiteX9" fmla="*/ 5019903 w 10591800"/>
              <a:gd name="connsiteY9" fmla="*/ 0 h 725672"/>
              <a:gd name="connsiteX10" fmla="*/ 5813395 w 10591800"/>
              <a:gd name="connsiteY10" fmla="*/ 0 h 725672"/>
              <a:gd name="connsiteX11" fmla="*/ 6296391 w 10591800"/>
              <a:gd name="connsiteY11" fmla="*/ 0 h 725672"/>
              <a:gd name="connsiteX12" fmla="*/ 7193382 w 10591800"/>
              <a:gd name="connsiteY12" fmla="*/ 0 h 725672"/>
              <a:gd name="connsiteX13" fmla="*/ 7986875 w 10591800"/>
              <a:gd name="connsiteY13" fmla="*/ 0 h 725672"/>
              <a:gd name="connsiteX14" fmla="*/ 8883867 w 10591800"/>
              <a:gd name="connsiteY14" fmla="*/ 0 h 725672"/>
              <a:gd name="connsiteX15" fmla="*/ 9573860 w 10591800"/>
              <a:gd name="connsiteY15" fmla="*/ 0 h 725672"/>
              <a:gd name="connsiteX16" fmla="*/ 10470852 w 10591800"/>
              <a:gd name="connsiteY16" fmla="*/ 0 h 725672"/>
              <a:gd name="connsiteX17" fmla="*/ 10591800 w 10591800"/>
              <a:gd name="connsiteY17" fmla="*/ 120948 h 725672"/>
              <a:gd name="connsiteX18" fmla="*/ 10591800 w 10591800"/>
              <a:gd name="connsiteY18" fmla="*/ 604724 h 725672"/>
              <a:gd name="connsiteX19" fmla="*/ 10470852 w 10591800"/>
              <a:gd name="connsiteY19" fmla="*/ 725672 h 725672"/>
              <a:gd name="connsiteX20" fmla="*/ 9677359 w 10591800"/>
              <a:gd name="connsiteY20" fmla="*/ 725672 h 725672"/>
              <a:gd name="connsiteX21" fmla="*/ 9297863 w 10591800"/>
              <a:gd name="connsiteY21" fmla="*/ 725672 h 725672"/>
              <a:gd name="connsiteX22" fmla="*/ 8814867 w 10591800"/>
              <a:gd name="connsiteY22" fmla="*/ 725672 h 725672"/>
              <a:gd name="connsiteX23" fmla="*/ 8228373 w 10591800"/>
              <a:gd name="connsiteY23" fmla="*/ 725672 h 725672"/>
              <a:gd name="connsiteX24" fmla="*/ 7331381 w 10591800"/>
              <a:gd name="connsiteY24" fmla="*/ 725672 h 725672"/>
              <a:gd name="connsiteX25" fmla="*/ 6744887 w 10591800"/>
              <a:gd name="connsiteY25" fmla="*/ 725672 h 725672"/>
              <a:gd name="connsiteX26" fmla="*/ 6365390 w 10591800"/>
              <a:gd name="connsiteY26" fmla="*/ 725672 h 725672"/>
              <a:gd name="connsiteX27" fmla="*/ 5571897 w 10591800"/>
              <a:gd name="connsiteY27" fmla="*/ 725672 h 725672"/>
              <a:gd name="connsiteX28" fmla="*/ 4778405 w 10591800"/>
              <a:gd name="connsiteY28" fmla="*/ 725672 h 725672"/>
              <a:gd name="connsiteX29" fmla="*/ 4295409 w 10591800"/>
              <a:gd name="connsiteY29" fmla="*/ 725672 h 725672"/>
              <a:gd name="connsiteX30" fmla="*/ 3915913 w 10591800"/>
              <a:gd name="connsiteY30" fmla="*/ 725672 h 725672"/>
              <a:gd name="connsiteX31" fmla="*/ 3122420 w 10591800"/>
              <a:gd name="connsiteY31" fmla="*/ 725672 h 725672"/>
              <a:gd name="connsiteX32" fmla="*/ 2639425 w 10591800"/>
              <a:gd name="connsiteY32" fmla="*/ 725672 h 725672"/>
              <a:gd name="connsiteX33" fmla="*/ 2052930 w 10591800"/>
              <a:gd name="connsiteY33" fmla="*/ 725672 h 725672"/>
              <a:gd name="connsiteX34" fmla="*/ 1466436 w 10591800"/>
              <a:gd name="connsiteY34" fmla="*/ 725672 h 725672"/>
              <a:gd name="connsiteX35" fmla="*/ 120948 w 10591800"/>
              <a:gd name="connsiteY35" fmla="*/ 725672 h 725672"/>
              <a:gd name="connsiteX36" fmla="*/ 0 w 10591800"/>
              <a:gd name="connsiteY36" fmla="*/ 604724 h 725672"/>
              <a:gd name="connsiteX37" fmla="*/ 0 w 10591800"/>
              <a:gd name="connsiteY37" fmla="*/ 120948 h 72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725672" fill="none" extrusionOk="0">
                <a:moveTo>
                  <a:pt x="0" y="120948"/>
                </a:moveTo>
                <a:cubicBezTo>
                  <a:pt x="-2986" y="45697"/>
                  <a:pt x="54972" y="-2963"/>
                  <a:pt x="120948" y="0"/>
                </a:cubicBezTo>
                <a:cubicBezTo>
                  <a:pt x="243565" y="19204"/>
                  <a:pt x="572771" y="4896"/>
                  <a:pt x="707443" y="0"/>
                </a:cubicBezTo>
                <a:cubicBezTo>
                  <a:pt x="842116" y="-4896"/>
                  <a:pt x="951824" y="8948"/>
                  <a:pt x="1190438" y="0"/>
                </a:cubicBezTo>
                <a:cubicBezTo>
                  <a:pt x="1429053" y="-8948"/>
                  <a:pt x="1633315" y="618"/>
                  <a:pt x="1776933" y="0"/>
                </a:cubicBezTo>
                <a:cubicBezTo>
                  <a:pt x="1920552" y="-618"/>
                  <a:pt x="2311849" y="-31554"/>
                  <a:pt x="2570425" y="0"/>
                </a:cubicBezTo>
                <a:cubicBezTo>
                  <a:pt x="2829001" y="31554"/>
                  <a:pt x="2888052" y="16721"/>
                  <a:pt x="3053421" y="0"/>
                </a:cubicBezTo>
                <a:cubicBezTo>
                  <a:pt x="3218790" y="-16721"/>
                  <a:pt x="3488650" y="-10671"/>
                  <a:pt x="3639915" y="0"/>
                </a:cubicBezTo>
                <a:cubicBezTo>
                  <a:pt x="3791180" y="10671"/>
                  <a:pt x="4142559" y="24038"/>
                  <a:pt x="4329909" y="0"/>
                </a:cubicBezTo>
                <a:cubicBezTo>
                  <a:pt x="4517259" y="-24038"/>
                  <a:pt x="4798040" y="-23700"/>
                  <a:pt x="5019903" y="0"/>
                </a:cubicBezTo>
                <a:cubicBezTo>
                  <a:pt x="5241766" y="23700"/>
                  <a:pt x="5646098" y="-4747"/>
                  <a:pt x="5813395" y="0"/>
                </a:cubicBezTo>
                <a:cubicBezTo>
                  <a:pt x="5980692" y="4747"/>
                  <a:pt x="6148299" y="3803"/>
                  <a:pt x="6296391" y="0"/>
                </a:cubicBezTo>
                <a:cubicBezTo>
                  <a:pt x="6444483" y="-3803"/>
                  <a:pt x="6948603" y="35862"/>
                  <a:pt x="7193382" y="0"/>
                </a:cubicBezTo>
                <a:cubicBezTo>
                  <a:pt x="7438161" y="-35862"/>
                  <a:pt x="7733834" y="27056"/>
                  <a:pt x="7986875" y="0"/>
                </a:cubicBezTo>
                <a:cubicBezTo>
                  <a:pt x="8239916" y="-27056"/>
                  <a:pt x="8662034" y="26131"/>
                  <a:pt x="8883867" y="0"/>
                </a:cubicBezTo>
                <a:cubicBezTo>
                  <a:pt x="9105700" y="-26131"/>
                  <a:pt x="9350750" y="-12730"/>
                  <a:pt x="9573860" y="0"/>
                </a:cubicBezTo>
                <a:cubicBezTo>
                  <a:pt x="9796970" y="12730"/>
                  <a:pt x="10127848" y="-11485"/>
                  <a:pt x="10470852" y="0"/>
                </a:cubicBezTo>
                <a:cubicBezTo>
                  <a:pt x="10551029" y="-4737"/>
                  <a:pt x="10592428" y="55745"/>
                  <a:pt x="10591800" y="120948"/>
                </a:cubicBezTo>
                <a:cubicBezTo>
                  <a:pt x="10607235" y="336681"/>
                  <a:pt x="10608026" y="501579"/>
                  <a:pt x="10591800" y="604724"/>
                </a:cubicBezTo>
                <a:cubicBezTo>
                  <a:pt x="10583708" y="659463"/>
                  <a:pt x="10537062" y="715001"/>
                  <a:pt x="10470852" y="725672"/>
                </a:cubicBezTo>
                <a:cubicBezTo>
                  <a:pt x="10252519" y="693638"/>
                  <a:pt x="9916137" y="699616"/>
                  <a:pt x="9677359" y="725672"/>
                </a:cubicBezTo>
                <a:cubicBezTo>
                  <a:pt x="9438581" y="751728"/>
                  <a:pt x="9398251" y="728072"/>
                  <a:pt x="9297863" y="725672"/>
                </a:cubicBezTo>
                <a:cubicBezTo>
                  <a:pt x="9197475" y="723272"/>
                  <a:pt x="8950371" y="744850"/>
                  <a:pt x="8814867" y="725672"/>
                </a:cubicBezTo>
                <a:cubicBezTo>
                  <a:pt x="8679363" y="706494"/>
                  <a:pt x="8438338" y="707438"/>
                  <a:pt x="8228373" y="725672"/>
                </a:cubicBezTo>
                <a:cubicBezTo>
                  <a:pt x="8018408" y="743906"/>
                  <a:pt x="7710487" y="753679"/>
                  <a:pt x="7331381" y="725672"/>
                </a:cubicBezTo>
                <a:cubicBezTo>
                  <a:pt x="6952275" y="697665"/>
                  <a:pt x="6937458" y="753216"/>
                  <a:pt x="6744887" y="725672"/>
                </a:cubicBezTo>
                <a:cubicBezTo>
                  <a:pt x="6552316" y="698128"/>
                  <a:pt x="6444349" y="728737"/>
                  <a:pt x="6365390" y="725672"/>
                </a:cubicBezTo>
                <a:cubicBezTo>
                  <a:pt x="6286431" y="722607"/>
                  <a:pt x="5761850" y="688591"/>
                  <a:pt x="5571897" y="725672"/>
                </a:cubicBezTo>
                <a:cubicBezTo>
                  <a:pt x="5381944" y="762753"/>
                  <a:pt x="5150798" y="764085"/>
                  <a:pt x="4778405" y="725672"/>
                </a:cubicBezTo>
                <a:cubicBezTo>
                  <a:pt x="4406012" y="687259"/>
                  <a:pt x="4515469" y="745742"/>
                  <a:pt x="4295409" y="725672"/>
                </a:cubicBezTo>
                <a:cubicBezTo>
                  <a:pt x="4075349" y="705602"/>
                  <a:pt x="4038827" y="731515"/>
                  <a:pt x="3915913" y="725672"/>
                </a:cubicBezTo>
                <a:cubicBezTo>
                  <a:pt x="3792999" y="719829"/>
                  <a:pt x="3313125" y="746236"/>
                  <a:pt x="3122420" y="725672"/>
                </a:cubicBezTo>
                <a:cubicBezTo>
                  <a:pt x="2931715" y="705108"/>
                  <a:pt x="2773377" y="747387"/>
                  <a:pt x="2639425" y="725672"/>
                </a:cubicBezTo>
                <a:cubicBezTo>
                  <a:pt x="2505473" y="703957"/>
                  <a:pt x="2294322" y="741626"/>
                  <a:pt x="2052930" y="725672"/>
                </a:cubicBezTo>
                <a:cubicBezTo>
                  <a:pt x="1811539" y="709718"/>
                  <a:pt x="1619364" y="734507"/>
                  <a:pt x="1466436" y="725672"/>
                </a:cubicBezTo>
                <a:cubicBezTo>
                  <a:pt x="1313508" y="716837"/>
                  <a:pt x="439793" y="696057"/>
                  <a:pt x="120948" y="725672"/>
                </a:cubicBezTo>
                <a:cubicBezTo>
                  <a:pt x="58455" y="721636"/>
                  <a:pt x="-12227" y="677053"/>
                  <a:pt x="0" y="604724"/>
                </a:cubicBezTo>
                <a:cubicBezTo>
                  <a:pt x="-7654" y="399423"/>
                  <a:pt x="12497" y="236169"/>
                  <a:pt x="0" y="120948"/>
                </a:cubicBezTo>
                <a:close/>
              </a:path>
              <a:path w="10591800" h="725672" stroke="0" extrusionOk="0">
                <a:moveTo>
                  <a:pt x="0" y="120948"/>
                </a:moveTo>
                <a:cubicBezTo>
                  <a:pt x="3035" y="45446"/>
                  <a:pt x="49074" y="-6660"/>
                  <a:pt x="120948" y="0"/>
                </a:cubicBezTo>
                <a:cubicBezTo>
                  <a:pt x="371567" y="-26059"/>
                  <a:pt x="591233" y="18179"/>
                  <a:pt x="914441" y="0"/>
                </a:cubicBezTo>
                <a:cubicBezTo>
                  <a:pt x="1237649" y="-18179"/>
                  <a:pt x="1341264" y="664"/>
                  <a:pt x="1604434" y="0"/>
                </a:cubicBezTo>
                <a:cubicBezTo>
                  <a:pt x="1867604" y="-664"/>
                  <a:pt x="2132232" y="31045"/>
                  <a:pt x="2501426" y="0"/>
                </a:cubicBezTo>
                <a:cubicBezTo>
                  <a:pt x="2870620" y="-31045"/>
                  <a:pt x="3138152" y="20238"/>
                  <a:pt x="3398418" y="0"/>
                </a:cubicBezTo>
                <a:cubicBezTo>
                  <a:pt x="3658684" y="-20238"/>
                  <a:pt x="3772538" y="-25727"/>
                  <a:pt x="4088411" y="0"/>
                </a:cubicBezTo>
                <a:cubicBezTo>
                  <a:pt x="4404284" y="25727"/>
                  <a:pt x="4470738" y="-24351"/>
                  <a:pt x="4674906" y="0"/>
                </a:cubicBezTo>
                <a:cubicBezTo>
                  <a:pt x="4879074" y="24351"/>
                  <a:pt x="5174217" y="20462"/>
                  <a:pt x="5468398" y="0"/>
                </a:cubicBezTo>
                <a:cubicBezTo>
                  <a:pt x="5762579" y="-20462"/>
                  <a:pt x="5825402" y="10066"/>
                  <a:pt x="5951394" y="0"/>
                </a:cubicBezTo>
                <a:cubicBezTo>
                  <a:pt x="6077386" y="-10066"/>
                  <a:pt x="6273171" y="-9219"/>
                  <a:pt x="6434389" y="0"/>
                </a:cubicBezTo>
                <a:cubicBezTo>
                  <a:pt x="6595607" y="9219"/>
                  <a:pt x="6931640" y="-18597"/>
                  <a:pt x="7227882" y="0"/>
                </a:cubicBezTo>
                <a:cubicBezTo>
                  <a:pt x="7524124" y="18597"/>
                  <a:pt x="7683035" y="-19661"/>
                  <a:pt x="7814377" y="0"/>
                </a:cubicBezTo>
                <a:cubicBezTo>
                  <a:pt x="7945719" y="19661"/>
                  <a:pt x="8212980" y="-8475"/>
                  <a:pt x="8504370" y="0"/>
                </a:cubicBezTo>
                <a:cubicBezTo>
                  <a:pt x="8795760" y="8475"/>
                  <a:pt x="9006110" y="21620"/>
                  <a:pt x="9297863" y="0"/>
                </a:cubicBezTo>
                <a:cubicBezTo>
                  <a:pt x="9589616" y="-21620"/>
                  <a:pt x="10069870" y="-22633"/>
                  <a:pt x="10470852" y="0"/>
                </a:cubicBezTo>
                <a:cubicBezTo>
                  <a:pt x="10536542" y="2315"/>
                  <a:pt x="10595968" y="57777"/>
                  <a:pt x="10591800" y="120948"/>
                </a:cubicBezTo>
                <a:cubicBezTo>
                  <a:pt x="10582333" y="335980"/>
                  <a:pt x="10589894" y="440921"/>
                  <a:pt x="10591800" y="604724"/>
                </a:cubicBezTo>
                <a:cubicBezTo>
                  <a:pt x="10595796" y="658809"/>
                  <a:pt x="10536491" y="731685"/>
                  <a:pt x="10470852" y="725672"/>
                </a:cubicBezTo>
                <a:cubicBezTo>
                  <a:pt x="10229231" y="711902"/>
                  <a:pt x="10151030" y="715955"/>
                  <a:pt x="9884357" y="725672"/>
                </a:cubicBezTo>
                <a:cubicBezTo>
                  <a:pt x="9617685" y="735389"/>
                  <a:pt x="9388617" y="691433"/>
                  <a:pt x="9194364" y="725672"/>
                </a:cubicBezTo>
                <a:cubicBezTo>
                  <a:pt x="9000111" y="759911"/>
                  <a:pt x="8537169" y="684376"/>
                  <a:pt x="8297372" y="725672"/>
                </a:cubicBezTo>
                <a:cubicBezTo>
                  <a:pt x="8057575" y="766968"/>
                  <a:pt x="7604680" y="759082"/>
                  <a:pt x="7400380" y="725672"/>
                </a:cubicBezTo>
                <a:cubicBezTo>
                  <a:pt x="7196080" y="692262"/>
                  <a:pt x="6966131" y="702602"/>
                  <a:pt x="6813886" y="725672"/>
                </a:cubicBezTo>
                <a:cubicBezTo>
                  <a:pt x="6661641" y="748742"/>
                  <a:pt x="6165377" y="700417"/>
                  <a:pt x="5916894" y="725672"/>
                </a:cubicBezTo>
                <a:cubicBezTo>
                  <a:pt x="5668411" y="750927"/>
                  <a:pt x="5313602" y="763431"/>
                  <a:pt x="5123402" y="725672"/>
                </a:cubicBezTo>
                <a:cubicBezTo>
                  <a:pt x="4933202" y="687913"/>
                  <a:pt x="4821079" y="732528"/>
                  <a:pt x="4743905" y="725672"/>
                </a:cubicBezTo>
                <a:cubicBezTo>
                  <a:pt x="4666731" y="718816"/>
                  <a:pt x="4442576" y="715675"/>
                  <a:pt x="4157411" y="725672"/>
                </a:cubicBezTo>
                <a:cubicBezTo>
                  <a:pt x="3872246" y="735669"/>
                  <a:pt x="3539510" y="732991"/>
                  <a:pt x="3363918" y="725672"/>
                </a:cubicBezTo>
                <a:cubicBezTo>
                  <a:pt x="3188326" y="718353"/>
                  <a:pt x="2838182" y="701950"/>
                  <a:pt x="2466926" y="725672"/>
                </a:cubicBezTo>
                <a:cubicBezTo>
                  <a:pt x="2095670" y="749394"/>
                  <a:pt x="2128259" y="739273"/>
                  <a:pt x="1983931" y="725672"/>
                </a:cubicBezTo>
                <a:cubicBezTo>
                  <a:pt x="1839604" y="712071"/>
                  <a:pt x="1575936" y="708403"/>
                  <a:pt x="1190438" y="725672"/>
                </a:cubicBezTo>
                <a:cubicBezTo>
                  <a:pt x="804940" y="742941"/>
                  <a:pt x="832067" y="746706"/>
                  <a:pt x="707443" y="725672"/>
                </a:cubicBezTo>
                <a:cubicBezTo>
                  <a:pt x="582820" y="704638"/>
                  <a:pt x="354150" y="707998"/>
                  <a:pt x="120948" y="725672"/>
                </a:cubicBezTo>
                <a:cubicBezTo>
                  <a:pt x="48447" y="713454"/>
                  <a:pt x="8749" y="684673"/>
                  <a:pt x="0" y="604724"/>
                </a:cubicBezTo>
                <a:cubicBezTo>
                  <a:pt x="14243" y="370158"/>
                  <a:pt x="-18728" y="334809"/>
                  <a:pt x="0" y="120948"/>
                </a:cubicBezTo>
                <a:close/>
              </a:path>
            </a:pathLst>
          </a:custGeom>
          <a:solidFill>
            <a:srgbClr val="FFC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Tưới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nhẹ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gốc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D665D9D-509C-9840-B0E8-4FD4027E78F4}"/>
              </a:ext>
            </a:extLst>
          </p:cNvPr>
          <p:cNvSpPr/>
          <p:nvPr/>
        </p:nvSpPr>
        <p:spPr>
          <a:xfrm>
            <a:off x="885825" y="2379477"/>
            <a:ext cx="10591800" cy="963797"/>
          </a:xfrm>
          <a:custGeom>
            <a:avLst/>
            <a:gdLst>
              <a:gd name="connsiteX0" fmla="*/ 0 w 10591800"/>
              <a:gd name="connsiteY0" fmla="*/ 160636 h 963797"/>
              <a:gd name="connsiteX1" fmla="*/ 160636 w 10591800"/>
              <a:gd name="connsiteY1" fmla="*/ 0 h 963797"/>
              <a:gd name="connsiteX2" fmla="*/ 742633 w 10591800"/>
              <a:gd name="connsiteY2" fmla="*/ 0 h 963797"/>
              <a:gd name="connsiteX3" fmla="*/ 1221924 w 10591800"/>
              <a:gd name="connsiteY3" fmla="*/ 0 h 963797"/>
              <a:gd name="connsiteX4" fmla="*/ 1803920 w 10591800"/>
              <a:gd name="connsiteY4" fmla="*/ 0 h 963797"/>
              <a:gd name="connsiteX5" fmla="*/ 2591328 w 10591800"/>
              <a:gd name="connsiteY5" fmla="*/ 0 h 963797"/>
              <a:gd name="connsiteX6" fmla="*/ 3070619 w 10591800"/>
              <a:gd name="connsiteY6" fmla="*/ 0 h 963797"/>
              <a:gd name="connsiteX7" fmla="*/ 3652616 w 10591800"/>
              <a:gd name="connsiteY7" fmla="*/ 0 h 963797"/>
              <a:gd name="connsiteX8" fmla="*/ 4337317 w 10591800"/>
              <a:gd name="connsiteY8" fmla="*/ 0 h 963797"/>
              <a:gd name="connsiteX9" fmla="*/ 5022019 w 10591800"/>
              <a:gd name="connsiteY9" fmla="*/ 0 h 963797"/>
              <a:gd name="connsiteX10" fmla="*/ 5809426 w 10591800"/>
              <a:gd name="connsiteY10" fmla="*/ 0 h 963797"/>
              <a:gd name="connsiteX11" fmla="*/ 6288718 w 10591800"/>
              <a:gd name="connsiteY11" fmla="*/ 0 h 963797"/>
              <a:gd name="connsiteX12" fmla="*/ 7178830 w 10591800"/>
              <a:gd name="connsiteY12" fmla="*/ 0 h 963797"/>
              <a:gd name="connsiteX13" fmla="*/ 7966237 w 10591800"/>
              <a:gd name="connsiteY13" fmla="*/ 0 h 963797"/>
              <a:gd name="connsiteX14" fmla="*/ 8856350 w 10591800"/>
              <a:gd name="connsiteY14" fmla="*/ 0 h 963797"/>
              <a:gd name="connsiteX15" fmla="*/ 9541052 w 10591800"/>
              <a:gd name="connsiteY15" fmla="*/ 0 h 963797"/>
              <a:gd name="connsiteX16" fmla="*/ 10431164 w 10591800"/>
              <a:gd name="connsiteY16" fmla="*/ 0 h 963797"/>
              <a:gd name="connsiteX17" fmla="*/ 10591800 w 10591800"/>
              <a:gd name="connsiteY17" fmla="*/ 160636 h 963797"/>
              <a:gd name="connsiteX18" fmla="*/ 10591800 w 10591800"/>
              <a:gd name="connsiteY18" fmla="*/ 803161 h 963797"/>
              <a:gd name="connsiteX19" fmla="*/ 10431164 w 10591800"/>
              <a:gd name="connsiteY19" fmla="*/ 963797 h 963797"/>
              <a:gd name="connsiteX20" fmla="*/ 9643757 w 10591800"/>
              <a:gd name="connsiteY20" fmla="*/ 963797 h 963797"/>
              <a:gd name="connsiteX21" fmla="*/ 9267171 w 10591800"/>
              <a:gd name="connsiteY21" fmla="*/ 963797 h 963797"/>
              <a:gd name="connsiteX22" fmla="*/ 8787880 w 10591800"/>
              <a:gd name="connsiteY22" fmla="*/ 963797 h 963797"/>
              <a:gd name="connsiteX23" fmla="*/ 8205883 w 10591800"/>
              <a:gd name="connsiteY23" fmla="*/ 963797 h 963797"/>
              <a:gd name="connsiteX24" fmla="*/ 7315771 w 10591800"/>
              <a:gd name="connsiteY24" fmla="*/ 963797 h 963797"/>
              <a:gd name="connsiteX25" fmla="*/ 6733774 w 10591800"/>
              <a:gd name="connsiteY25" fmla="*/ 963797 h 963797"/>
              <a:gd name="connsiteX26" fmla="*/ 6357188 w 10591800"/>
              <a:gd name="connsiteY26" fmla="*/ 963797 h 963797"/>
              <a:gd name="connsiteX27" fmla="*/ 5569781 w 10591800"/>
              <a:gd name="connsiteY27" fmla="*/ 963797 h 963797"/>
              <a:gd name="connsiteX28" fmla="*/ 4782374 w 10591800"/>
              <a:gd name="connsiteY28" fmla="*/ 963797 h 963797"/>
              <a:gd name="connsiteX29" fmla="*/ 4303082 w 10591800"/>
              <a:gd name="connsiteY29" fmla="*/ 963797 h 963797"/>
              <a:gd name="connsiteX30" fmla="*/ 3926496 w 10591800"/>
              <a:gd name="connsiteY30" fmla="*/ 963797 h 963797"/>
              <a:gd name="connsiteX31" fmla="*/ 3139089 w 10591800"/>
              <a:gd name="connsiteY31" fmla="*/ 963797 h 963797"/>
              <a:gd name="connsiteX32" fmla="*/ 2659798 w 10591800"/>
              <a:gd name="connsiteY32" fmla="*/ 963797 h 963797"/>
              <a:gd name="connsiteX33" fmla="*/ 2077801 w 10591800"/>
              <a:gd name="connsiteY33" fmla="*/ 963797 h 963797"/>
              <a:gd name="connsiteX34" fmla="*/ 1495805 w 10591800"/>
              <a:gd name="connsiteY34" fmla="*/ 963797 h 963797"/>
              <a:gd name="connsiteX35" fmla="*/ 160636 w 10591800"/>
              <a:gd name="connsiteY35" fmla="*/ 963797 h 963797"/>
              <a:gd name="connsiteX36" fmla="*/ 0 w 10591800"/>
              <a:gd name="connsiteY36" fmla="*/ 803161 h 963797"/>
              <a:gd name="connsiteX37" fmla="*/ 0 w 10591800"/>
              <a:gd name="connsiteY37" fmla="*/ 160636 h 96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963797" fill="none" extrusionOk="0">
                <a:moveTo>
                  <a:pt x="0" y="160636"/>
                </a:moveTo>
                <a:cubicBezTo>
                  <a:pt x="-4549" y="59041"/>
                  <a:pt x="73408" y="-5369"/>
                  <a:pt x="160636" y="0"/>
                </a:cubicBezTo>
                <a:cubicBezTo>
                  <a:pt x="317266" y="19490"/>
                  <a:pt x="463554" y="-5657"/>
                  <a:pt x="742633" y="0"/>
                </a:cubicBezTo>
                <a:cubicBezTo>
                  <a:pt x="1021712" y="5657"/>
                  <a:pt x="1003385" y="-8934"/>
                  <a:pt x="1221924" y="0"/>
                </a:cubicBezTo>
                <a:cubicBezTo>
                  <a:pt x="1440463" y="8934"/>
                  <a:pt x="1533247" y="27476"/>
                  <a:pt x="1803920" y="0"/>
                </a:cubicBezTo>
                <a:cubicBezTo>
                  <a:pt x="2074593" y="-27476"/>
                  <a:pt x="2242398" y="-25445"/>
                  <a:pt x="2591328" y="0"/>
                </a:cubicBezTo>
                <a:cubicBezTo>
                  <a:pt x="2940258" y="25445"/>
                  <a:pt x="2918019" y="-688"/>
                  <a:pt x="3070619" y="0"/>
                </a:cubicBezTo>
                <a:cubicBezTo>
                  <a:pt x="3223219" y="688"/>
                  <a:pt x="3418124" y="-20912"/>
                  <a:pt x="3652616" y="0"/>
                </a:cubicBezTo>
                <a:cubicBezTo>
                  <a:pt x="3887108" y="20912"/>
                  <a:pt x="4064895" y="29876"/>
                  <a:pt x="4337317" y="0"/>
                </a:cubicBezTo>
                <a:cubicBezTo>
                  <a:pt x="4609739" y="-29876"/>
                  <a:pt x="4709431" y="14028"/>
                  <a:pt x="5022019" y="0"/>
                </a:cubicBezTo>
                <a:cubicBezTo>
                  <a:pt x="5334607" y="-14028"/>
                  <a:pt x="5452624" y="-20757"/>
                  <a:pt x="5809426" y="0"/>
                </a:cubicBezTo>
                <a:cubicBezTo>
                  <a:pt x="6166228" y="20757"/>
                  <a:pt x="6102506" y="-13941"/>
                  <a:pt x="6288718" y="0"/>
                </a:cubicBezTo>
                <a:cubicBezTo>
                  <a:pt x="6474930" y="13941"/>
                  <a:pt x="6801348" y="31468"/>
                  <a:pt x="7178830" y="0"/>
                </a:cubicBezTo>
                <a:cubicBezTo>
                  <a:pt x="7556312" y="-31468"/>
                  <a:pt x="7800771" y="-35691"/>
                  <a:pt x="7966237" y="0"/>
                </a:cubicBezTo>
                <a:cubicBezTo>
                  <a:pt x="8131703" y="35691"/>
                  <a:pt x="8424233" y="-5201"/>
                  <a:pt x="8856350" y="0"/>
                </a:cubicBezTo>
                <a:cubicBezTo>
                  <a:pt x="9288467" y="5201"/>
                  <a:pt x="9313879" y="27736"/>
                  <a:pt x="9541052" y="0"/>
                </a:cubicBezTo>
                <a:cubicBezTo>
                  <a:pt x="9768225" y="-27736"/>
                  <a:pt x="10095213" y="38283"/>
                  <a:pt x="10431164" y="0"/>
                </a:cubicBezTo>
                <a:cubicBezTo>
                  <a:pt x="10539798" y="-7052"/>
                  <a:pt x="10597652" y="86787"/>
                  <a:pt x="10591800" y="160636"/>
                </a:cubicBezTo>
                <a:cubicBezTo>
                  <a:pt x="10563722" y="457381"/>
                  <a:pt x="10615335" y="667412"/>
                  <a:pt x="10591800" y="803161"/>
                </a:cubicBezTo>
                <a:cubicBezTo>
                  <a:pt x="10588402" y="886814"/>
                  <a:pt x="10518800" y="944161"/>
                  <a:pt x="10431164" y="963797"/>
                </a:cubicBezTo>
                <a:cubicBezTo>
                  <a:pt x="10055844" y="934961"/>
                  <a:pt x="9911553" y="961719"/>
                  <a:pt x="9643757" y="963797"/>
                </a:cubicBezTo>
                <a:cubicBezTo>
                  <a:pt x="9375961" y="965875"/>
                  <a:pt x="9386729" y="971693"/>
                  <a:pt x="9267171" y="963797"/>
                </a:cubicBezTo>
                <a:cubicBezTo>
                  <a:pt x="9147613" y="955901"/>
                  <a:pt x="9018485" y="969742"/>
                  <a:pt x="8787880" y="963797"/>
                </a:cubicBezTo>
                <a:cubicBezTo>
                  <a:pt x="8557275" y="957852"/>
                  <a:pt x="8428691" y="943338"/>
                  <a:pt x="8205883" y="963797"/>
                </a:cubicBezTo>
                <a:cubicBezTo>
                  <a:pt x="7983075" y="984256"/>
                  <a:pt x="7564072" y="991297"/>
                  <a:pt x="7315771" y="963797"/>
                </a:cubicBezTo>
                <a:cubicBezTo>
                  <a:pt x="7067470" y="936297"/>
                  <a:pt x="6893346" y="938544"/>
                  <a:pt x="6733774" y="963797"/>
                </a:cubicBezTo>
                <a:cubicBezTo>
                  <a:pt x="6574202" y="989050"/>
                  <a:pt x="6528076" y="967821"/>
                  <a:pt x="6357188" y="963797"/>
                </a:cubicBezTo>
                <a:cubicBezTo>
                  <a:pt x="6186300" y="959773"/>
                  <a:pt x="5799284" y="976685"/>
                  <a:pt x="5569781" y="963797"/>
                </a:cubicBezTo>
                <a:cubicBezTo>
                  <a:pt x="5340278" y="950909"/>
                  <a:pt x="5065004" y="974579"/>
                  <a:pt x="4782374" y="963797"/>
                </a:cubicBezTo>
                <a:cubicBezTo>
                  <a:pt x="4499744" y="953015"/>
                  <a:pt x="4465273" y="971282"/>
                  <a:pt x="4303082" y="963797"/>
                </a:cubicBezTo>
                <a:cubicBezTo>
                  <a:pt x="4140891" y="956312"/>
                  <a:pt x="4062648" y="977530"/>
                  <a:pt x="3926496" y="963797"/>
                </a:cubicBezTo>
                <a:cubicBezTo>
                  <a:pt x="3790344" y="950064"/>
                  <a:pt x="3429310" y="951102"/>
                  <a:pt x="3139089" y="963797"/>
                </a:cubicBezTo>
                <a:cubicBezTo>
                  <a:pt x="2848868" y="976492"/>
                  <a:pt x="2895590" y="986224"/>
                  <a:pt x="2659798" y="963797"/>
                </a:cubicBezTo>
                <a:cubicBezTo>
                  <a:pt x="2424006" y="941370"/>
                  <a:pt x="2366454" y="970414"/>
                  <a:pt x="2077801" y="963797"/>
                </a:cubicBezTo>
                <a:cubicBezTo>
                  <a:pt x="1789148" y="957180"/>
                  <a:pt x="1770233" y="942562"/>
                  <a:pt x="1495805" y="963797"/>
                </a:cubicBezTo>
                <a:cubicBezTo>
                  <a:pt x="1221377" y="985032"/>
                  <a:pt x="692886" y="980083"/>
                  <a:pt x="160636" y="963797"/>
                </a:cubicBezTo>
                <a:cubicBezTo>
                  <a:pt x="73574" y="962245"/>
                  <a:pt x="-1938" y="892755"/>
                  <a:pt x="0" y="803161"/>
                </a:cubicBezTo>
                <a:cubicBezTo>
                  <a:pt x="4822" y="512060"/>
                  <a:pt x="-716" y="471135"/>
                  <a:pt x="0" y="160636"/>
                </a:cubicBezTo>
                <a:close/>
              </a:path>
              <a:path w="10591800" h="963797" stroke="0" extrusionOk="0">
                <a:moveTo>
                  <a:pt x="0" y="160636"/>
                </a:moveTo>
                <a:cubicBezTo>
                  <a:pt x="1321" y="68131"/>
                  <a:pt x="63921" y="-10493"/>
                  <a:pt x="160636" y="0"/>
                </a:cubicBezTo>
                <a:cubicBezTo>
                  <a:pt x="533783" y="16508"/>
                  <a:pt x="771393" y="-38824"/>
                  <a:pt x="948043" y="0"/>
                </a:cubicBezTo>
                <a:cubicBezTo>
                  <a:pt x="1124693" y="38824"/>
                  <a:pt x="1304581" y="-26701"/>
                  <a:pt x="1632745" y="0"/>
                </a:cubicBezTo>
                <a:cubicBezTo>
                  <a:pt x="1960909" y="26701"/>
                  <a:pt x="2265099" y="21460"/>
                  <a:pt x="2522857" y="0"/>
                </a:cubicBezTo>
                <a:cubicBezTo>
                  <a:pt x="2780615" y="-21460"/>
                  <a:pt x="3196757" y="38776"/>
                  <a:pt x="3412970" y="0"/>
                </a:cubicBezTo>
                <a:cubicBezTo>
                  <a:pt x="3629183" y="-38776"/>
                  <a:pt x="3836938" y="-30784"/>
                  <a:pt x="4097672" y="0"/>
                </a:cubicBezTo>
                <a:cubicBezTo>
                  <a:pt x="4358406" y="30784"/>
                  <a:pt x="4408502" y="6536"/>
                  <a:pt x="4679668" y="0"/>
                </a:cubicBezTo>
                <a:cubicBezTo>
                  <a:pt x="4950834" y="-6536"/>
                  <a:pt x="5185252" y="-25475"/>
                  <a:pt x="5467075" y="0"/>
                </a:cubicBezTo>
                <a:cubicBezTo>
                  <a:pt x="5748898" y="25475"/>
                  <a:pt x="5749471" y="-4243"/>
                  <a:pt x="5946367" y="0"/>
                </a:cubicBezTo>
                <a:cubicBezTo>
                  <a:pt x="6143263" y="4243"/>
                  <a:pt x="6302510" y="-5957"/>
                  <a:pt x="6425658" y="0"/>
                </a:cubicBezTo>
                <a:cubicBezTo>
                  <a:pt x="6548806" y="5957"/>
                  <a:pt x="6969340" y="-38116"/>
                  <a:pt x="7213065" y="0"/>
                </a:cubicBezTo>
                <a:cubicBezTo>
                  <a:pt x="7456790" y="38116"/>
                  <a:pt x="7660056" y="-25813"/>
                  <a:pt x="7795062" y="0"/>
                </a:cubicBezTo>
                <a:cubicBezTo>
                  <a:pt x="7930068" y="25813"/>
                  <a:pt x="8311692" y="12893"/>
                  <a:pt x="8479764" y="0"/>
                </a:cubicBezTo>
                <a:cubicBezTo>
                  <a:pt x="8647836" y="-12893"/>
                  <a:pt x="9067802" y="6408"/>
                  <a:pt x="9267171" y="0"/>
                </a:cubicBezTo>
                <a:cubicBezTo>
                  <a:pt x="9466540" y="-6408"/>
                  <a:pt x="10067324" y="38628"/>
                  <a:pt x="10431164" y="0"/>
                </a:cubicBezTo>
                <a:cubicBezTo>
                  <a:pt x="10516958" y="6107"/>
                  <a:pt x="10596197" y="75746"/>
                  <a:pt x="10591800" y="160636"/>
                </a:cubicBezTo>
                <a:cubicBezTo>
                  <a:pt x="10623638" y="392542"/>
                  <a:pt x="10581510" y="612508"/>
                  <a:pt x="10591800" y="803161"/>
                </a:cubicBezTo>
                <a:cubicBezTo>
                  <a:pt x="10593172" y="887515"/>
                  <a:pt x="10518697" y="969939"/>
                  <a:pt x="10431164" y="963797"/>
                </a:cubicBezTo>
                <a:cubicBezTo>
                  <a:pt x="10194381" y="944071"/>
                  <a:pt x="9971770" y="953567"/>
                  <a:pt x="9849167" y="963797"/>
                </a:cubicBezTo>
                <a:cubicBezTo>
                  <a:pt x="9726564" y="974027"/>
                  <a:pt x="9313223" y="933745"/>
                  <a:pt x="9164466" y="963797"/>
                </a:cubicBezTo>
                <a:cubicBezTo>
                  <a:pt x="9015709" y="993849"/>
                  <a:pt x="8517010" y="953961"/>
                  <a:pt x="8274353" y="963797"/>
                </a:cubicBezTo>
                <a:cubicBezTo>
                  <a:pt x="8031696" y="973633"/>
                  <a:pt x="7800301" y="944659"/>
                  <a:pt x="7384241" y="963797"/>
                </a:cubicBezTo>
                <a:cubicBezTo>
                  <a:pt x="6968181" y="982935"/>
                  <a:pt x="7061874" y="992521"/>
                  <a:pt x="6802244" y="963797"/>
                </a:cubicBezTo>
                <a:cubicBezTo>
                  <a:pt x="6542614" y="935073"/>
                  <a:pt x="6113039" y="979635"/>
                  <a:pt x="5912132" y="963797"/>
                </a:cubicBezTo>
                <a:cubicBezTo>
                  <a:pt x="5711225" y="947959"/>
                  <a:pt x="5455551" y="942420"/>
                  <a:pt x="5124725" y="963797"/>
                </a:cubicBezTo>
                <a:cubicBezTo>
                  <a:pt x="4793899" y="985174"/>
                  <a:pt x="4925072" y="955539"/>
                  <a:pt x="4748139" y="963797"/>
                </a:cubicBezTo>
                <a:cubicBezTo>
                  <a:pt x="4571206" y="972055"/>
                  <a:pt x="4397436" y="954269"/>
                  <a:pt x="4166142" y="963797"/>
                </a:cubicBezTo>
                <a:cubicBezTo>
                  <a:pt x="3934848" y="973325"/>
                  <a:pt x="3592705" y="981436"/>
                  <a:pt x="3378735" y="963797"/>
                </a:cubicBezTo>
                <a:cubicBezTo>
                  <a:pt x="3164765" y="946158"/>
                  <a:pt x="2764690" y="932100"/>
                  <a:pt x="2488622" y="963797"/>
                </a:cubicBezTo>
                <a:cubicBezTo>
                  <a:pt x="2212554" y="995494"/>
                  <a:pt x="2169118" y="960379"/>
                  <a:pt x="2009331" y="963797"/>
                </a:cubicBezTo>
                <a:cubicBezTo>
                  <a:pt x="1849544" y="967215"/>
                  <a:pt x="1536525" y="994915"/>
                  <a:pt x="1221924" y="963797"/>
                </a:cubicBezTo>
                <a:cubicBezTo>
                  <a:pt x="907323" y="932679"/>
                  <a:pt x="908818" y="945581"/>
                  <a:pt x="742633" y="963797"/>
                </a:cubicBezTo>
                <a:cubicBezTo>
                  <a:pt x="576448" y="982013"/>
                  <a:pt x="336804" y="981862"/>
                  <a:pt x="160636" y="963797"/>
                </a:cubicBezTo>
                <a:cubicBezTo>
                  <a:pt x="69622" y="958877"/>
                  <a:pt x="6175" y="901160"/>
                  <a:pt x="0" y="803161"/>
                </a:cubicBezTo>
                <a:cubicBezTo>
                  <a:pt x="20645" y="579951"/>
                  <a:pt x="12808" y="467772"/>
                  <a:pt x="0" y="16063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một tấm lưới nhỏ hay một viên sỏi có kích thước lớn hơn lỗ thoát nước đặt lên trên lỗ thoát nước ở đáy chậu.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422A19C-6BA8-4C71-1937-D8CC20539DFF}"/>
              </a:ext>
            </a:extLst>
          </p:cNvPr>
          <p:cNvSpPr/>
          <p:nvPr/>
        </p:nvSpPr>
        <p:spPr>
          <a:xfrm>
            <a:off x="923925" y="3589153"/>
            <a:ext cx="10591800" cy="935222"/>
          </a:xfrm>
          <a:custGeom>
            <a:avLst/>
            <a:gdLst>
              <a:gd name="connsiteX0" fmla="*/ 0 w 10591800"/>
              <a:gd name="connsiteY0" fmla="*/ 155873 h 935222"/>
              <a:gd name="connsiteX1" fmla="*/ 155873 w 10591800"/>
              <a:gd name="connsiteY1" fmla="*/ 0 h 935222"/>
              <a:gd name="connsiteX2" fmla="*/ 738409 w 10591800"/>
              <a:gd name="connsiteY2" fmla="*/ 0 h 935222"/>
              <a:gd name="connsiteX3" fmla="*/ 1218145 w 10591800"/>
              <a:gd name="connsiteY3" fmla="*/ 0 h 935222"/>
              <a:gd name="connsiteX4" fmla="*/ 1800682 w 10591800"/>
              <a:gd name="connsiteY4" fmla="*/ 0 h 935222"/>
              <a:gd name="connsiteX5" fmla="*/ 2588819 w 10591800"/>
              <a:gd name="connsiteY5" fmla="*/ 0 h 935222"/>
              <a:gd name="connsiteX6" fmla="*/ 3068555 w 10591800"/>
              <a:gd name="connsiteY6" fmla="*/ 0 h 935222"/>
              <a:gd name="connsiteX7" fmla="*/ 3651091 w 10591800"/>
              <a:gd name="connsiteY7" fmla="*/ 0 h 935222"/>
              <a:gd name="connsiteX8" fmla="*/ 4336428 w 10591800"/>
              <a:gd name="connsiteY8" fmla="*/ 0 h 935222"/>
              <a:gd name="connsiteX9" fmla="*/ 5021765 w 10591800"/>
              <a:gd name="connsiteY9" fmla="*/ 0 h 935222"/>
              <a:gd name="connsiteX10" fmla="*/ 5809903 w 10591800"/>
              <a:gd name="connsiteY10" fmla="*/ 0 h 935222"/>
              <a:gd name="connsiteX11" fmla="*/ 6289639 w 10591800"/>
              <a:gd name="connsiteY11" fmla="*/ 0 h 935222"/>
              <a:gd name="connsiteX12" fmla="*/ 7180577 w 10591800"/>
              <a:gd name="connsiteY12" fmla="*/ 0 h 935222"/>
              <a:gd name="connsiteX13" fmla="*/ 7968714 w 10591800"/>
              <a:gd name="connsiteY13" fmla="*/ 0 h 935222"/>
              <a:gd name="connsiteX14" fmla="*/ 8859652 w 10591800"/>
              <a:gd name="connsiteY14" fmla="*/ 0 h 935222"/>
              <a:gd name="connsiteX15" fmla="*/ 9544989 w 10591800"/>
              <a:gd name="connsiteY15" fmla="*/ 0 h 935222"/>
              <a:gd name="connsiteX16" fmla="*/ 10435927 w 10591800"/>
              <a:gd name="connsiteY16" fmla="*/ 0 h 935222"/>
              <a:gd name="connsiteX17" fmla="*/ 10591800 w 10591800"/>
              <a:gd name="connsiteY17" fmla="*/ 155873 h 935222"/>
              <a:gd name="connsiteX18" fmla="*/ 10591800 w 10591800"/>
              <a:gd name="connsiteY18" fmla="*/ 779349 h 935222"/>
              <a:gd name="connsiteX19" fmla="*/ 10435927 w 10591800"/>
              <a:gd name="connsiteY19" fmla="*/ 935222 h 935222"/>
              <a:gd name="connsiteX20" fmla="*/ 9647790 w 10591800"/>
              <a:gd name="connsiteY20" fmla="*/ 935222 h 935222"/>
              <a:gd name="connsiteX21" fmla="*/ 9270854 w 10591800"/>
              <a:gd name="connsiteY21" fmla="*/ 935222 h 935222"/>
              <a:gd name="connsiteX22" fmla="*/ 8791118 w 10591800"/>
              <a:gd name="connsiteY22" fmla="*/ 935222 h 935222"/>
              <a:gd name="connsiteX23" fmla="*/ 8208582 w 10591800"/>
              <a:gd name="connsiteY23" fmla="*/ 935222 h 935222"/>
              <a:gd name="connsiteX24" fmla="*/ 7317644 w 10591800"/>
              <a:gd name="connsiteY24" fmla="*/ 935222 h 935222"/>
              <a:gd name="connsiteX25" fmla="*/ 6735108 w 10591800"/>
              <a:gd name="connsiteY25" fmla="*/ 935222 h 935222"/>
              <a:gd name="connsiteX26" fmla="*/ 6358172 w 10591800"/>
              <a:gd name="connsiteY26" fmla="*/ 935222 h 935222"/>
              <a:gd name="connsiteX27" fmla="*/ 5570035 w 10591800"/>
              <a:gd name="connsiteY27" fmla="*/ 935222 h 935222"/>
              <a:gd name="connsiteX28" fmla="*/ 4781897 w 10591800"/>
              <a:gd name="connsiteY28" fmla="*/ 935222 h 935222"/>
              <a:gd name="connsiteX29" fmla="*/ 4302161 w 10591800"/>
              <a:gd name="connsiteY29" fmla="*/ 935222 h 935222"/>
              <a:gd name="connsiteX30" fmla="*/ 3925226 w 10591800"/>
              <a:gd name="connsiteY30" fmla="*/ 935222 h 935222"/>
              <a:gd name="connsiteX31" fmla="*/ 3137089 w 10591800"/>
              <a:gd name="connsiteY31" fmla="*/ 935222 h 935222"/>
              <a:gd name="connsiteX32" fmla="*/ 2657353 w 10591800"/>
              <a:gd name="connsiteY32" fmla="*/ 935222 h 935222"/>
              <a:gd name="connsiteX33" fmla="*/ 2074816 w 10591800"/>
              <a:gd name="connsiteY33" fmla="*/ 935222 h 935222"/>
              <a:gd name="connsiteX34" fmla="*/ 1492280 w 10591800"/>
              <a:gd name="connsiteY34" fmla="*/ 935222 h 935222"/>
              <a:gd name="connsiteX35" fmla="*/ 155873 w 10591800"/>
              <a:gd name="connsiteY35" fmla="*/ 935222 h 935222"/>
              <a:gd name="connsiteX36" fmla="*/ 0 w 10591800"/>
              <a:gd name="connsiteY36" fmla="*/ 779349 h 935222"/>
              <a:gd name="connsiteX37" fmla="*/ 0 w 10591800"/>
              <a:gd name="connsiteY37" fmla="*/ 155873 h 93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935222" fill="none" extrusionOk="0">
                <a:moveTo>
                  <a:pt x="0" y="155873"/>
                </a:moveTo>
                <a:cubicBezTo>
                  <a:pt x="-4864" y="56017"/>
                  <a:pt x="71771" y="-7154"/>
                  <a:pt x="155873" y="0"/>
                </a:cubicBezTo>
                <a:cubicBezTo>
                  <a:pt x="314515" y="-25233"/>
                  <a:pt x="612496" y="21199"/>
                  <a:pt x="738409" y="0"/>
                </a:cubicBezTo>
                <a:cubicBezTo>
                  <a:pt x="864322" y="-21199"/>
                  <a:pt x="1075325" y="-12521"/>
                  <a:pt x="1218145" y="0"/>
                </a:cubicBezTo>
                <a:cubicBezTo>
                  <a:pt x="1360965" y="12521"/>
                  <a:pt x="1610447" y="-22593"/>
                  <a:pt x="1800682" y="0"/>
                </a:cubicBezTo>
                <a:cubicBezTo>
                  <a:pt x="1990917" y="22593"/>
                  <a:pt x="2210902" y="-22456"/>
                  <a:pt x="2588819" y="0"/>
                </a:cubicBezTo>
                <a:cubicBezTo>
                  <a:pt x="2966736" y="22456"/>
                  <a:pt x="2916568" y="13131"/>
                  <a:pt x="3068555" y="0"/>
                </a:cubicBezTo>
                <a:cubicBezTo>
                  <a:pt x="3220542" y="-13131"/>
                  <a:pt x="3432625" y="10570"/>
                  <a:pt x="3651091" y="0"/>
                </a:cubicBezTo>
                <a:cubicBezTo>
                  <a:pt x="3869557" y="-10570"/>
                  <a:pt x="4173529" y="-27916"/>
                  <a:pt x="4336428" y="0"/>
                </a:cubicBezTo>
                <a:cubicBezTo>
                  <a:pt x="4499327" y="27916"/>
                  <a:pt x="4848332" y="26504"/>
                  <a:pt x="5021765" y="0"/>
                </a:cubicBezTo>
                <a:cubicBezTo>
                  <a:pt x="5195198" y="-26504"/>
                  <a:pt x="5485597" y="-6746"/>
                  <a:pt x="5809903" y="0"/>
                </a:cubicBezTo>
                <a:cubicBezTo>
                  <a:pt x="6134209" y="6746"/>
                  <a:pt x="6189913" y="8893"/>
                  <a:pt x="6289639" y="0"/>
                </a:cubicBezTo>
                <a:cubicBezTo>
                  <a:pt x="6389365" y="-8893"/>
                  <a:pt x="6815902" y="12141"/>
                  <a:pt x="7180577" y="0"/>
                </a:cubicBezTo>
                <a:cubicBezTo>
                  <a:pt x="7545252" y="-12141"/>
                  <a:pt x="7710591" y="33455"/>
                  <a:pt x="7968714" y="0"/>
                </a:cubicBezTo>
                <a:cubicBezTo>
                  <a:pt x="8226837" y="-33455"/>
                  <a:pt x="8590084" y="-33490"/>
                  <a:pt x="8859652" y="0"/>
                </a:cubicBezTo>
                <a:cubicBezTo>
                  <a:pt x="9129220" y="33490"/>
                  <a:pt x="9378347" y="-7911"/>
                  <a:pt x="9544989" y="0"/>
                </a:cubicBezTo>
                <a:cubicBezTo>
                  <a:pt x="9711631" y="7911"/>
                  <a:pt x="10222645" y="37279"/>
                  <a:pt x="10435927" y="0"/>
                </a:cubicBezTo>
                <a:cubicBezTo>
                  <a:pt x="10530361" y="-2956"/>
                  <a:pt x="10594500" y="76648"/>
                  <a:pt x="10591800" y="155873"/>
                </a:cubicBezTo>
                <a:cubicBezTo>
                  <a:pt x="10565729" y="340368"/>
                  <a:pt x="10597412" y="610842"/>
                  <a:pt x="10591800" y="779349"/>
                </a:cubicBezTo>
                <a:cubicBezTo>
                  <a:pt x="10580622" y="848777"/>
                  <a:pt x="10521220" y="920831"/>
                  <a:pt x="10435927" y="935222"/>
                </a:cubicBezTo>
                <a:cubicBezTo>
                  <a:pt x="10142051" y="903494"/>
                  <a:pt x="9908598" y="962323"/>
                  <a:pt x="9647790" y="935222"/>
                </a:cubicBezTo>
                <a:cubicBezTo>
                  <a:pt x="9386982" y="908121"/>
                  <a:pt x="9414146" y="917390"/>
                  <a:pt x="9270854" y="935222"/>
                </a:cubicBezTo>
                <a:cubicBezTo>
                  <a:pt x="9127562" y="953054"/>
                  <a:pt x="9015583" y="936177"/>
                  <a:pt x="8791118" y="935222"/>
                </a:cubicBezTo>
                <a:cubicBezTo>
                  <a:pt x="8566653" y="934267"/>
                  <a:pt x="8387137" y="958749"/>
                  <a:pt x="8208582" y="935222"/>
                </a:cubicBezTo>
                <a:cubicBezTo>
                  <a:pt x="8030027" y="911695"/>
                  <a:pt x="7599168" y="921527"/>
                  <a:pt x="7317644" y="935222"/>
                </a:cubicBezTo>
                <a:cubicBezTo>
                  <a:pt x="7036120" y="948917"/>
                  <a:pt x="6889470" y="951445"/>
                  <a:pt x="6735108" y="935222"/>
                </a:cubicBezTo>
                <a:cubicBezTo>
                  <a:pt x="6580746" y="918999"/>
                  <a:pt x="6487614" y="936703"/>
                  <a:pt x="6358172" y="935222"/>
                </a:cubicBezTo>
                <a:cubicBezTo>
                  <a:pt x="6228730" y="933741"/>
                  <a:pt x="5958099" y="902040"/>
                  <a:pt x="5570035" y="935222"/>
                </a:cubicBezTo>
                <a:cubicBezTo>
                  <a:pt x="5181971" y="968404"/>
                  <a:pt x="5115110" y="937530"/>
                  <a:pt x="4781897" y="935222"/>
                </a:cubicBezTo>
                <a:cubicBezTo>
                  <a:pt x="4448684" y="932914"/>
                  <a:pt x="4513460" y="947424"/>
                  <a:pt x="4302161" y="935222"/>
                </a:cubicBezTo>
                <a:cubicBezTo>
                  <a:pt x="4090862" y="923020"/>
                  <a:pt x="4093056" y="944198"/>
                  <a:pt x="3925226" y="935222"/>
                </a:cubicBezTo>
                <a:cubicBezTo>
                  <a:pt x="3757396" y="926246"/>
                  <a:pt x="3510048" y="952229"/>
                  <a:pt x="3137089" y="935222"/>
                </a:cubicBezTo>
                <a:cubicBezTo>
                  <a:pt x="2764130" y="918215"/>
                  <a:pt x="2825043" y="956350"/>
                  <a:pt x="2657353" y="935222"/>
                </a:cubicBezTo>
                <a:cubicBezTo>
                  <a:pt x="2489663" y="914094"/>
                  <a:pt x="2261751" y="923442"/>
                  <a:pt x="2074816" y="935222"/>
                </a:cubicBezTo>
                <a:cubicBezTo>
                  <a:pt x="1887881" y="947002"/>
                  <a:pt x="1648324" y="961501"/>
                  <a:pt x="1492280" y="935222"/>
                </a:cubicBezTo>
                <a:cubicBezTo>
                  <a:pt x="1336236" y="908943"/>
                  <a:pt x="664809" y="939284"/>
                  <a:pt x="155873" y="935222"/>
                </a:cubicBezTo>
                <a:cubicBezTo>
                  <a:pt x="74303" y="930988"/>
                  <a:pt x="-17654" y="873421"/>
                  <a:pt x="0" y="779349"/>
                </a:cubicBezTo>
                <a:cubicBezTo>
                  <a:pt x="14376" y="548664"/>
                  <a:pt x="-101" y="424482"/>
                  <a:pt x="0" y="155873"/>
                </a:cubicBezTo>
                <a:close/>
              </a:path>
              <a:path w="10591800" h="935222" stroke="0" extrusionOk="0">
                <a:moveTo>
                  <a:pt x="0" y="155873"/>
                </a:moveTo>
                <a:cubicBezTo>
                  <a:pt x="3198" y="60615"/>
                  <a:pt x="65434" y="-5711"/>
                  <a:pt x="155873" y="0"/>
                </a:cubicBezTo>
                <a:cubicBezTo>
                  <a:pt x="317958" y="-5458"/>
                  <a:pt x="695182" y="-21300"/>
                  <a:pt x="944010" y="0"/>
                </a:cubicBezTo>
                <a:cubicBezTo>
                  <a:pt x="1192838" y="21300"/>
                  <a:pt x="1339005" y="-24839"/>
                  <a:pt x="1629347" y="0"/>
                </a:cubicBezTo>
                <a:cubicBezTo>
                  <a:pt x="1919689" y="24839"/>
                  <a:pt x="2307924" y="23605"/>
                  <a:pt x="2520285" y="0"/>
                </a:cubicBezTo>
                <a:cubicBezTo>
                  <a:pt x="2732646" y="-23605"/>
                  <a:pt x="3046558" y="-4592"/>
                  <a:pt x="3411223" y="0"/>
                </a:cubicBezTo>
                <a:cubicBezTo>
                  <a:pt x="3775888" y="4592"/>
                  <a:pt x="3877216" y="4113"/>
                  <a:pt x="4096560" y="0"/>
                </a:cubicBezTo>
                <a:cubicBezTo>
                  <a:pt x="4315904" y="-4113"/>
                  <a:pt x="4395673" y="-993"/>
                  <a:pt x="4679097" y="0"/>
                </a:cubicBezTo>
                <a:cubicBezTo>
                  <a:pt x="4962521" y="993"/>
                  <a:pt x="5117565" y="-28940"/>
                  <a:pt x="5467234" y="0"/>
                </a:cubicBezTo>
                <a:cubicBezTo>
                  <a:pt x="5816903" y="28940"/>
                  <a:pt x="5813302" y="-16520"/>
                  <a:pt x="5946970" y="0"/>
                </a:cubicBezTo>
                <a:cubicBezTo>
                  <a:pt x="6080638" y="16520"/>
                  <a:pt x="6228537" y="-1494"/>
                  <a:pt x="6426706" y="0"/>
                </a:cubicBezTo>
                <a:cubicBezTo>
                  <a:pt x="6624875" y="1494"/>
                  <a:pt x="6822052" y="-4380"/>
                  <a:pt x="7214843" y="0"/>
                </a:cubicBezTo>
                <a:cubicBezTo>
                  <a:pt x="7607634" y="4380"/>
                  <a:pt x="7680140" y="17332"/>
                  <a:pt x="7797380" y="0"/>
                </a:cubicBezTo>
                <a:cubicBezTo>
                  <a:pt x="7914620" y="-17332"/>
                  <a:pt x="8223637" y="10376"/>
                  <a:pt x="8482717" y="0"/>
                </a:cubicBezTo>
                <a:cubicBezTo>
                  <a:pt x="8741797" y="-10376"/>
                  <a:pt x="8932668" y="28273"/>
                  <a:pt x="9270854" y="0"/>
                </a:cubicBezTo>
                <a:cubicBezTo>
                  <a:pt x="9609040" y="-28273"/>
                  <a:pt x="9994686" y="-3059"/>
                  <a:pt x="10435927" y="0"/>
                </a:cubicBezTo>
                <a:cubicBezTo>
                  <a:pt x="10515202" y="14229"/>
                  <a:pt x="10601295" y="78051"/>
                  <a:pt x="10591800" y="155873"/>
                </a:cubicBezTo>
                <a:cubicBezTo>
                  <a:pt x="10619985" y="411139"/>
                  <a:pt x="10568855" y="557289"/>
                  <a:pt x="10591800" y="779349"/>
                </a:cubicBezTo>
                <a:cubicBezTo>
                  <a:pt x="10593126" y="861217"/>
                  <a:pt x="10518939" y="951173"/>
                  <a:pt x="10435927" y="935222"/>
                </a:cubicBezTo>
                <a:cubicBezTo>
                  <a:pt x="10146591" y="915911"/>
                  <a:pt x="10037349" y="956029"/>
                  <a:pt x="9853391" y="935222"/>
                </a:cubicBezTo>
                <a:cubicBezTo>
                  <a:pt x="9669433" y="914415"/>
                  <a:pt x="9382292" y="968611"/>
                  <a:pt x="9168054" y="935222"/>
                </a:cubicBezTo>
                <a:cubicBezTo>
                  <a:pt x="8953816" y="901833"/>
                  <a:pt x="8516172" y="896839"/>
                  <a:pt x="8277116" y="935222"/>
                </a:cubicBezTo>
                <a:cubicBezTo>
                  <a:pt x="8038060" y="973605"/>
                  <a:pt x="7703377" y="925166"/>
                  <a:pt x="7386178" y="935222"/>
                </a:cubicBezTo>
                <a:cubicBezTo>
                  <a:pt x="7068979" y="945278"/>
                  <a:pt x="7033426" y="952429"/>
                  <a:pt x="6803641" y="935222"/>
                </a:cubicBezTo>
                <a:cubicBezTo>
                  <a:pt x="6573856" y="918015"/>
                  <a:pt x="6195616" y="956770"/>
                  <a:pt x="5912703" y="935222"/>
                </a:cubicBezTo>
                <a:cubicBezTo>
                  <a:pt x="5629790" y="913674"/>
                  <a:pt x="5325559" y="970500"/>
                  <a:pt x="5124566" y="935222"/>
                </a:cubicBezTo>
                <a:cubicBezTo>
                  <a:pt x="4923573" y="899944"/>
                  <a:pt x="4897674" y="918806"/>
                  <a:pt x="4747630" y="935222"/>
                </a:cubicBezTo>
                <a:cubicBezTo>
                  <a:pt x="4597586" y="951638"/>
                  <a:pt x="4300158" y="927477"/>
                  <a:pt x="4165094" y="935222"/>
                </a:cubicBezTo>
                <a:cubicBezTo>
                  <a:pt x="4030030" y="942967"/>
                  <a:pt x="3685506" y="937259"/>
                  <a:pt x="3376957" y="935222"/>
                </a:cubicBezTo>
                <a:cubicBezTo>
                  <a:pt x="3068408" y="933185"/>
                  <a:pt x="2904316" y="923251"/>
                  <a:pt x="2486019" y="935222"/>
                </a:cubicBezTo>
                <a:cubicBezTo>
                  <a:pt x="2067722" y="947193"/>
                  <a:pt x="2150246" y="945525"/>
                  <a:pt x="2006283" y="935222"/>
                </a:cubicBezTo>
                <a:cubicBezTo>
                  <a:pt x="1862320" y="924919"/>
                  <a:pt x="1601713" y="967841"/>
                  <a:pt x="1218145" y="935222"/>
                </a:cubicBezTo>
                <a:cubicBezTo>
                  <a:pt x="834577" y="902603"/>
                  <a:pt x="885435" y="911402"/>
                  <a:pt x="738409" y="935222"/>
                </a:cubicBezTo>
                <a:cubicBezTo>
                  <a:pt x="591383" y="959042"/>
                  <a:pt x="446668" y="914057"/>
                  <a:pt x="155873" y="935222"/>
                </a:cubicBezTo>
                <a:cubicBezTo>
                  <a:pt x="62114" y="918783"/>
                  <a:pt x="2662" y="869436"/>
                  <a:pt x="0" y="779349"/>
                </a:cubicBezTo>
                <a:cubicBezTo>
                  <a:pt x="3501" y="519945"/>
                  <a:pt x="-15560" y="385998"/>
                  <a:pt x="0" y="155873"/>
                </a:cubicBezTo>
                <a:close/>
              </a:path>
            </a:pathLst>
          </a:custGeom>
          <a:solidFill>
            <a:srgbClr val="FFCC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đứng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chậu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chậu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lấp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gốc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rễ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nhẹ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gốc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chắc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chắn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63DF6DB-C502-3221-75C4-024621A96571}"/>
              </a:ext>
            </a:extLst>
          </p:cNvPr>
          <p:cNvSpPr/>
          <p:nvPr/>
        </p:nvSpPr>
        <p:spPr>
          <a:xfrm>
            <a:off x="990600" y="4770253"/>
            <a:ext cx="10591800" cy="678048"/>
          </a:xfrm>
          <a:custGeom>
            <a:avLst/>
            <a:gdLst>
              <a:gd name="connsiteX0" fmla="*/ 0 w 10591800"/>
              <a:gd name="connsiteY0" fmla="*/ 113010 h 678048"/>
              <a:gd name="connsiteX1" fmla="*/ 113010 w 10591800"/>
              <a:gd name="connsiteY1" fmla="*/ 0 h 678048"/>
              <a:gd name="connsiteX2" fmla="*/ 700404 w 10591800"/>
              <a:gd name="connsiteY2" fmla="*/ 0 h 678048"/>
              <a:gd name="connsiteX3" fmla="*/ 1184141 w 10591800"/>
              <a:gd name="connsiteY3" fmla="*/ 0 h 678048"/>
              <a:gd name="connsiteX4" fmla="*/ 1771535 w 10591800"/>
              <a:gd name="connsiteY4" fmla="*/ 0 h 678048"/>
              <a:gd name="connsiteX5" fmla="*/ 2566245 w 10591800"/>
              <a:gd name="connsiteY5" fmla="*/ 0 h 678048"/>
              <a:gd name="connsiteX6" fmla="*/ 3049981 w 10591800"/>
              <a:gd name="connsiteY6" fmla="*/ 0 h 678048"/>
              <a:gd name="connsiteX7" fmla="*/ 3637375 w 10591800"/>
              <a:gd name="connsiteY7" fmla="*/ 0 h 678048"/>
              <a:gd name="connsiteX8" fmla="*/ 4328427 w 10591800"/>
              <a:gd name="connsiteY8" fmla="*/ 0 h 678048"/>
              <a:gd name="connsiteX9" fmla="*/ 5019479 w 10591800"/>
              <a:gd name="connsiteY9" fmla="*/ 0 h 678048"/>
              <a:gd name="connsiteX10" fmla="*/ 5814189 w 10591800"/>
              <a:gd name="connsiteY10" fmla="*/ 0 h 678048"/>
              <a:gd name="connsiteX11" fmla="*/ 6297925 w 10591800"/>
              <a:gd name="connsiteY11" fmla="*/ 0 h 678048"/>
              <a:gd name="connsiteX12" fmla="*/ 7196293 w 10591800"/>
              <a:gd name="connsiteY12" fmla="*/ 0 h 678048"/>
              <a:gd name="connsiteX13" fmla="*/ 7991003 w 10591800"/>
              <a:gd name="connsiteY13" fmla="*/ 0 h 678048"/>
              <a:gd name="connsiteX14" fmla="*/ 8889370 w 10591800"/>
              <a:gd name="connsiteY14" fmla="*/ 0 h 678048"/>
              <a:gd name="connsiteX15" fmla="*/ 9580422 w 10591800"/>
              <a:gd name="connsiteY15" fmla="*/ 0 h 678048"/>
              <a:gd name="connsiteX16" fmla="*/ 10478790 w 10591800"/>
              <a:gd name="connsiteY16" fmla="*/ 0 h 678048"/>
              <a:gd name="connsiteX17" fmla="*/ 10591800 w 10591800"/>
              <a:gd name="connsiteY17" fmla="*/ 113010 h 678048"/>
              <a:gd name="connsiteX18" fmla="*/ 10591800 w 10591800"/>
              <a:gd name="connsiteY18" fmla="*/ 565038 h 678048"/>
              <a:gd name="connsiteX19" fmla="*/ 10478790 w 10591800"/>
              <a:gd name="connsiteY19" fmla="*/ 678048 h 678048"/>
              <a:gd name="connsiteX20" fmla="*/ 9684080 w 10591800"/>
              <a:gd name="connsiteY20" fmla="*/ 678048 h 678048"/>
              <a:gd name="connsiteX21" fmla="*/ 9304002 w 10591800"/>
              <a:gd name="connsiteY21" fmla="*/ 678048 h 678048"/>
              <a:gd name="connsiteX22" fmla="*/ 8820265 w 10591800"/>
              <a:gd name="connsiteY22" fmla="*/ 678048 h 678048"/>
              <a:gd name="connsiteX23" fmla="*/ 8232871 w 10591800"/>
              <a:gd name="connsiteY23" fmla="*/ 678048 h 678048"/>
              <a:gd name="connsiteX24" fmla="*/ 7334503 w 10591800"/>
              <a:gd name="connsiteY24" fmla="*/ 678048 h 678048"/>
              <a:gd name="connsiteX25" fmla="*/ 6747109 w 10591800"/>
              <a:gd name="connsiteY25" fmla="*/ 678048 h 678048"/>
              <a:gd name="connsiteX26" fmla="*/ 6367031 w 10591800"/>
              <a:gd name="connsiteY26" fmla="*/ 678048 h 678048"/>
              <a:gd name="connsiteX27" fmla="*/ 5572321 w 10591800"/>
              <a:gd name="connsiteY27" fmla="*/ 678048 h 678048"/>
              <a:gd name="connsiteX28" fmla="*/ 4777611 w 10591800"/>
              <a:gd name="connsiteY28" fmla="*/ 678048 h 678048"/>
              <a:gd name="connsiteX29" fmla="*/ 4293875 w 10591800"/>
              <a:gd name="connsiteY29" fmla="*/ 678048 h 678048"/>
              <a:gd name="connsiteX30" fmla="*/ 3913796 w 10591800"/>
              <a:gd name="connsiteY30" fmla="*/ 678048 h 678048"/>
              <a:gd name="connsiteX31" fmla="*/ 3119086 w 10591800"/>
              <a:gd name="connsiteY31" fmla="*/ 678048 h 678048"/>
              <a:gd name="connsiteX32" fmla="*/ 2635350 w 10591800"/>
              <a:gd name="connsiteY32" fmla="*/ 678048 h 678048"/>
              <a:gd name="connsiteX33" fmla="*/ 2047956 w 10591800"/>
              <a:gd name="connsiteY33" fmla="*/ 678048 h 678048"/>
              <a:gd name="connsiteX34" fmla="*/ 1460561 w 10591800"/>
              <a:gd name="connsiteY34" fmla="*/ 678048 h 678048"/>
              <a:gd name="connsiteX35" fmla="*/ 113010 w 10591800"/>
              <a:gd name="connsiteY35" fmla="*/ 678048 h 678048"/>
              <a:gd name="connsiteX36" fmla="*/ 0 w 10591800"/>
              <a:gd name="connsiteY36" fmla="*/ 565038 h 678048"/>
              <a:gd name="connsiteX37" fmla="*/ 0 w 10591800"/>
              <a:gd name="connsiteY37" fmla="*/ 113010 h 67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678048" fill="none" extrusionOk="0">
                <a:moveTo>
                  <a:pt x="0" y="113010"/>
                </a:moveTo>
                <a:cubicBezTo>
                  <a:pt x="-2534" y="43422"/>
                  <a:pt x="52611" y="-7266"/>
                  <a:pt x="113010" y="0"/>
                </a:cubicBezTo>
                <a:cubicBezTo>
                  <a:pt x="302093" y="18445"/>
                  <a:pt x="430523" y="5146"/>
                  <a:pt x="700404" y="0"/>
                </a:cubicBezTo>
                <a:cubicBezTo>
                  <a:pt x="970285" y="-5146"/>
                  <a:pt x="1078558" y="21704"/>
                  <a:pt x="1184141" y="0"/>
                </a:cubicBezTo>
                <a:cubicBezTo>
                  <a:pt x="1289724" y="-21704"/>
                  <a:pt x="1569934" y="-15775"/>
                  <a:pt x="1771535" y="0"/>
                </a:cubicBezTo>
                <a:cubicBezTo>
                  <a:pt x="1973136" y="15775"/>
                  <a:pt x="2307831" y="-1455"/>
                  <a:pt x="2566245" y="0"/>
                </a:cubicBezTo>
                <a:cubicBezTo>
                  <a:pt x="2824659" y="1455"/>
                  <a:pt x="2871978" y="-13613"/>
                  <a:pt x="3049981" y="0"/>
                </a:cubicBezTo>
                <a:cubicBezTo>
                  <a:pt x="3227984" y="13613"/>
                  <a:pt x="3399439" y="3400"/>
                  <a:pt x="3637375" y="0"/>
                </a:cubicBezTo>
                <a:cubicBezTo>
                  <a:pt x="3875311" y="-3400"/>
                  <a:pt x="3999287" y="-16790"/>
                  <a:pt x="4328427" y="0"/>
                </a:cubicBezTo>
                <a:cubicBezTo>
                  <a:pt x="4657567" y="16790"/>
                  <a:pt x="4697088" y="-5658"/>
                  <a:pt x="5019479" y="0"/>
                </a:cubicBezTo>
                <a:cubicBezTo>
                  <a:pt x="5341870" y="5658"/>
                  <a:pt x="5653515" y="-32400"/>
                  <a:pt x="5814189" y="0"/>
                </a:cubicBezTo>
                <a:cubicBezTo>
                  <a:pt x="5974863" y="32400"/>
                  <a:pt x="6170846" y="-18550"/>
                  <a:pt x="6297925" y="0"/>
                </a:cubicBezTo>
                <a:cubicBezTo>
                  <a:pt x="6425004" y="18550"/>
                  <a:pt x="6842400" y="-15697"/>
                  <a:pt x="7196293" y="0"/>
                </a:cubicBezTo>
                <a:cubicBezTo>
                  <a:pt x="7550186" y="15697"/>
                  <a:pt x="7688821" y="2360"/>
                  <a:pt x="7991003" y="0"/>
                </a:cubicBezTo>
                <a:cubicBezTo>
                  <a:pt x="8293185" y="-2360"/>
                  <a:pt x="8634395" y="25507"/>
                  <a:pt x="8889370" y="0"/>
                </a:cubicBezTo>
                <a:cubicBezTo>
                  <a:pt x="9144345" y="-25507"/>
                  <a:pt x="9403618" y="-19076"/>
                  <a:pt x="9580422" y="0"/>
                </a:cubicBezTo>
                <a:cubicBezTo>
                  <a:pt x="9757226" y="19076"/>
                  <a:pt x="10082051" y="5806"/>
                  <a:pt x="10478790" y="0"/>
                </a:cubicBezTo>
                <a:cubicBezTo>
                  <a:pt x="10545237" y="-1428"/>
                  <a:pt x="10597422" y="64878"/>
                  <a:pt x="10591800" y="113010"/>
                </a:cubicBezTo>
                <a:cubicBezTo>
                  <a:pt x="10593001" y="297372"/>
                  <a:pt x="10609524" y="361562"/>
                  <a:pt x="10591800" y="565038"/>
                </a:cubicBezTo>
                <a:cubicBezTo>
                  <a:pt x="10584301" y="616277"/>
                  <a:pt x="10540792" y="670575"/>
                  <a:pt x="10478790" y="678048"/>
                </a:cubicBezTo>
                <a:cubicBezTo>
                  <a:pt x="10253944" y="652477"/>
                  <a:pt x="10045388" y="686671"/>
                  <a:pt x="9684080" y="678048"/>
                </a:cubicBezTo>
                <a:cubicBezTo>
                  <a:pt x="9322772" y="669426"/>
                  <a:pt x="9402199" y="683135"/>
                  <a:pt x="9304002" y="678048"/>
                </a:cubicBezTo>
                <a:cubicBezTo>
                  <a:pt x="9205805" y="672961"/>
                  <a:pt x="9001681" y="676558"/>
                  <a:pt x="8820265" y="678048"/>
                </a:cubicBezTo>
                <a:cubicBezTo>
                  <a:pt x="8638849" y="679538"/>
                  <a:pt x="8459063" y="696214"/>
                  <a:pt x="8232871" y="678048"/>
                </a:cubicBezTo>
                <a:cubicBezTo>
                  <a:pt x="8006679" y="659882"/>
                  <a:pt x="7702618" y="639644"/>
                  <a:pt x="7334503" y="678048"/>
                </a:cubicBezTo>
                <a:cubicBezTo>
                  <a:pt x="6966388" y="716452"/>
                  <a:pt x="6969206" y="656919"/>
                  <a:pt x="6747109" y="678048"/>
                </a:cubicBezTo>
                <a:cubicBezTo>
                  <a:pt x="6525012" y="699177"/>
                  <a:pt x="6454314" y="676508"/>
                  <a:pt x="6367031" y="678048"/>
                </a:cubicBezTo>
                <a:cubicBezTo>
                  <a:pt x="6279748" y="679588"/>
                  <a:pt x="5938853" y="692608"/>
                  <a:pt x="5572321" y="678048"/>
                </a:cubicBezTo>
                <a:cubicBezTo>
                  <a:pt x="5205789" y="663489"/>
                  <a:pt x="4956873" y="644757"/>
                  <a:pt x="4777611" y="678048"/>
                </a:cubicBezTo>
                <a:cubicBezTo>
                  <a:pt x="4598349" y="711340"/>
                  <a:pt x="4490816" y="685201"/>
                  <a:pt x="4293875" y="678048"/>
                </a:cubicBezTo>
                <a:cubicBezTo>
                  <a:pt x="4096934" y="670895"/>
                  <a:pt x="4008008" y="677762"/>
                  <a:pt x="3913796" y="678048"/>
                </a:cubicBezTo>
                <a:cubicBezTo>
                  <a:pt x="3819584" y="678334"/>
                  <a:pt x="3409305" y="641070"/>
                  <a:pt x="3119086" y="678048"/>
                </a:cubicBezTo>
                <a:cubicBezTo>
                  <a:pt x="2828867" y="715027"/>
                  <a:pt x="2753095" y="681401"/>
                  <a:pt x="2635350" y="678048"/>
                </a:cubicBezTo>
                <a:cubicBezTo>
                  <a:pt x="2517605" y="674695"/>
                  <a:pt x="2170005" y="692706"/>
                  <a:pt x="2047956" y="678048"/>
                </a:cubicBezTo>
                <a:cubicBezTo>
                  <a:pt x="1925907" y="663390"/>
                  <a:pt x="1680595" y="687441"/>
                  <a:pt x="1460561" y="678048"/>
                </a:cubicBezTo>
                <a:cubicBezTo>
                  <a:pt x="1240528" y="668655"/>
                  <a:pt x="586859" y="724993"/>
                  <a:pt x="113010" y="678048"/>
                </a:cubicBezTo>
                <a:cubicBezTo>
                  <a:pt x="56537" y="672478"/>
                  <a:pt x="-4961" y="629696"/>
                  <a:pt x="0" y="565038"/>
                </a:cubicBezTo>
                <a:cubicBezTo>
                  <a:pt x="-11447" y="363069"/>
                  <a:pt x="-3350" y="295424"/>
                  <a:pt x="0" y="113010"/>
                </a:cubicBezTo>
                <a:close/>
              </a:path>
              <a:path w="10591800" h="678048" stroke="0" extrusionOk="0">
                <a:moveTo>
                  <a:pt x="0" y="113010"/>
                </a:moveTo>
                <a:cubicBezTo>
                  <a:pt x="1361" y="46693"/>
                  <a:pt x="44886" y="-7492"/>
                  <a:pt x="113010" y="0"/>
                </a:cubicBezTo>
                <a:cubicBezTo>
                  <a:pt x="356965" y="-32754"/>
                  <a:pt x="692043" y="2546"/>
                  <a:pt x="907720" y="0"/>
                </a:cubicBezTo>
                <a:cubicBezTo>
                  <a:pt x="1123397" y="-2546"/>
                  <a:pt x="1371357" y="9058"/>
                  <a:pt x="1598772" y="0"/>
                </a:cubicBezTo>
                <a:cubicBezTo>
                  <a:pt x="1826187" y="-9058"/>
                  <a:pt x="2225763" y="-15066"/>
                  <a:pt x="2497139" y="0"/>
                </a:cubicBezTo>
                <a:cubicBezTo>
                  <a:pt x="2768515" y="15066"/>
                  <a:pt x="3082765" y="-15687"/>
                  <a:pt x="3395507" y="0"/>
                </a:cubicBezTo>
                <a:cubicBezTo>
                  <a:pt x="3708249" y="15687"/>
                  <a:pt x="3945099" y="-10718"/>
                  <a:pt x="4086559" y="0"/>
                </a:cubicBezTo>
                <a:cubicBezTo>
                  <a:pt x="4228019" y="10718"/>
                  <a:pt x="4530484" y="1810"/>
                  <a:pt x="4673953" y="0"/>
                </a:cubicBezTo>
                <a:cubicBezTo>
                  <a:pt x="4817422" y="-1810"/>
                  <a:pt x="5097409" y="5884"/>
                  <a:pt x="5468663" y="0"/>
                </a:cubicBezTo>
                <a:cubicBezTo>
                  <a:pt x="5839917" y="-5884"/>
                  <a:pt x="5785205" y="4889"/>
                  <a:pt x="5952399" y="0"/>
                </a:cubicBezTo>
                <a:cubicBezTo>
                  <a:pt x="6119593" y="-4889"/>
                  <a:pt x="6199413" y="9516"/>
                  <a:pt x="6436136" y="0"/>
                </a:cubicBezTo>
                <a:cubicBezTo>
                  <a:pt x="6672859" y="-9516"/>
                  <a:pt x="6926332" y="-14970"/>
                  <a:pt x="7230846" y="0"/>
                </a:cubicBezTo>
                <a:cubicBezTo>
                  <a:pt x="7535360" y="14970"/>
                  <a:pt x="7554986" y="-11035"/>
                  <a:pt x="7818240" y="0"/>
                </a:cubicBezTo>
                <a:cubicBezTo>
                  <a:pt x="8081494" y="11035"/>
                  <a:pt x="8173102" y="15243"/>
                  <a:pt x="8509292" y="0"/>
                </a:cubicBezTo>
                <a:cubicBezTo>
                  <a:pt x="8845482" y="-15243"/>
                  <a:pt x="9076687" y="-26704"/>
                  <a:pt x="9304002" y="0"/>
                </a:cubicBezTo>
                <a:cubicBezTo>
                  <a:pt x="9531317" y="26704"/>
                  <a:pt x="10076935" y="-14463"/>
                  <a:pt x="10478790" y="0"/>
                </a:cubicBezTo>
                <a:cubicBezTo>
                  <a:pt x="10537351" y="8050"/>
                  <a:pt x="10602771" y="60145"/>
                  <a:pt x="10591800" y="113010"/>
                </a:cubicBezTo>
                <a:cubicBezTo>
                  <a:pt x="10609452" y="287084"/>
                  <a:pt x="10613982" y="390703"/>
                  <a:pt x="10591800" y="565038"/>
                </a:cubicBezTo>
                <a:cubicBezTo>
                  <a:pt x="10594145" y="619992"/>
                  <a:pt x="10540259" y="682952"/>
                  <a:pt x="10478790" y="678048"/>
                </a:cubicBezTo>
                <a:cubicBezTo>
                  <a:pt x="10273020" y="663794"/>
                  <a:pt x="10066739" y="698371"/>
                  <a:pt x="9891396" y="678048"/>
                </a:cubicBezTo>
                <a:cubicBezTo>
                  <a:pt x="9716053" y="657725"/>
                  <a:pt x="9468024" y="644113"/>
                  <a:pt x="9200344" y="678048"/>
                </a:cubicBezTo>
                <a:cubicBezTo>
                  <a:pt x="8932664" y="711983"/>
                  <a:pt x="8550738" y="694222"/>
                  <a:pt x="8301976" y="678048"/>
                </a:cubicBezTo>
                <a:cubicBezTo>
                  <a:pt x="8053214" y="661874"/>
                  <a:pt x="7616286" y="676546"/>
                  <a:pt x="7403609" y="678048"/>
                </a:cubicBezTo>
                <a:cubicBezTo>
                  <a:pt x="7190932" y="679550"/>
                  <a:pt x="7093062" y="649798"/>
                  <a:pt x="6816214" y="678048"/>
                </a:cubicBezTo>
                <a:cubicBezTo>
                  <a:pt x="6539367" y="706298"/>
                  <a:pt x="6255869" y="667668"/>
                  <a:pt x="5917847" y="678048"/>
                </a:cubicBezTo>
                <a:cubicBezTo>
                  <a:pt x="5579825" y="688428"/>
                  <a:pt x="5454355" y="684142"/>
                  <a:pt x="5123137" y="678048"/>
                </a:cubicBezTo>
                <a:cubicBezTo>
                  <a:pt x="4791919" y="671955"/>
                  <a:pt x="4900184" y="675221"/>
                  <a:pt x="4743058" y="678048"/>
                </a:cubicBezTo>
                <a:cubicBezTo>
                  <a:pt x="4585932" y="680875"/>
                  <a:pt x="4357681" y="663075"/>
                  <a:pt x="4155664" y="678048"/>
                </a:cubicBezTo>
                <a:cubicBezTo>
                  <a:pt x="3953647" y="693021"/>
                  <a:pt x="3637136" y="680743"/>
                  <a:pt x="3360954" y="678048"/>
                </a:cubicBezTo>
                <a:cubicBezTo>
                  <a:pt x="3084772" y="675354"/>
                  <a:pt x="2789714" y="697892"/>
                  <a:pt x="2462587" y="678048"/>
                </a:cubicBezTo>
                <a:cubicBezTo>
                  <a:pt x="2135460" y="658204"/>
                  <a:pt x="2085772" y="690530"/>
                  <a:pt x="1978850" y="678048"/>
                </a:cubicBezTo>
                <a:cubicBezTo>
                  <a:pt x="1871928" y="665566"/>
                  <a:pt x="1554723" y="714426"/>
                  <a:pt x="1184141" y="678048"/>
                </a:cubicBezTo>
                <a:cubicBezTo>
                  <a:pt x="813559" y="641670"/>
                  <a:pt x="871189" y="680951"/>
                  <a:pt x="700404" y="678048"/>
                </a:cubicBezTo>
                <a:cubicBezTo>
                  <a:pt x="529619" y="675145"/>
                  <a:pt x="256578" y="676103"/>
                  <a:pt x="113010" y="678048"/>
                </a:cubicBezTo>
                <a:cubicBezTo>
                  <a:pt x="45359" y="666828"/>
                  <a:pt x="4999" y="634966"/>
                  <a:pt x="0" y="565038"/>
                </a:cubicBezTo>
                <a:cubicBezTo>
                  <a:pt x="14700" y="386711"/>
                  <a:pt x="-17236" y="276528"/>
                  <a:pt x="0" y="113010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71A786A-C904-90F9-1815-589661A7F1AD}"/>
              </a:ext>
            </a:extLst>
          </p:cNvPr>
          <p:cNvSpPr/>
          <p:nvPr/>
        </p:nvSpPr>
        <p:spPr>
          <a:xfrm>
            <a:off x="1009650" y="5627503"/>
            <a:ext cx="10591800" cy="678048"/>
          </a:xfrm>
          <a:custGeom>
            <a:avLst/>
            <a:gdLst>
              <a:gd name="connsiteX0" fmla="*/ 0 w 10591800"/>
              <a:gd name="connsiteY0" fmla="*/ 113010 h 678048"/>
              <a:gd name="connsiteX1" fmla="*/ 113010 w 10591800"/>
              <a:gd name="connsiteY1" fmla="*/ 0 h 678048"/>
              <a:gd name="connsiteX2" fmla="*/ 700404 w 10591800"/>
              <a:gd name="connsiteY2" fmla="*/ 0 h 678048"/>
              <a:gd name="connsiteX3" fmla="*/ 1184141 w 10591800"/>
              <a:gd name="connsiteY3" fmla="*/ 0 h 678048"/>
              <a:gd name="connsiteX4" fmla="*/ 1771535 w 10591800"/>
              <a:gd name="connsiteY4" fmla="*/ 0 h 678048"/>
              <a:gd name="connsiteX5" fmla="*/ 2566245 w 10591800"/>
              <a:gd name="connsiteY5" fmla="*/ 0 h 678048"/>
              <a:gd name="connsiteX6" fmla="*/ 3049981 w 10591800"/>
              <a:gd name="connsiteY6" fmla="*/ 0 h 678048"/>
              <a:gd name="connsiteX7" fmla="*/ 3637375 w 10591800"/>
              <a:gd name="connsiteY7" fmla="*/ 0 h 678048"/>
              <a:gd name="connsiteX8" fmla="*/ 4328427 w 10591800"/>
              <a:gd name="connsiteY8" fmla="*/ 0 h 678048"/>
              <a:gd name="connsiteX9" fmla="*/ 5019479 w 10591800"/>
              <a:gd name="connsiteY9" fmla="*/ 0 h 678048"/>
              <a:gd name="connsiteX10" fmla="*/ 5814189 w 10591800"/>
              <a:gd name="connsiteY10" fmla="*/ 0 h 678048"/>
              <a:gd name="connsiteX11" fmla="*/ 6297925 w 10591800"/>
              <a:gd name="connsiteY11" fmla="*/ 0 h 678048"/>
              <a:gd name="connsiteX12" fmla="*/ 7196293 w 10591800"/>
              <a:gd name="connsiteY12" fmla="*/ 0 h 678048"/>
              <a:gd name="connsiteX13" fmla="*/ 7991003 w 10591800"/>
              <a:gd name="connsiteY13" fmla="*/ 0 h 678048"/>
              <a:gd name="connsiteX14" fmla="*/ 8889370 w 10591800"/>
              <a:gd name="connsiteY14" fmla="*/ 0 h 678048"/>
              <a:gd name="connsiteX15" fmla="*/ 9580422 w 10591800"/>
              <a:gd name="connsiteY15" fmla="*/ 0 h 678048"/>
              <a:gd name="connsiteX16" fmla="*/ 10478790 w 10591800"/>
              <a:gd name="connsiteY16" fmla="*/ 0 h 678048"/>
              <a:gd name="connsiteX17" fmla="*/ 10591800 w 10591800"/>
              <a:gd name="connsiteY17" fmla="*/ 113010 h 678048"/>
              <a:gd name="connsiteX18" fmla="*/ 10591800 w 10591800"/>
              <a:gd name="connsiteY18" fmla="*/ 565038 h 678048"/>
              <a:gd name="connsiteX19" fmla="*/ 10478790 w 10591800"/>
              <a:gd name="connsiteY19" fmla="*/ 678048 h 678048"/>
              <a:gd name="connsiteX20" fmla="*/ 9684080 w 10591800"/>
              <a:gd name="connsiteY20" fmla="*/ 678048 h 678048"/>
              <a:gd name="connsiteX21" fmla="*/ 9304002 w 10591800"/>
              <a:gd name="connsiteY21" fmla="*/ 678048 h 678048"/>
              <a:gd name="connsiteX22" fmla="*/ 8820265 w 10591800"/>
              <a:gd name="connsiteY22" fmla="*/ 678048 h 678048"/>
              <a:gd name="connsiteX23" fmla="*/ 8232871 w 10591800"/>
              <a:gd name="connsiteY23" fmla="*/ 678048 h 678048"/>
              <a:gd name="connsiteX24" fmla="*/ 7334503 w 10591800"/>
              <a:gd name="connsiteY24" fmla="*/ 678048 h 678048"/>
              <a:gd name="connsiteX25" fmla="*/ 6747109 w 10591800"/>
              <a:gd name="connsiteY25" fmla="*/ 678048 h 678048"/>
              <a:gd name="connsiteX26" fmla="*/ 6367031 w 10591800"/>
              <a:gd name="connsiteY26" fmla="*/ 678048 h 678048"/>
              <a:gd name="connsiteX27" fmla="*/ 5572321 w 10591800"/>
              <a:gd name="connsiteY27" fmla="*/ 678048 h 678048"/>
              <a:gd name="connsiteX28" fmla="*/ 4777611 w 10591800"/>
              <a:gd name="connsiteY28" fmla="*/ 678048 h 678048"/>
              <a:gd name="connsiteX29" fmla="*/ 4293875 w 10591800"/>
              <a:gd name="connsiteY29" fmla="*/ 678048 h 678048"/>
              <a:gd name="connsiteX30" fmla="*/ 3913796 w 10591800"/>
              <a:gd name="connsiteY30" fmla="*/ 678048 h 678048"/>
              <a:gd name="connsiteX31" fmla="*/ 3119086 w 10591800"/>
              <a:gd name="connsiteY31" fmla="*/ 678048 h 678048"/>
              <a:gd name="connsiteX32" fmla="*/ 2635350 w 10591800"/>
              <a:gd name="connsiteY32" fmla="*/ 678048 h 678048"/>
              <a:gd name="connsiteX33" fmla="*/ 2047956 w 10591800"/>
              <a:gd name="connsiteY33" fmla="*/ 678048 h 678048"/>
              <a:gd name="connsiteX34" fmla="*/ 1460561 w 10591800"/>
              <a:gd name="connsiteY34" fmla="*/ 678048 h 678048"/>
              <a:gd name="connsiteX35" fmla="*/ 113010 w 10591800"/>
              <a:gd name="connsiteY35" fmla="*/ 678048 h 678048"/>
              <a:gd name="connsiteX36" fmla="*/ 0 w 10591800"/>
              <a:gd name="connsiteY36" fmla="*/ 565038 h 678048"/>
              <a:gd name="connsiteX37" fmla="*/ 0 w 10591800"/>
              <a:gd name="connsiteY37" fmla="*/ 113010 h 67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678048" fill="none" extrusionOk="0">
                <a:moveTo>
                  <a:pt x="0" y="113010"/>
                </a:moveTo>
                <a:cubicBezTo>
                  <a:pt x="-2534" y="43422"/>
                  <a:pt x="52611" y="-7266"/>
                  <a:pt x="113010" y="0"/>
                </a:cubicBezTo>
                <a:cubicBezTo>
                  <a:pt x="302093" y="18445"/>
                  <a:pt x="430523" y="5146"/>
                  <a:pt x="700404" y="0"/>
                </a:cubicBezTo>
                <a:cubicBezTo>
                  <a:pt x="970285" y="-5146"/>
                  <a:pt x="1078558" y="21704"/>
                  <a:pt x="1184141" y="0"/>
                </a:cubicBezTo>
                <a:cubicBezTo>
                  <a:pt x="1289724" y="-21704"/>
                  <a:pt x="1569934" y="-15775"/>
                  <a:pt x="1771535" y="0"/>
                </a:cubicBezTo>
                <a:cubicBezTo>
                  <a:pt x="1973136" y="15775"/>
                  <a:pt x="2307831" y="-1455"/>
                  <a:pt x="2566245" y="0"/>
                </a:cubicBezTo>
                <a:cubicBezTo>
                  <a:pt x="2824659" y="1455"/>
                  <a:pt x="2871978" y="-13613"/>
                  <a:pt x="3049981" y="0"/>
                </a:cubicBezTo>
                <a:cubicBezTo>
                  <a:pt x="3227984" y="13613"/>
                  <a:pt x="3399439" y="3400"/>
                  <a:pt x="3637375" y="0"/>
                </a:cubicBezTo>
                <a:cubicBezTo>
                  <a:pt x="3875311" y="-3400"/>
                  <a:pt x="3999287" y="-16790"/>
                  <a:pt x="4328427" y="0"/>
                </a:cubicBezTo>
                <a:cubicBezTo>
                  <a:pt x="4657567" y="16790"/>
                  <a:pt x="4697088" y="-5658"/>
                  <a:pt x="5019479" y="0"/>
                </a:cubicBezTo>
                <a:cubicBezTo>
                  <a:pt x="5341870" y="5658"/>
                  <a:pt x="5653515" y="-32400"/>
                  <a:pt x="5814189" y="0"/>
                </a:cubicBezTo>
                <a:cubicBezTo>
                  <a:pt x="5974863" y="32400"/>
                  <a:pt x="6170846" y="-18550"/>
                  <a:pt x="6297925" y="0"/>
                </a:cubicBezTo>
                <a:cubicBezTo>
                  <a:pt x="6425004" y="18550"/>
                  <a:pt x="6842400" y="-15697"/>
                  <a:pt x="7196293" y="0"/>
                </a:cubicBezTo>
                <a:cubicBezTo>
                  <a:pt x="7550186" y="15697"/>
                  <a:pt x="7688821" y="2360"/>
                  <a:pt x="7991003" y="0"/>
                </a:cubicBezTo>
                <a:cubicBezTo>
                  <a:pt x="8293185" y="-2360"/>
                  <a:pt x="8634395" y="25507"/>
                  <a:pt x="8889370" y="0"/>
                </a:cubicBezTo>
                <a:cubicBezTo>
                  <a:pt x="9144345" y="-25507"/>
                  <a:pt x="9403618" y="-19076"/>
                  <a:pt x="9580422" y="0"/>
                </a:cubicBezTo>
                <a:cubicBezTo>
                  <a:pt x="9757226" y="19076"/>
                  <a:pt x="10082051" y="5806"/>
                  <a:pt x="10478790" y="0"/>
                </a:cubicBezTo>
                <a:cubicBezTo>
                  <a:pt x="10545237" y="-1428"/>
                  <a:pt x="10597422" y="64878"/>
                  <a:pt x="10591800" y="113010"/>
                </a:cubicBezTo>
                <a:cubicBezTo>
                  <a:pt x="10593001" y="297372"/>
                  <a:pt x="10609524" y="361562"/>
                  <a:pt x="10591800" y="565038"/>
                </a:cubicBezTo>
                <a:cubicBezTo>
                  <a:pt x="10584301" y="616277"/>
                  <a:pt x="10540792" y="670575"/>
                  <a:pt x="10478790" y="678048"/>
                </a:cubicBezTo>
                <a:cubicBezTo>
                  <a:pt x="10253944" y="652477"/>
                  <a:pt x="10045388" y="686671"/>
                  <a:pt x="9684080" y="678048"/>
                </a:cubicBezTo>
                <a:cubicBezTo>
                  <a:pt x="9322772" y="669426"/>
                  <a:pt x="9402199" y="683135"/>
                  <a:pt x="9304002" y="678048"/>
                </a:cubicBezTo>
                <a:cubicBezTo>
                  <a:pt x="9205805" y="672961"/>
                  <a:pt x="9001681" y="676558"/>
                  <a:pt x="8820265" y="678048"/>
                </a:cubicBezTo>
                <a:cubicBezTo>
                  <a:pt x="8638849" y="679538"/>
                  <a:pt x="8459063" y="696214"/>
                  <a:pt x="8232871" y="678048"/>
                </a:cubicBezTo>
                <a:cubicBezTo>
                  <a:pt x="8006679" y="659882"/>
                  <a:pt x="7702618" y="639644"/>
                  <a:pt x="7334503" y="678048"/>
                </a:cubicBezTo>
                <a:cubicBezTo>
                  <a:pt x="6966388" y="716452"/>
                  <a:pt x="6969206" y="656919"/>
                  <a:pt x="6747109" y="678048"/>
                </a:cubicBezTo>
                <a:cubicBezTo>
                  <a:pt x="6525012" y="699177"/>
                  <a:pt x="6454314" y="676508"/>
                  <a:pt x="6367031" y="678048"/>
                </a:cubicBezTo>
                <a:cubicBezTo>
                  <a:pt x="6279748" y="679588"/>
                  <a:pt x="5938853" y="692608"/>
                  <a:pt x="5572321" y="678048"/>
                </a:cubicBezTo>
                <a:cubicBezTo>
                  <a:pt x="5205789" y="663489"/>
                  <a:pt x="4956873" y="644757"/>
                  <a:pt x="4777611" y="678048"/>
                </a:cubicBezTo>
                <a:cubicBezTo>
                  <a:pt x="4598349" y="711340"/>
                  <a:pt x="4490816" y="685201"/>
                  <a:pt x="4293875" y="678048"/>
                </a:cubicBezTo>
                <a:cubicBezTo>
                  <a:pt x="4096934" y="670895"/>
                  <a:pt x="4008008" y="677762"/>
                  <a:pt x="3913796" y="678048"/>
                </a:cubicBezTo>
                <a:cubicBezTo>
                  <a:pt x="3819584" y="678334"/>
                  <a:pt x="3409305" y="641070"/>
                  <a:pt x="3119086" y="678048"/>
                </a:cubicBezTo>
                <a:cubicBezTo>
                  <a:pt x="2828867" y="715027"/>
                  <a:pt x="2753095" y="681401"/>
                  <a:pt x="2635350" y="678048"/>
                </a:cubicBezTo>
                <a:cubicBezTo>
                  <a:pt x="2517605" y="674695"/>
                  <a:pt x="2170005" y="692706"/>
                  <a:pt x="2047956" y="678048"/>
                </a:cubicBezTo>
                <a:cubicBezTo>
                  <a:pt x="1925907" y="663390"/>
                  <a:pt x="1680595" y="687441"/>
                  <a:pt x="1460561" y="678048"/>
                </a:cubicBezTo>
                <a:cubicBezTo>
                  <a:pt x="1240528" y="668655"/>
                  <a:pt x="586859" y="724993"/>
                  <a:pt x="113010" y="678048"/>
                </a:cubicBezTo>
                <a:cubicBezTo>
                  <a:pt x="56537" y="672478"/>
                  <a:pt x="-4961" y="629696"/>
                  <a:pt x="0" y="565038"/>
                </a:cubicBezTo>
                <a:cubicBezTo>
                  <a:pt x="-11447" y="363069"/>
                  <a:pt x="-3350" y="295424"/>
                  <a:pt x="0" y="113010"/>
                </a:cubicBezTo>
                <a:close/>
              </a:path>
              <a:path w="10591800" h="678048" stroke="0" extrusionOk="0">
                <a:moveTo>
                  <a:pt x="0" y="113010"/>
                </a:moveTo>
                <a:cubicBezTo>
                  <a:pt x="1361" y="46693"/>
                  <a:pt x="44886" y="-7492"/>
                  <a:pt x="113010" y="0"/>
                </a:cubicBezTo>
                <a:cubicBezTo>
                  <a:pt x="356965" y="-32754"/>
                  <a:pt x="692043" y="2546"/>
                  <a:pt x="907720" y="0"/>
                </a:cubicBezTo>
                <a:cubicBezTo>
                  <a:pt x="1123397" y="-2546"/>
                  <a:pt x="1371357" y="9058"/>
                  <a:pt x="1598772" y="0"/>
                </a:cubicBezTo>
                <a:cubicBezTo>
                  <a:pt x="1826187" y="-9058"/>
                  <a:pt x="2225763" y="-15066"/>
                  <a:pt x="2497139" y="0"/>
                </a:cubicBezTo>
                <a:cubicBezTo>
                  <a:pt x="2768515" y="15066"/>
                  <a:pt x="3082765" y="-15687"/>
                  <a:pt x="3395507" y="0"/>
                </a:cubicBezTo>
                <a:cubicBezTo>
                  <a:pt x="3708249" y="15687"/>
                  <a:pt x="3945099" y="-10718"/>
                  <a:pt x="4086559" y="0"/>
                </a:cubicBezTo>
                <a:cubicBezTo>
                  <a:pt x="4228019" y="10718"/>
                  <a:pt x="4530484" y="1810"/>
                  <a:pt x="4673953" y="0"/>
                </a:cubicBezTo>
                <a:cubicBezTo>
                  <a:pt x="4817422" y="-1810"/>
                  <a:pt x="5097409" y="5884"/>
                  <a:pt x="5468663" y="0"/>
                </a:cubicBezTo>
                <a:cubicBezTo>
                  <a:pt x="5839917" y="-5884"/>
                  <a:pt x="5785205" y="4889"/>
                  <a:pt x="5952399" y="0"/>
                </a:cubicBezTo>
                <a:cubicBezTo>
                  <a:pt x="6119593" y="-4889"/>
                  <a:pt x="6199413" y="9516"/>
                  <a:pt x="6436136" y="0"/>
                </a:cubicBezTo>
                <a:cubicBezTo>
                  <a:pt x="6672859" y="-9516"/>
                  <a:pt x="6926332" y="-14970"/>
                  <a:pt x="7230846" y="0"/>
                </a:cubicBezTo>
                <a:cubicBezTo>
                  <a:pt x="7535360" y="14970"/>
                  <a:pt x="7554986" y="-11035"/>
                  <a:pt x="7818240" y="0"/>
                </a:cubicBezTo>
                <a:cubicBezTo>
                  <a:pt x="8081494" y="11035"/>
                  <a:pt x="8173102" y="15243"/>
                  <a:pt x="8509292" y="0"/>
                </a:cubicBezTo>
                <a:cubicBezTo>
                  <a:pt x="8845482" y="-15243"/>
                  <a:pt x="9076687" y="-26704"/>
                  <a:pt x="9304002" y="0"/>
                </a:cubicBezTo>
                <a:cubicBezTo>
                  <a:pt x="9531317" y="26704"/>
                  <a:pt x="10076935" y="-14463"/>
                  <a:pt x="10478790" y="0"/>
                </a:cubicBezTo>
                <a:cubicBezTo>
                  <a:pt x="10537351" y="8050"/>
                  <a:pt x="10602771" y="60145"/>
                  <a:pt x="10591800" y="113010"/>
                </a:cubicBezTo>
                <a:cubicBezTo>
                  <a:pt x="10609452" y="287084"/>
                  <a:pt x="10613982" y="390703"/>
                  <a:pt x="10591800" y="565038"/>
                </a:cubicBezTo>
                <a:cubicBezTo>
                  <a:pt x="10594145" y="619992"/>
                  <a:pt x="10540259" y="682952"/>
                  <a:pt x="10478790" y="678048"/>
                </a:cubicBezTo>
                <a:cubicBezTo>
                  <a:pt x="10273020" y="663794"/>
                  <a:pt x="10066739" y="698371"/>
                  <a:pt x="9891396" y="678048"/>
                </a:cubicBezTo>
                <a:cubicBezTo>
                  <a:pt x="9716053" y="657725"/>
                  <a:pt x="9468024" y="644113"/>
                  <a:pt x="9200344" y="678048"/>
                </a:cubicBezTo>
                <a:cubicBezTo>
                  <a:pt x="8932664" y="711983"/>
                  <a:pt x="8550738" y="694222"/>
                  <a:pt x="8301976" y="678048"/>
                </a:cubicBezTo>
                <a:cubicBezTo>
                  <a:pt x="8053214" y="661874"/>
                  <a:pt x="7616286" y="676546"/>
                  <a:pt x="7403609" y="678048"/>
                </a:cubicBezTo>
                <a:cubicBezTo>
                  <a:pt x="7190932" y="679550"/>
                  <a:pt x="7093062" y="649798"/>
                  <a:pt x="6816214" y="678048"/>
                </a:cubicBezTo>
                <a:cubicBezTo>
                  <a:pt x="6539367" y="706298"/>
                  <a:pt x="6255869" y="667668"/>
                  <a:pt x="5917847" y="678048"/>
                </a:cubicBezTo>
                <a:cubicBezTo>
                  <a:pt x="5579825" y="688428"/>
                  <a:pt x="5454355" y="684142"/>
                  <a:pt x="5123137" y="678048"/>
                </a:cubicBezTo>
                <a:cubicBezTo>
                  <a:pt x="4791919" y="671955"/>
                  <a:pt x="4900184" y="675221"/>
                  <a:pt x="4743058" y="678048"/>
                </a:cubicBezTo>
                <a:cubicBezTo>
                  <a:pt x="4585932" y="680875"/>
                  <a:pt x="4357681" y="663075"/>
                  <a:pt x="4155664" y="678048"/>
                </a:cubicBezTo>
                <a:cubicBezTo>
                  <a:pt x="3953647" y="693021"/>
                  <a:pt x="3637136" y="680743"/>
                  <a:pt x="3360954" y="678048"/>
                </a:cubicBezTo>
                <a:cubicBezTo>
                  <a:pt x="3084772" y="675354"/>
                  <a:pt x="2789714" y="697892"/>
                  <a:pt x="2462587" y="678048"/>
                </a:cubicBezTo>
                <a:cubicBezTo>
                  <a:pt x="2135460" y="658204"/>
                  <a:pt x="2085772" y="690530"/>
                  <a:pt x="1978850" y="678048"/>
                </a:cubicBezTo>
                <a:cubicBezTo>
                  <a:pt x="1871928" y="665566"/>
                  <a:pt x="1554723" y="714426"/>
                  <a:pt x="1184141" y="678048"/>
                </a:cubicBezTo>
                <a:cubicBezTo>
                  <a:pt x="813559" y="641670"/>
                  <a:pt x="871189" y="680951"/>
                  <a:pt x="700404" y="678048"/>
                </a:cubicBezTo>
                <a:cubicBezTo>
                  <a:pt x="529619" y="675145"/>
                  <a:pt x="256578" y="676103"/>
                  <a:pt x="113010" y="678048"/>
                </a:cubicBezTo>
                <a:cubicBezTo>
                  <a:pt x="45359" y="666828"/>
                  <a:pt x="4999" y="634966"/>
                  <a:pt x="0" y="565038"/>
                </a:cubicBezTo>
                <a:cubicBezTo>
                  <a:pt x="14700" y="386711"/>
                  <a:pt x="-17236" y="276528"/>
                  <a:pt x="0" y="113010"/>
                </a:cubicBezTo>
                <a:close/>
              </a:path>
            </a:pathLst>
          </a:custGeom>
          <a:solidFill>
            <a:schemeClr val="accent4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Cho một lượng giá thể vừa đủ vào chậu.</a:t>
            </a:r>
          </a:p>
        </p:txBody>
      </p:sp>
    </p:spTree>
    <p:extLst>
      <p:ext uri="{BB962C8B-B14F-4D97-AF65-F5344CB8AC3E}">
        <p14:creationId xmlns:p14="http://schemas.microsoft.com/office/powerpoint/2010/main" val="40935894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409576" y="219075"/>
            <a:ext cx="11401424" cy="6353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2411E7-B5BD-BD84-EDE5-729936343A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3835"/>
            <a:ext cx="1600200" cy="12911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A5CE83F-0EC9-06DE-FD8B-43F613F51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6214" y="6018923"/>
            <a:ext cx="885415" cy="8421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40277-FA26-FDCF-0115-0B21DEFB316B}"/>
              </a:ext>
            </a:extLst>
          </p:cNvPr>
          <p:cNvSpPr txBox="1"/>
          <p:nvPr/>
        </p:nvSpPr>
        <p:spPr>
          <a:xfrm>
            <a:off x="485775" y="323850"/>
            <a:ext cx="1119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ác bước trồng hoa, cây cảnh trong chậu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505F914-B8D2-C417-41B1-B80CA4571365}"/>
              </a:ext>
            </a:extLst>
          </p:cNvPr>
          <p:cNvSpPr/>
          <p:nvPr/>
        </p:nvSpPr>
        <p:spPr>
          <a:xfrm>
            <a:off x="933450" y="1122178"/>
            <a:ext cx="10591800" cy="678048"/>
          </a:xfrm>
          <a:custGeom>
            <a:avLst/>
            <a:gdLst>
              <a:gd name="connsiteX0" fmla="*/ 0 w 10591800"/>
              <a:gd name="connsiteY0" fmla="*/ 113010 h 678048"/>
              <a:gd name="connsiteX1" fmla="*/ 113010 w 10591800"/>
              <a:gd name="connsiteY1" fmla="*/ 0 h 678048"/>
              <a:gd name="connsiteX2" fmla="*/ 700404 w 10591800"/>
              <a:gd name="connsiteY2" fmla="*/ 0 h 678048"/>
              <a:gd name="connsiteX3" fmla="*/ 1184141 w 10591800"/>
              <a:gd name="connsiteY3" fmla="*/ 0 h 678048"/>
              <a:gd name="connsiteX4" fmla="*/ 1771535 w 10591800"/>
              <a:gd name="connsiteY4" fmla="*/ 0 h 678048"/>
              <a:gd name="connsiteX5" fmla="*/ 2566245 w 10591800"/>
              <a:gd name="connsiteY5" fmla="*/ 0 h 678048"/>
              <a:gd name="connsiteX6" fmla="*/ 3049981 w 10591800"/>
              <a:gd name="connsiteY6" fmla="*/ 0 h 678048"/>
              <a:gd name="connsiteX7" fmla="*/ 3637375 w 10591800"/>
              <a:gd name="connsiteY7" fmla="*/ 0 h 678048"/>
              <a:gd name="connsiteX8" fmla="*/ 4328427 w 10591800"/>
              <a:gd name="connsiteY8" fmla="*/ 0 h 678048"/>
              <a:gd name="connsiteX9" fmla="*/ 5019479 w 10591800"/>
              <a:gd name="connsiteY9" fmla="*/ 0 h 678048"/>
              <a:gd name="connsiteX10" fmla="*/ 5814189 w 10591800"/>
              <a:gd name="connsiteY10" fmla="*/ 0 h 678048"/>
              <a:gd name="connsiteX11" fmla="*/ 6297925 w 10591800"/>
              <a:gd name="connsiteY11" fmla="*/ 0 h 678048"/>
              <a:gd name="connsiteX12" fmla="*/ 7196293 w 10591800"/>
              <a:gd name="connsiteY12" fmla="*/ 0 h 678048"/>
              <a:gd name="connsiteX13" fmla="*/ 7991003 w 10591800"/>
              <a:gd name="connsiteY13" fmla="*/ 0 h 678048"/>
              <a:gd name="connsiteX14" fmla="*/ 8889370 w 10591800"/>
              <a:gd name="connsiteY14" fmla="*/ 0 h 678048"/>
              <a:gd name="connsiteX15" fmla="*/ 9580422 w 10591800"/>
              <a:gd name="connsiteY15" fmla="*/ 0 h 678048"/>
              <a:gd name="connsiteX16" fmla="*/ 10478790 w 10591800"/>
              <a:gd name="connsiteY16" fmla="*/ 0 h 678048"/>
              <a:gd name="connsiteX17" fmla="*/ 10591800 w 10591800"/>
              <a:gd name="connsiteY17" fmla="*/ 113010 h 678048"/>
              <a:gd name="connsiteX18" fmla="*/ 10591800 w 10591800"/>
              <a:gd name="connsiteY18" fmla="*/ 565038 h 678048"/>
              <a:gd name="connsiteX19" fmla="*/ 10478790 w 10591800"/>
              <a:gd name="connsiteY19" fmla="*/ 678048 h 678048"/>
              <a:gd name="connsiteX20" fmla="*/ 9684080 w 10591800"/>
              <a:gd name="connsiteY20" fmla="*/ 678048 h 678048"/>
              <a:gd name="connsiteX21" fmla="*/ 9304002 w 10591800"/>
              <a:gd name="connsiteY21" fmla="*/ 678048 h 678048"/>
              <a:gd name="connsiteX22" fmla="*/ 8820265 w 10591800"/>
              <a:gd name="connsiteY22" fmla="*/ 678048 h 678048"/>
              <a:gd name="connsiteX23" fmla="*/ 8232871 w 10591800"/>
              <a:gd name="connsiteY23" fmla="*/ 678048 h 678048"/>
              <a:gd name="connsiteX24" fmla="*/ 7334503 w 10591800"/>
              <a:gd name="connsiteY24" fmla="*/ 678048 h 678048"/>
              <a:gd name="connsiteX25" fmla="*/ 6747109 w 10591800"/>
              <a:gd name="connsiteY25" fmla="*/ 678048 h 678048"/>
              <a:gd name="connsiteX26" fmla="*/ 6367031 w 10591800"/>
              <a:gd name="connsiteY26" fmla="*/ 678048 h 678048"/>
              <a:gd name="connsiteX27" fmla="*/ 5572321 w 10591800"/>
              <a:gd name="connsiteY27" fmla="*/ 678048 h 678048"/>
              <a:gd name="connsiteX28" fmla="*/ 4777611 w 10591800"/>
              <a:gd name="connsiteY28" fmla="*/ 678048 h 678048"/>
              <a:gd name="connsiteX29" fmla="*/ 4293875 w 10591800"/>
              <a:gd name="connsiteY29" fmla="*/ 678048 h 678048"/>
              <a:gd name="connsiteX30" fmla="*/ 3913796 w 10591800"/>
              <a:gd name="connsiteY30" fmla="*/ 678048 h 678048"/>
              <a:gd name="connsiteX31" fmla="*/ 3119086 w 10591800"/>
              <a:gd name="connsiteY31" fmla="*/ 678048 h 678048"/>
              <a:gd name="connsiteX32" fmla="*/ 2635350 w 10591800"/>
              <a:gd name="connsiteY32" fmla="*/ 678048 h 678048"/>
              <a:gd name="connsiteX33" fmla="*/ 2047956 w 10591800"/>
              <a:gd name="connsiteY33" fmla="*/ 678048 h 678048"/>
              <a:gd name="connsiteX34" fmla="*/ 1460561 w 10591800"/>
              <a:gd name="connsiteY34" fmla="*/ 678048 h 678048"/>
              <a:gd name="connsiteX35" fmla="*/ 113010 w 10591800"/>
              <a:gd name="connsiteY35" fmla="*/ 678048 h 678048"/>
              <a:gd name="connsiteX36" fmla="*/ 0 w 10591800"/>
              <a:gd name="connsiteY36" fmla="*/ 565038 h 678048"/>
              <a:gd name="connsiteX37" fmla="*/ 0 w 10591800"/>
              <a:gd name="connsiteY37" fmla="*/ 113010 h 67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678048" fill="none" extrusionOk="0">
                <a:moveTo>
                  <a:pt x="0" y="113010"/>
                </a:moveTo>
                <a:cubicBezTo>
                  <a:pt x="-2534" y="43422"/>
                  <a:pt x="52611" y="-7266"/>
                  <a:pt x="113010" y="0"/>
                </a:cubicBezTo>
                <a:cubicBezTo>
                  <a:pt x="302093" y="18445"/>
                  <a:pt x="430523" y="5146"/>
                  <a:pt x="700404" y="0"/>
                </a:cubicBezTo>
                <a:cubicBezTo>
                  <a:pt x="970285" y="-5146"/>
                  <a:pt x="1078558" y="21704"/>
                  <a:pt x="1184141" y="0"/>
                </a:cubicBezTo>
                <a:cubicBezTo>
                  <a:pt x="1289724" y="-21704"/>
                  <a:pt x="1569934" y="-15775"/>
                  <a:pt x="1771535" y="0"/>
                </a:cubicBezTo>
                <a:cubicBezTo>
                  <a:pt x="1973136" y="15775"/>
                  <a:pt x="2307831" y="-1455"/>
                  <a:pt x="2566245" y="0"/>
                </a:cubicBezTo>
                <a:cubicBezTo>
                  <a:pt x="2824659" y="1455"/>
                  <a:pt x="2871978" y="-13613"/>
                  <a:pt x="3049981" y="0"/>
                </a:cubicBezTo>
                <a:cubicBezTo>
                  <a:pt x="3227984" y="13613"/>
                  <a:pt x="3399439" y="3400"/>
                  <a:pt x="3637375" y="0"/>
                </a:cubicBezTo>
                <a:cubicBezTo>
                  <a:pt x="3875311" y="-3400"/>
                  <a:pt x="3999287" y="-16790"/>
                  <a:pt x="4328427" y="0"/>
                </a:cubicBezTo>
                <a:cubicBezTo>
                  <a:pt x="4657567" y="16790"/>
                  <a:pt x="4697088" y="-5658"/>
                  <a:pt x="5019479" y="0"/>
                </a:cubicBezTo>
                <a:cubicBezTo>
                  <a:pt x="5341870" y="5658"/>
                  <a:pt x="5653515" y="-32400"/>
                  <a:pt x="5814189" y="0"/>
                </a:cubicBezTo>
                <a:cubicBezTo>
                  <a:pt x="5974863" y="32400"/>
                  <a:pt x="6170846" y="-18550"/>
                  <a:pt x="6297925" y="0"/>
                </a:cubicBezTo>
                <a:cubicBezTo>
                  <a:pt x="6425004" y="18550"/>
                  <a:pt x="6842400" y="-15697"/>
                  <a:pt x="7196293" y="0"/>
                </a:cubicBezTo>
                <a:cubicBezTo>
                  <a:pt x="7550186" y="15697"/>
                  <a:pt x="7688821" y="2360"/>
                  <a:pt x="7991003" y="0"/>
                </a:cubicBezTo>
                <a:cubicBezTo>
                  <a:pt x="8293185" y="-2360"/>
                  <a:pt x="8634395" y="25507"/>
                  <a:pt x="8889370" y="0"/>
                </a:cubicBezTo>
                <a:cubicBezTo>
                  <a:pt x="9144345" y="-25507"/>
                  <a:pt x="9403618" y="-19076"/>
                  <a:pt x="9580422" y="0"/>
                </a:cubicBezTo>
                <a:cubicBezTo>
                  <a:pt x="9757226" y="19076"/>
                  <a:pt x="10082051" y="5806"/>
                  <a:pt x="10478790" y="0"/>
                </a:cubicBezTo>
                <a:cubicBezTo>
                  <a:pt x="10545237" y="-1428"/>
                  <a:pt x="10597422" y="64878"/>
                  <a:pt x="10591800" y="113010"/>
                </a:cubicBezTo>
                <a:cubicBezTo>
                  <a:pt x="10593001" y="297372"/>
                  <a:pt x="10609524" y="361562"/>
                  <a:pt x="10591800" y="565038"/>
                </a:cubicBezTo>
                <a:cubicBezTo>
                  <a:pt x="10584301" y="616277"/>
                  <a:pt x="10540792" y="670575"/>
                  <a:pt x="10478790" y="678048"/>
                </a:cubicBezTo>
                <a:cubicBezTo>
                  <a:pt x="10253944" y="652477"/>
                  <a:pt x="10045388" y="686671"/>
                  <a:pt x="9684080" y="678048"/>
                </a:cubicBezTo>
                <a:cubicBezTo>
                  <a:pt x="9322772" y="669426"/>
                  <a:pt x="9402199" y="683135"/>
                  <a:pt x="9304002" y="678048"/>
                </a:cubicBezTo>
                <a:cubicBezTo>
                  <a:pt x="9205805" y="672961"/>
                  <a:pt x="9001681" y="676558"/>
                  <a:pt x="8820265" y="678048"/>
                </a:cubicBezTo>
                <a:cubicBezTo>
                  <a:pt x="8638849" y="679538"/>
                  <a:pt x="8459063" y="696214"/>
                  <a:pt x="8232871" y="678048"/>
                </a:cubicBezTo>
                <a:cubicBezTo>
                  <a:pt x="8006679" y="659882"/>
                  <a:pt x="7702618" y="639644"/>
                  <a:pt x="7334503" y="678048"/>
                </a:cubicBezTo>
                <a:cubicBezTo>
                  <a:pt x="6966388" y="716452"/>
                  <a:pt x="6969206" y="656919"/>
                  <a:pt x="6747109" y="678048"/>
                </a:cubicBezTo>
                <a:cubicBezTo>
                  <a:pt x="6525012" y="699177"/>
                  <a:pt x="6454314" y="676508"/>
                  <a:pt x="6367031" y="678048"/>
                </a:cubicBezTo>
                <a:cubicBezTo>
                  <a:pt x="6279748" y="679588"/>
                  <a:pt x="5938853" y="692608"/>
                  <a:pt x="5572321" y="678048"/>
                </a:cubicBezTo>
                <a:cubicBezTo>
                  <a:pt x="5205789" y="663489"/>
                  <a:pt x="4956873" y="644757"/>
                  <a:pt x="4777611" y="678048"/>
                </a:cubicBezTo>
                <a:cubicBezTo>
                  <a:pt x="4598349" y="711340"/>
                  <a:pt x="4490816" y="685201"/>
                  <a:pt x="4293875" y="678048"/>
                </a:cubicBezTo>
                <a:cubicBezTo>
                  <a:pt x="4096934" y="670895"/>
                  <a:pt x="4008008" y="677762"/>
                  <a:pt x="3913796" y="678048"/>
                </a:cubicBezTo>
                <a:cubicBezTo>
                  <a:pt x="3819584" y="678334"/>
                  <a:pt x="3409305" y="641070"/>
                  <a:pt x="3119086" y="678048"/>
                </a:cubicBezTo>
                <a:cubicBezTo>
                  <a:pt x="2828867" y="715027"/>
                  <a:pt x="2753095" y="681401"/>
                  <a:pt x="2635350" y="678048"/>
                </a:cubicBezTo>
                <a:cubicBezTo>
                  <a:pt x="2517605" y="674695"/>
                  <a:pt x="2170005" y="692706"/>
                  <a:pt x="2047956" y="678048"/>
                </a:cubicBezTo>
                <a:cubicBezTo>
                  <a:pt x="1925907" y="663390"/>
                  <a:pt x="1680595" y="687441"/>
                  <a:pt x="1460561" y="678048"/>
                </a:cubicBezTo>
                <a:cubicBezTo>
                  <a:pt x="1240528" y="668655"/>
                  <a:pt x="586859" y="724993"/>
                  <a:pt x="113010" y="678048"/>
                </a:cubicBezTo>
                <a:cubicBezTo>
                  <a:pt x="56537" y="672478"/>
                  <a:pt x="-4961" y="629696"/>
                  <a:pt x="0" y="565038"/>
                </a:cubicBezTo>
                <a:cubicBezTo>
                  <a:pt x="-11447" y="363069"/>
                  <a:pt x="-3350" y="295424"/>
                  <a:pt x="0" y="113010"/>
                </a:cubicBezTo>
                <a:close/>
              </a:path>
              <a:path w="10591800" h="678048" stroke="0" extrusionOk="0">
                <a:moveTo>
                  <a:pt x="0" y="113010"/>
                </a:moveTo>
                <a:cubicBezTo>
                  <a:pt x="1361" y="46693"/>
                  <a:pt x="44886" y="-7492"/>
                  <a:pt x="113010" y="0"/>
                </a:cubicBezTo>
                <a:cubicBezTo>
                  <a:pt x="356965" y="-32754"/>
                  <a:pt x="692043" y="2546"/>
                  <a:pt x="907720" y="0"/>
                </a:cubicBezTo>
                <a:cubicBezTo>
                  <a:pt x="1123397" y="-2546"/>
                  <a:pt x="1371357" y="9058"/>
                  <a:pt x="1598772" y="0"/>
                </a:cubicBezTo>
                <a:cubicBezTo>
                  <a:pt x="1826187" y="-9058"/>
                  <a:pt x="2225763" y="-15066"/>
                  <a:pt x="2497139" y="0"/>
                </a:cubicBezTo>
                <a:cubicBezTo>
                  <a:pt x="2768515" y="15066"/>
                  <a:pt x="3082765" y="-15687"/>
                  <a:pt x="3395507" y="0"/>
                </a:cubicBezTo>
                <a:cubicBezTo>
                  <a:pt x="3708249" y="15687"/>
                  <a:pt x="3945099" y="-10718"/>
                  <a:pt x="4086559" y="0"/>
                </a:cubicBezTo>
                <a:cubicBezTo>
                  <a:pt x="4228019" y="10718"/>
                  <a:pt x="4530484" y="1810"/>
                  <a:pt x="4673953" y="0"/>
                </a:cubicBezTo>
                <a:cubicBezTo>
                  <a:pt x="4817422" y="-1810"/>
                  <a:pt x="5097409" y="5884"/>
                  <a:pt x="5468663" y="0"/>
                </a:cubicBezTo>
                <a:cubicBezTo>
                  <a:pt x="5839917" y="-5884"/>
                  <a:pt x="5785205" y="4889"/>
                  <a:pt x="5952399" y="0"/>
                </a:cubicBezTo>
                <a:cubicBezTo>
                  <a:pt x="6119593" y="-4889"/>
                  <a:pt x="6199413" y="9516"/>
                  <a:pt x="6436136" y="0"/>
                </a:cubicBezTo>
                <a:cubicBezTo>
                  <a:pt x="6672859" y="-9516"/>
                  <a:pt x="6926332" y="-14970"/>
                  <a:pt x="7230846" y="0"/>
                </a:cubicBezTo>
                <a:cubicBezTo>
                  <a:pt x="7535360" y="14970"/>
                  <a:pt x="7554986" y="-11035"/>
                  <a:pt x="7818240" y="0"/>
                </a:cubicBezTo>
                <a:cubicBezTo>
                  <a:pt x="8081494" y="11035"/>
                  <a:pt x="8173102" y="15243"/>
                  <a:pt x="8509292" y="0"/>
                </a:cubicBezTo>
                <a:cubicBezTo>
                  <a:pt x="8845482" y="-15243"/>
                  <a:pt x="9076687" y="-26704"/>
                  <a:pt x="9304002" y="0"/>
                </a:cubicBezTo>
                <a:cubicBezTo>
                  <a:pt x="9531317" y="26704"/>
                  <a:pt x="10076935" y="-14463"/>
                  <a:pt x="10478790" y="0"/>
                </a:cubicBezTo>
                <a:cubicBezTo>
                  <a:pt x="10537351" y="8050"/>
                  <a:pt x="10602771" y="60145"/>
                  <a:pt x="10591800" y="113010"/>
                </a:cubicBezTo>
                <a:cubicBezTo>
                  <a:pt x="10609452" y="287084"/>
                  <a:pt x="10613982" y="390703"/>
                  <a:pt x="10591800" y="565038"/>
                </a:cubicBezTo>
                <a:cubicBezTo>
                  <a:pt x="10594145" y="619992"/>
                  <a:pt x="10540259" y="682952"/>
                  <a:pt x="10478790" y="678048"/>
                </a:cubicBezTo>
                <a:cubicBezTo>
                  <a:pt x="10273020" y="663794"/>
                  <a:pt x="10066739" y="698371"/>
                  <a:pt x="9891396" y="678048"/>
                </a:cubicBezTo>
                <a:cubicBezTo>
                  <a:pt x="9716053" y="657725"/>
                  <a:pt x="9468024" y="644113"/>
                  <a:pt x="9200344" y="678048"/>
                </a:cubicBezTo>
                <a:cubicBezTo>
                  <a:pt x="8932664" y="711983"/>
                  <a:pt x="8550738" y="694222"/>
                  <a:pt x="8301976" y="678048"/>
                </a:cubicBezTo>
                <a:cubicBezTo>
                  <a:pt x="8053214" y="661874"/>
                  <a:pt x="7616286" y="676546"/>
                  <a:pt x="7403609" y="678048"/>
                </a:cubicBezTo>
                <a:cubicBezTo>
                  <a:pt x="7190932" y="679550"/>
                  <a:pt x="7093062" y="649798"/>
                  <a:pt x="6816214" y="678048"/>
                </a:cubicBezTo>
                <a:cubicBezTo>
                  <a:pt x="6539367" y="706298"/>
                  <a:pt x="6255869" y="667668"/>
                  <a:pt x="5917847" y="678048"/>
                </a:cubicBezTo>
                <a:cubicBezTo>
                  <a:pt x="5579825" y="688428"/>
                  <a:pt x="5454355" y="684142"/>
                  <a:pt x="5123137" y="678048"/>
                </a:cubicBezTo>
                <a:cubicBezTo>
                  <a:pt x="4791919" y="671955"/>
                  <a:pt x="4900184" y="675221"/>
                  <a:pt x="4743058" y="678048"/>
                </a:cubicBezTo>
                <a:cubicBezTo>
                  <a:pt x="4585932" y="680875"/>
                  <a:pt x="4357681" y="663075"/>
                  <a:pt x="4155664" y="678048"/>
                </a:cubicBezTo>
                <a:cubicBezTo>
                  <a:pt x="3953647" y="693021"/>
                  <a:pt x="3637136" y="680743"/>
                  <a:pt x="3360954" y="678048"/>
                </a:cubicBezTo>
                <a:cubicBezTo>
                  <a:pt x="3084772" y="675354"/>
                  <a:pt x="2789714" y="697892"/>
                  <a:pt x="2462587" y="678048"/>
                </a:cubicBezTo>
                <a:cubicBezTo>
                  <a:pt x="2135460" y="658204"/>
                  <a:pt x="2085772" y="690530"/>
                  <a:pt x="1978850" y="678048"/>
                </a:cubicBezTo>
                <a:cubicBezTo>
                  <a:pt x="1871928" y="665566"/>
                  <a:pt x="1554723" y="714426"/>
                  <a:pt x="1184141" y="678048"/>
                </a:cubicBezTo>
                <a:cubicBezTo>
                  <a:pt x="813559" y="641670"/>
                  <a:pt x="871189" y="680951"/>
                  <a:pt x="700404" y="678048"/>
                </a:cubicBezTo>
                <a:cubicBezTo>
                  <a:pt x="529619" y="675145"/>
                  <a:pt x="256578" y="676103"/>
                  <a:pt x="113010" y="678048"/>
                </a:cubicBezTo>
                <a:cubicBezTo>
                  <a:pt x="45359" y="666828"/>
                  <a:pt x="4999" y="634966"/>
                  <a:pt x="0" y="565038"/>
                </a:cubicBezTo>
                <a:cubicBezTo>
                  <a:pt x="14700" y="386711"/>
                  <a:pt x="-17236" y="276528"/>
                  <a:pt x="0" y="113010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1: </a:t>
            </a: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Chuẩn bị vật liệu, vật dụng và dụng cụ.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1FE275-3684-7A20-234D-8EF54632FF95}"/>
              </a:ext>
            </a:extLst>
          </p:cNvPr>
          <p:cNvSpPr/>
          <p:nvPr/>
        </p:nvSpPr>
        <p:spPr>
          <a:xfrm>
            <a:off x="962025" y="2141352"/>
            <a:ext cx="10591800" cy="963797"/>
          </a:xfrm>
          <a:custGeom>
            <a:avLst/>
            <a:gdLst>
              <a:gd name="connsiteX0" fmla="*/ 0 w 10591800"/>
              <a:gd name="connsiteY0" fmla="*/ 160636 h 963797"/>
              <a:gd name="connsiteX1" fmla="*/ 160636 w 10591800"/>
              <a:gd name="connsiteY1" fmla="*/ 0 h 963797"/>
              <a:gd name="connsiteX2" fmla="*/ 742633 w 10591800"/>
              <a:gd name="connsiteY2" fmla="*/ 0 h 963797"/>
              <a:gd name="connsiteX3" fmla="*/ 1221924 w 10591800"/>
              <a:gd name="connsiteY3" fmla="*/ 0 h 963797"/>
              <a:gd name="connsiteX4" fmla="*/ 1803920 w 10591800"/>
              <a:gd name="connsiteY4" fmla="*/ 0 h 963797"/>
              <a:gd name="connsiteX5" fmla="*/ 2591328 w 10591800"/>
              <a:gd name="connsiteY5" fmla="*/ 0 h 963797"/>
              <a:gd name="connsiteX6" fmla="*/ 3070619 w 10591800"/>
              <a:gd name="connsiteY6" fmla="*/ 0 h 963797"/>
              <a:gd name="connsiteX7" fmla="*/ 3652616 w 10591800"/>
              <a:gd name="connsiteY7" fmla="*/ 0 h 963797"/>
              <a:gd name="connsiteX8" fmla="*/ 4337317 w 10591800"/>
              <a:gd name="connsiteY8" fmla="*/ 0 h 963797"/>
              <a:gd name="connsiteX9" fmla="*/ 5022019 w 10591800"/>
              <a:gd name="connsiteY9" fmla="*/ 0 h 963797"/>
              <a:gd name="connsiteX10" fmla="*/ 5809426 w 10591800"/>
              <a:gd name="connsiteY10" fmla="*/ 0 h 963797"/>
              <a:gd name="connsiteX11" fmla="*/ 6288718 w 10591800"/>
              <a:gd name="connsiteY11" fmla="*/ 0 h 963797"/>
              <a:gd name="connsiteX12" fmla="*/ 7178830 w 10591800"/>
              <a:gd name="connsiteY12" fmla="*/ 0 h 963797"/>
              <a:gd name="connsiteX13" fmla="*/ 7966237 w 10591800"/>
              <a:gd name="connsiteY13" fmla="*/ 0 h 963797"/>
              <a:gd name="connsiteX14" fmla="*/ 8856350 w 10591800"/>
              <a:gd name="connsiteY14" fmla="*/ 0 h 963797"/>
              <a:gd name="connsiteX15" fmla="*/ 9541052 w 10591800"/>
              <a:gd name="connsiteY15" fmla="*/ 0 h 963797"/>
              <a:gd name="connsiteX16" fmla="*/ 10431164 w 10591800"/>
              <a:gd name="connsiteY16" fmla="*/ 0 h 963797"/>
              <a:gd name="connsiteX17" fmla="*/ 10591800 w 10591800"/>
              <a:gd name="connsiteY17" fmla="*/ 160636 h 963797"/>
              <a:gd name="connsiteX18" fmla="*/ 10591800 w 10591800"/>
              <a:gd name="connsiteY18" fmla="*/ 803161 h 963797"/>
              <a:gd name="connsiteX19" fmla="*/ 10431164 w 10591800"/>
              <a:gd name="connsiteY19" fmla="*/ 963797 h 963797"/>
              <a:gd name="connsiteX20" fmla="*/ 9643757 w 10591800"/>
              <a:gd name="connsiteY20" fmla="*/ 963797 h 963797"/>
              <a:gd name="connsiteX21" fmla="*/ 9267171 w 10591800"/>
              <a:gd name="connsiteY21" fmla="*/ 963797 h 963797"/>
              <a:gd name="connsiteX22" fmla="*/ 8787880 w 10591800"/>
              <a:gd name="connsiteY22" fmla="*/ 963797 h 963797"/>
              <a:gd name="connsiteX23" fmla="*/ 8205883 w 10591800"/>
              <a:gd name="connsiteY23" fmla="*/ 963797 h 963797"/>
              <a:gd name="connsiteX24" fmla="*/ 7315771 w 10591800"/>
              <a:gd name="connsiteY24" fmla="*/ 963797 h 963797"/>
              <a:gd name="connsiteX25" fmla="*/ 6733774 w 10591800"/>
              <a:gd name="connsiteY25" fmla="*/ 963797 h 963797"/>
              <a:gd name="connsiteX26" fmla="*/ 6357188 w 10591800"/>
              <a:gd name="connsiteY26" fmla="*/ 963797 h 963797"/>
              <a:gd name="connsiteX27" fmla="*/ 5569781 w 10591800"/>
              <a:gd name="connsiteY27" fmla="*/ 963797 h 963797"/>
              <a:gd name="connsiteX28" fmla="*/ 4782374 w 10591800"/>
              <a:gd name="connsiteY28" fmla="*/ 963797 h 963797"/>
              <a:gd name="connsiteX29" fmla="*/ 4303082 w 10591800"/>
              <a:gd name="connsiteY29" fmla="*/ 963797 h 963797"/>
              <a:gd name="connsiteX30" fmla="*/ 3926496 w 10591800"/>
              <a:gd name="connsiteY30" fmla="*/ 963797 h 963797"/>
              <a:gd name="connsiteX31" fmla="*/ 3139089 w 10591800"/>
              <a:gd name="connsiteY31" fmla="*/ 963797 h 963797"/>
              <a:gd name="connsiteX32" fmla="*/ 2659798 w 10591800"/>
              <a:gd name="connsiteY32" fmla="*/ 963797 h 963797"/>
              <a:gd name="connsiteX33" fmla="*/ 2077801 w 10591800"/>
              <a:gd name="connsiteY33" fmla="*/ 963797 h 963797"/>
              <a:gd name="connsiteX34" fmla="*/ 1495805 w 10591800"/>
              <a:gd name="connsiteY34" fmla="*/ 963797 h 963797"/>
              <a:gd name="connsiteX35" fmla="*/ 160636 w 10591800"/>
              <a:gd name="connsiteY35" fmla="*/ 963797 h 963797"/>
              <a:gd name="connsiteX36" fmla="*/ 0 w 10591800"/>
              <a:gd name="connsiteY36" fmla="*/ 803161 h 963797"/>
              <a:gd name="connsiteX37" fmla="*/ 0 w 10591800"/>
              <a:gd name="connsiteY37" fmla="*/ 160636 h 96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963797" fill="none" extrusionOk="0">
                <a:moveTo>
                  <a:pt x="0" y="160636"/>
                </a:moveTo>
                <a:cubicBezTo>
                  <a:pt x="-4549" y="59041"/>
                  <a:pt x="73408" y="-5369"/>
                  <a:pt x="160636" y="0"/>
                </a:cubicBezTo>
                <a:cubicBezTo>
                  <a:pt x="317266" y="19490"/>
                  <a:pt x="463554" y="-5657"/>
                  <a:pt x="742633" y="0"/>
                </a:cubicBezTo>
                <a:cubicBezTo>
                  <a:pt x="1021712" y="5657"/>
                  <a:pt x="1003385" y="-8934"/>
                  <a:pt x="1221924" y="0"/>
                </a:cubicBezTo>
                <a:cubicBezTo>
                  <a:pt x="1440463" y="8934"/>
                  <a:pt x="1533247" y="27476"/>
                  <a:pt x="1803920" y="0"/>
                </a:cubicBezTo>
                <a:cubicBezTo>
                  <a:pt x="2074593" y="-27476"/>
                  <a:pt x="2242398" y="-25445"/>
                  <a:pt x="2591328" y="0"/>
                </a:cubicBezTo>
                <a:cubicBezTo>
                  <a:pt x="2940258" y="25445"/>
                  <a:pt x="2918019" y="-688"/>
                  <a:pt x="3070619" y="0"/>
                </a:cubicBezTo>
                <a:cubicBezTo>
                  <a:pt x="3223219" y="688"/>
                  <a:pt x="3418124" y="-20912"/>
                  <a:pt x="3652616" y="0"/>
                </a:cubicBezTo>
                <a:cubicBezTo>
                  <a:pt x="3887108" y="20912"/>
                  <a:pt x="4064895" y="29876"/>
                  <a:pt x="4337317" y="0"/>
                </a:cubicBezTo>
                <a:cubicBezTo>
                  <a:pt x="4609739" y="-29876"/>
                  <a:pt x="4709431" y="14028"/>
                  <a:pt x="5022019" y="0"/>
                </a:cubicBezTo>
                <a:cubicBezTo>
                  <a:pt x="5334607" y="-14028"/>
                  <a:pt x="5452624" y="-20757"/>
                  <a:pt x="5809426" y="0"/>
                </a:cubicBezTo>
                <a:cubicBezTo>
                  <a:pt x="6166228" y="20757"/>
                  <a:pt x="6102506" y="-13941"/>
                  <a:pt x="6288718" y="0"/>
                </a:cubicBezTo>
                <a:cubicBezTo>
                  <a:pt x="6474930" y="13941"/>
                  <a:pt x="6801348" y="31468"/>
                  <a:pt x="7178830" y="0"/>
                </a:cubicBezTo>
                <a:cubicBezTo>
                  <a:pt x="7556312" y="-31468"/>
                  <a:pt x="7800771" y="-35691"/>
                  <a:pt x="7966237" y="0"/>
                </a:cubicBezTo>
                <a:cubicBezTo>
                  <a:pt x="8131703" y="35691"/>
                  <a:pt x="8424233" y="-5201"/>
                  <a:pt x="8856350" y="0"/>
                </a:cubicBezTo>
                <a:cubicBezTo>
                  <a:pt x="9288467" y="5201"/>
                  <a:pt x="9313879" y="27736"/>
                  <a:pt x="9541052" y="0"/>
                </a:cubicBezTo>
                <a:cubicBezTo>
                  <a:pt x="9768225" y="-27736"/>
                  <a:pt x="10095213" y="38283"/>
                  <a:pt x="10431164" y="0"/>
                </a:cubicBezTo>
                <a:cubicBezTo>
                  <a:pt x="10539798" y="-7052"/>
                  <a:pt x="10597652" y="86787"/>
                  <a:pt x="10591800" y="160636"/>
                </a:cubicBezTo>
                <a:cubicBezTo>
                  <a:pt x="10563722" y="457381"/>
                  <a:pt x="10615335" y="667412"/>
                  <a:pt x="10591800" y="803161"/>
                </a:cubicBezTo>
                <a:cubicBezTo>
                  <a:pt x="10588402" y="886814"/>
                  <a:pt x="10518800" y="944161"/>
                  <a:pt x="10431164" y="963797"/>
                </a:cubicBezTo>
                <a:cubicBezTo>
                  <a:pt x="10055844" y="934961"/>
                  <a:pt x="9911553" y="961719"/>
                  <a:pt x="9643757" y="963797"/>
                </a:cubicBezTo>
                <a:cubicBezTo>
                  <a:pt x="9375961" y="965875"/>
                  <a:pt x="9386729" y="971693"/>
                  <a:pt x="9267171" y="963797"/>
                </a:cubicBezTo>
                <a:cubicBezTo>
                  <a:pt x="9147613" y="955901"/>
                  <a:pt x="9018485" y="969742"/>
                  <a:pt x="8787880" y="963797"/>
                </a:cubicBezTo>
                <a:cubicBezTo>
                  <a:pt x="8557275" y="957852"/>
                  <a:pt x="8428691" y="943338"/>
                  <a:pt x="8205883" y="963797"/>
                </a:cubicBezTo>
                <a:cubicBezTo>
                  <a:pt x="7983075" y="984256"/>
                  <a:pt x="7564072" y="991297"/>
                  <a:pt x="7315771" y="963797"/>
                </a:cubicBezTo>
                <a:cubicBezTo>
                  <a:pt x="7067470" y="936297"/>
                  <a:pt x="6893346" y="938544"/>
                  <a:pt x="6733774" y="963797"/>
                </a:cubicBezTo>
                <a:cubicBezTo>
                  <a:pt x="6574202" y="989050"/>
                  <a:pt x="6528076" y="967821"/>
                  <a:pt x="6357188" y="963797"/>
                </a:cubicBezTo>
                <a:cubicBezTo>
                  <a:pt x="6186300" y="959773"/>
                  <a:pt x="5799284" y="976685"/>
                  <a:pt x="5569781" y="963797"/>
                </a:cubicBezTo>
                <a:cubicBezTo>
                  <a:pt x="5340278" y="950909"/>
                  <a:pt x="5065004" y="974579"/>
                  <a:pt x="4782374" y="963797"/>
                </a:cubicBezTo>
                <a:cubicBezTo>
                  <a:pt x="4499744" y="953015"/>
                  <a:pt x="4465273" y="971282"/>
                  <a:pt x="4303082" y="963797"/>
                </a:cubicBezTo>
                <a:cubicBezTo>
                  <a:pt x="4140891" y="956312"/>
                  <a:pt x="4062648" y="977530"/>
                  <a:pt x="3926496" y="963797"/>
                </a:cubicBezTo>
                <a:cubicBezTo>
                  <a:pt x="3790344" y="950064"/>
                  <a:pt x="3429310" y="951102"/>
                  <a:pt x="3139089" y="963797"/>
                </a:cubicBezTo>
                <a:cubicBezTo>
                  <a:pt x="2848868" y="976492"/>
                  <a:pt x="2895590" y="986224"/>
                  <a:pt x="2659798" y="963797"/>
                </a:cubicBezTo>
                <a:cubicBezTo>
                  <a:pt x="2424006" y="941370"/>
                  <a:pt x="2366454" y="970414"/>
                  <a:pt x="2077801" y="963797"/>
                </a:cubicBezTo>
                <a:cubicBezTo>
                  <a:pt x="1789148" y="957180"/>
                  <a:pt x="1770233" y="942562"/>
                  <a:pt x="1495805" y="963797"/>
                </a:cubicBezTo>
                <a:cubicBezTo>
                  <a:pt x="1221377" y="985032"/>
                  <a:pt x="692886" y="980083"/>
                  <a:pt x="160636" y="963797"/>
                </a:cubicBezTo>
                <a:cubicBezTo>
                  <a:pt x="73574" y="962245"/>
                  <a:pt x="-1938" y="892755"/>
                  <a:pt x="0" y="803161"/>
                </a:cubicBezTo>
                <a:cubicBezTo>
                  <a:pt x="4822" y="512060"/>
                  <a:pt x="-716" y="471135"/>
                  <a:pt x="0" y="160636"/>
                </a:cubicBezTo>
                <a:close/>
              </a:path>
              <a:path w="10591800" h="963797" stroke="0" extrusionOk="0">
                <a:moveTo>
                  <a:pt x="0" y="160636"/>
                </a:moveTo>
                <a:cubicBezTo>
                  <a:pt x="1321" y="68131"/>
                  <a:pt x="63921" y="-10493"/>
                  <a:pt x="160636" y="0"/>
                </a:cubicBezTo>
                <a:cubicBezTo>
                  <a:pt x="533783" y="16508"/>
                  <a:pt x="771393" y="-38824"/>
                  <a:pt x="948043" y="0"/>
                </a:cubicBezTo>
                <a:cubicBezTo>
                  <a:pt x="1124693" y="38824"/>
                  <a:pt x="1304581" y="-26701"/>
                  <a:pt x="1632745" y="0"/>
                </a:cubicBezTo>
                <a:cubicBezTo>
                  <a:pt x="1960909" y="26701"/>
                  <a:pt x="2265099" y="21460"/>
                  <a:pt x="2522857" y="0"/>
                </a:cubicBezTo>
                <a:cubicBezTo>
                  <a:pt x="2780615" y="-21460"/>
                  <a:pt x="3196757" y="38776"/>
                  <a:pt x="3412970" y="0"/>
                </a:cubicBezTo>
                <a:cubicBezTo>
                  <a:pt x="3629183" y="-38776"/>
                  <a:pt x="3836938" y="-30784"/>
                  <a:pt x="4097672" y="0"/>
                </a:cubicBezTo>
                <a:cubicBezTo>
                  <a:pt x="4358406" y="30784"/>
                  <a:pt x="4408502" y="6536"/>
                  <a:pt x="4679668" y="0"/>
                </a:cubicBezTo>
                <a:cubicBezTo>
                  <a:pt x="4950834" y="-6536"/>
                  <a:pt x="5185252" y="-25475"/>
                  <a:pt x="5467075" y="0"/>
                </a:cubicBezTo>
                <a:cubicBezTo>
                  <a:pt x="5748898" y="25475"/>
                  <a:pt x="5749471" y="-4243"/>
                  <a:pt x="5946367" y="0"/>
                </a:cubicBezTo>
                <a:cubicBezTo>
                  <a:pt x="6143263" y="4243"/>
                  <a:pt x="6302510" y="-5957"/>
                  <a:pt x="6425658" y="0"/>
                </a:cubicBezTo>
                <a:cubicBezTo>
                  <a:pt x="6548806" y="5957"/>
                  <a:pt x="6969340" y="-38116"/>
                  <a:pt x="7213065" y="0"/>
                </a:cubicBezTo>
                <a:cubicBezTo>
                  <a:pt x="7456790" y="38116"/>
                  <a:pt x="7660056" y="-25813"/>
                  <a:pt x="7795062" y="0"/>
                </a:cubicBezTo>
                <a:cubicBezTo>
                  <a:pt x="7930068" y="25813"/>
                  <a:pt x="8311692" y="12893"/>
                  <a:pt x="8479764" y="0"/>
                </a:cubicBezTo>
                <a:cubicBezTo>
                  <a:pt x="8647836" y="-12893"/>
                  <a:pt x="9067802" y="6408"/>
                  <a:pt x="9267171" y="0"/>
                </a:cubicBezTo>
                <a:cubicBezTo>
                  <a:pt x="9466540" y="-6408"/>
                  <a:pt x="10067324" y="38628"/>
                  <a:pt x="10431164" y="0"/>
                </a:cubicBezTo>
                <a:cubicBezTo>
                  <a:pt x="10516958" y="6107"/>
                  <a:pt x="10596197" y="75746"/>
                  <a:pt x="10591800" y="160636"/>
                </a:cubicBezTo>
                <a:cubicBezTo>
                  <a:pt x="10623638" y="392542"/>
                  <a:pt x="10581510" y="612508"/>
                  <a:pt x="10591800" y="803161"/>
                </a:cubicBezTo>
                <a:cubicBezTo>
                  <a:pt x="10593172" y="887515"/>
                  <a:pt x="10518697" y="969939"/>
                  <a:pt x="10431164" y="963797"/>
                </a:cubicBezTo>
                <a:cubicBezTo>
                  <a:pt x="10194381" y="944071"/>
                  <a:pt x="9971770" y="953567"/>
                  <a:pt x="9849167" y="963797"/>
                </a:cubicBezTo>
                <a:cubicBezTo>
                  <a:pt x="9726564" y="974027"/>
                  <a:pt x="9313223" y="933745"/>
                  <a:pt x="9164466" y="963797"/>
                </a:cubicBezTo>
                <a:cubicBezTo>
                  <a:pt x="9015709" y="993849"/>
                  <a:pt x="8517010" y="953961"/>
                  <a:pt x="8274353" y="963797"/>
                </a:cubicBezTo>
                <a:cubicBezTo>
                  <a:pt x="8031696" y="973633"/>
                  <a:pt x="7800301" y="944659"/>
                  <a:pt x="7384241" y="963797"/>
                </a:cubicBezTo>
                <a:cubicBezTo>
                  <a:pt x="6968181" y="982935"/>
                  <a:pt x="7061874" y="992521"/>
                  <a:pt x="6802244" y="963797"/>
                </a:cubicBezTo>
                <a:cubicBezTo>
                  <a:pt x="6542614" y="935073"/>
                  <a:pt x="6113039" y="979635"/>
                  <a:pt x="5912132" y="963797"/>
                </a:cubicBezTo>
                <a:cubicBezTo>
                  <a:pt x="5711225" y="947959"/>
                  <a:pt x="5455551" y="942420"/>
                  <a:pt x="5124725" y="963797"/>
                </a:cubicBezTo>
                <a:cubicBezTo>
                  <a:pt x="4793899" y="985174"/>
                  <a:pt x="4925072" y="955539"/>
                  <a:pt x="4748139" y="963797"/>
                </a:cubicBezTo>
                <a:cubicBezTo>
                  <a:pt x="4571206" y="972055"/>
                  <a:pt x="4397436" y="954269"/>
                  <a:pt x="4166142" y="963797"/>
                </a:cubicBezTo>
                <a:cubicBezTo>
                  <a:pt x="3934848" y="973325"/>
                  <a:pt x="3592705" y="981436"/>
                  <a:pt x="3378735" y="963797"/>
                </a:cubicBezTo>
                <a:cubicBezTo>
                  <a:pt x="3164765" y="946158"/>
                  <a:pt x="2764690" y="932100"/>
                  <a:pt x="2488622" y="963797"/>
                </a:cubicBezTo>
                <a:cubicBezTo>
                  <a:pt x="2212554" y="995494"/>
                  <a:pt x="2169118" y="960379"/>
                  <a:pt x="2009331" y="963797"/>
                </a:cubicBezTo>
                <a:cubicBezTo>
                  <a:pt x="1849544" y="967215"/>
                  <a:pt x="1536525" y="994915"/>
                  <a:pt x="1221924" y="963797"/>
                </a:cubicBezTo>
                <a:cubicBezTo>
                  <a:pt x="907323" y="932679"/>
                  <a:pt x="908818" y="945581"/>
                  <a:pt x="742633" y="963797"/>
                </a:cubicBezTo>
                <a:cubicBezTo>
                  <a:pt x="576448" y="982013"/>
                  <a:pt x="336804" y="981862"/>
                  <a:pt x="160636" y="963797"/>
                </a:cubicBezTo>
                <a:cubicBezTo>
                  <a:pt x="69622" y="958877"/>
                  <a:pt x="6175" y="901160"/>
                  <a:pt x="0" y="803161"/>
                </a:cubicBezTo>
                <a:cubicBezTo>
                  <a:pt x="20645" y="579951"/>
                  <a:pt x="12808" y="467772"/>
                  <a:pt x="0" y="16063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2: </a:t>
            </a:r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một tấm lưới nhỏ hay một viên sỏi có kích thước lớn hơn lỗ thoát nước đặt lên trên lỗ thoát nước ở đáy chậu.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E8252D-C428-BBA6-B3C7-E0ED66C1D7CC}"/>
              </a:ext>
            </a:extLst>
          </p:cNvPr>
          <p:cNvSpPr/>
          <p:nvPr/>
        </p:nvSpPr>
        <p:spPr>
          <a:xfrm>
            <a:off x="942975" y="3370078"/>
            <a:ext cx="10591800" cy="678048"/>
          </a:xfrm>
          <a:custGeom>
            <a:avLst/>
            <a:gdLst>
              <a:gd name="connsiteX0" fmla="*/ 0 w 10591800"/>
              <a:gd name="connsiteY0" fmla="*/ 113010 h 678048"/>
              <a:gd name="connsiteX1" fmla="*/ 113010 w 10591800"/>
              <a:gd name="connsiteY1" fmla="*/ 0 h 678048"/>
              <a:gd name="connsiteX2" fmla="*/ 700404 w 10591800"/>
              <a:gd name="connsiteY2" fmla="*/ 0 h 678048"/>
              <a:gd name="connsiteX3" fmla="*/ 1184141 w 10591800"/>
              <a:gd name="connsiteY3" fmla="*/ 0 h 678048"/>
              <a:gd name="connsiteX4" fmla="*/ 1771535 w 10591800"/>
              <a:gd name="connsiteY4" fmla="*/ 0 h 678048"/>
              <a:gd name="connsiteX5" fmla="*/ 2566245 w 10591800"/>
              <a:gd name="connsiteY5" fmla="*/ 0 h 678048"/>
              <a:gd name="connsiteX6" fmla="*/ 3049981 w 10591800"/>
              <a:gd name="connsiteY6" fmla="*/ 0 h 678048"/>
              <a:gd name="connsiteX7" fmla="*/ 3637375 w 10591800"/>
              <a:gd name="connsiteY7" fmla="*/ 0 h 678048"/>
              <a:gd name="connsiteX8" fmla="*/ 4328427 w 10591800"/>
              <a:gd name="connsiteY8" fmla="*/ 0 h 678048"/>
              <a:gd name="connsiteX9" fmla="*/ 5019479 w 10591800"/>
              <a:gd name="connsiteY9" fmla="*/ 0 h 678048"/>
              <a:gd name="connsiteX10" fmla="*/ 5814189 w 10591800"/>
              <a:gd name="connsiteY10" fmla="*/ 0 h 678048"/>
              <a:gd name="connsiteX11" fmla="*/ 6297925 w 10591800"/>
              <a:gd name="connsiteY11" fmla="*/ 0 h 678048"/>
              <a:gd name="connsiteX12" fmla="*/ 7196293 w 10591800"/>
              <a:gd name="connsiteY12" fmla="*/ 0 h 678048"/>
              <a:gd name="connsiteX13" fmla="*/ 7991003 w 10591800"/>
              <a:gd name="connsiteY13" fmla="*/ 0 h 678048"/>
              <a:gd name="connsiteX14" fmla="*/ 8889370 w 10591800"/>
              <a:gd name="connsiteY14" fmla="*/ 0 h 678048"/>
              <a:gd name="connsiteX15" fmla="*/ 9580422 w 10591800"/>
              <a:gd name="connsiteY15" fmla="*/ 0 h 678048"/>
              <a:gd name="connsiteX16" fmla="*/ 10478790 w 10591800"/>
              <a:gd name="connsiteY16" fmla="*/ 0 h 678048"/>
              <a:gd name="connsiteX17" fmla="*/ 10591800 w 10591800"/>
              <a:gd name="connsiteY17" fmla="*/ 113010 h 678048"/>
              <a:gd name="connsiteX18" fmla="*/ 10591800 w 10591800"/>
              <a:gd name="connsiteY18" fmla="*/ 565038 h 678048"/>
              <a:gd name="connsiteX19" fmla="*/ 10478790 w 10591800"/>
              <a:gd name="connsiteY19" fmla="*/ 678048 h 678048"/>
              <a:gd name="connsiteX20" fmla="*/ 9684080 w 10591800"/>
              <a:gd name="connsiteY20" fmla="*/ 678048 h 678048"/>
              <a:gd name="connsiteX21" fmla="*/ 9304002 w 10591800"/>
              <a:gd name="connsiteY21" fmla="*/ 678048 h 678048"/>
              <a:gd name="connsiteX22" fmla="*/ 8820265 w 10591800"/>
              <a:gd name="connsiteY22" fmla="*/ 678048 h 678048"/>
              <a:gd name="connsiteX23" fmla="*/ 8232871 w 10591800"/>
              <a:gd name="connsiteY23" fmla="*/ 678048 h 678048"/>
              <a:gd name="connsiteX24" fmla="*/ 7334503 w 10591800"/>
              <a:gd name="connsiteY24" fmla="*/ 678048 h 678048"/>
              <a:gd name="connsiteX25" fmla="*/ 6747109 w 10591800"/>
              <a:gd name="connsiteY25" fmla="*/ 678048 h 678048"/>
              <a:gd name="connsiteX26" fmla="*/ 6367031 w 10591800"/>
              <a:gd name="connsiteY26" fmla="*/ 678048 h 678048"/>
              <a:gd name="connsiteX27" fmla="*/ 5572321 w 10591800"/>
              <a:gd name="connsiteY27" fmla="*/ 678048 h 678048"/>
              <a:gd name="connsiteX28" fmla="*/ 4777611 w 10591800"/>
              <a:gd name="connsiteY28" fmla="*/ 678048 h 678048"/>
              <a:gd name="connsiteX29" fmla="*/ 4293875 w 10591800"/>
              <a:gd name="connsiteY29" fmla="*/ 678048 h 678048"/>
              <a:gd name="connsiteX30" fmla="*/ 3913796 w 10591800"/>
              <a:gd name="connsiteY30" fmla="*/ 678048 h 678048"/>
              <a:gd name="connsiteX31" fmla="*/ 3119086 w 10591800"/>
              <a:gd name="connsiteY31" fmla="*/ 678048 h 678048"/>
              <a:gd name="connsiteX32" fmla="*/ 2635350 w 10591800"/>
              <a:gd name="connsiteY32" fmla="*/ 678048 h 678048"/>
              <a:gd name="connsiteX33" fmla="*/ 2047956 w 10591800"/>
              <a:gd name="connsiteY33" fmla="*/ 678048 h 678048"/>
              <a:gd name="connsiteX34" fmla="*/ 1460561 w 10591800"/>
              <a:gd name="connsiteY34" fmla="*/ 678048 h 678048"/>
              <a:gd name="connsiteX35" fmla="*/ 113010 w 10591800"/>
              <a:gd name="connsiteY35" fmla="*/ 678048 h 678048"/>
              <a:gd name="connsiteX36" fmla="*/ 0 w 10591800"/>
              <a:gd name="connsiteY36" fmla="*/ 565038 h 678048"/>
              <a:gd name="connsiteX37" fmla="*/ 0 w 10591800"/>
              <a:gd name="connsiteY37" fmla="*/ 113010 h 67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678048" fill="none" extrusionOk="0">
                <a:moveTo>
                  <a:pt x="0" y="113010"/>
                </a:moveTo>
                <a:cubicBezTo>
                  <a:pt x="-2534" y="43422"/>
                  <a:pt x="52611" y="-7266"/>
                  <a:pt x="113010" y="0"/>
                </a:cubicBezTo>
                <a:cubicBezTo>
                  <a:pt x="302093" y="18445"/>
                  <a:pt x="430523" y="5146"/>
                  <a:pt x="700404" y="0"/>
                </a:cubicBezTo>
                <a:cubicBezTo>
                  <a:pt x="970285" y="-5146"/>
                  <a:pt x="1078558" y="21704"/>
                  <a:pt x="1184141" y="0"/>
                </a:cubicBezTo>
                <a:cubicBezTo>
                  <a:pt x="1289724" y="-21704"/>
                  <a:pt x="1569934" y="-15775"/>
                  <a:pt x="1771535" y="0"/>
                </a:cubicBezTo>
                <a:cubicBezTo>
                  <a:pt x="1973136" y="15775"/>
                  <a:pt x="2307831" y="-1455"/>
                  <a:pt x="2566245" y="0"/>
                </a:cubicBezTo>
                <a:cubicBezTo>
                  <a:pt x="2824659" y="1455"/>
                  <a:pt x="2871978" y="-13613"/>
                  <a:pt x="3049981" y="0"/>
                </a:cubicBezTo>
                <a:cubicBezTo>
                  <a:pt x="3227984" y="13613"/>
                  <a:pt x="3399439" y="3400"/>
                  <a:pt x="3637375" y="0"/>
                </a:cubicBezTo>
                <a:cubicBezTo>
                  <a:pt x="3875311" y="-3400"/>
                  <a:pt x="3999287" y="-16790"/>
                  <a:pt x="4328427" y="0"/>
                </a:cubicBezTo>
                <a:cubicBezTo>
                  <a:pt x="4657567" y="16790"/>
                  <a:pt x="4697088" y="-5658"/>
                  <a:pt x="5019479" y="0"/>
                </a:cubicBezTo>
                <a:cubicBezTo>
                  <a:pt x="5341870" y="5658"/>
                  <a:pt x="5653515" y="-32400"/>
                  <a:pt x="5814189" y="0"/>
                </a:cubicBezTo>
                <a:cubicBezTo>
                  <a:pt x="5974863" y="32400"/>
                  <a:pt x="6170846" y="-18550"/>
                  <a:pt x="6297925" y="0"/>
                </a:cubicBezTo>
                <a:cubicBezTo>
                  <a:pt x="6425004" y="18550"/>
                  <a:pt x="6842400" y="-15697"/>
                  <a:pt x="7196293" y="0"/>
                </a:cubicBezTo>
                <a:cubicBezTo>
                  <a:pt x="7550186" y="15697"/>
                  <a:pt x="7688821" y="2360"/>
                  <a:pt x="7991003" y="0"/>
                </a:cubicBezTo>
                <a:cubicBezTo>
                  <a:pt x="8293185" y="-2360"/>
                  <a:pt x="8634395" y="25507"/>
                  <a:pt x="8889370" y="0"/>
                </a:cubicBezTo>
                <a:cubicBezTo>
                  <a:pt x="9144345" y="-25507"/>
                  <a:pt x="9403618" y="-19076"/>
                  <a:pt x="9580422" y="0"/>
                </a:cubicBezTo>
                <a:cubicBezTo>
                  <a:pt x="9757226" y="19076"/>
                  <a:pt x="10082051" y="5806"/>
                  <a:pt x="10478790" y="0"/>
                </a:cubicBezTo>
                <a:cubicBezTo>
                  <a:pt x="10545237" y="-1428"/>
                  <a:pt x="10597422" y="64878"/>
                  <a:pt x="10591800" y="113010"/>
                </a:cubicBezTo>
                <a:cubicBezTo>
                  <a:pt x="10593001" y="297372"/>
                  <a:pt x="10609524" y="361562"/>
                  <a:pt x="10591800" y="565038"/>
                </a:cubicBezTo>
                <a:cubicBezTo>
                  <a:pt x="10584301" y="616277"/>
                  <a:pt x="10540792" y="670575"/>
                  <a:pt x="10478790" y="678048"/>
                </a:cubicBezTo>
                <a:cubicBezTo>
                  <a:pt x="10253944" y="652477"/>
                  <a:pt x="10045388" y="686671"/>
                  <a:pt x="9684080" y="678048"/>
                </a:cubicBezTo>
                <a:cubicBezTo>
                  <a:pt x="9322772" y="669426"/>
                  <a:pt x="9402199" y="683135"/>
                  <a:pt x="9304002" y="678048"/>
                </a:cubicBezTo>
                <a:cubicBezTo>
                  <a:pt x="9205805" y="672961"/>
                  <a:pt x="9001681" y="676558"/>
                  <a:pt x="8820265" y="678048"/>
                </a:cubicBezTo>
                <a:cubicBezTo>
                  <a:pt x="8638849" y="679538"/>
                  <a:pt x="8459063" y="696214"/>
                  <a:pt x="8232871" y="678048"/>
                </a:cubicBezTo>
                <a:cubicBezTo>
                  <a:pt x="8006679" y="659882"/>
                  <a:pt x="7702618" y="639644"/>
                  <a:pt x="7334503" y="678048"/>
                </a:cubicBezTo>
                <a:cubicBezTo>
                  <a:pt x="6966388" y="716452"/>
                  <a:pt x="6969206" y="656919"/>
                  <a:pt x="6747109" y="678048"/>
                </a:cubicBezTo>
                <a:cubicBezTo>
                  <a:pt x="6525012" y="699177"/>
                  <a:pt x="6454314" y="676508"/>
                  <a:pt x="6367031" y="678048"/>
                </a:cubicBezTo>
                <a:cubicBezTo>
                  <a:pt x="6279748" y="679588"/>
                  <a:pt x="5938853" y="692608"/>
                  <a:pt x="5572321" y="678048"/>
                </a:cubicBezTo>
                <a:cubicBezTo>
                  <a:pt x="5205789" y="663489"/>
                  <a:pt x="4956873" y="644757"/>
                  <a:pt x="4777611" y="678048"/>
                </a:cubicBezTo>
                <a:cubicBezTo>
                  <a:pt x="4598349" y="711340"/>
                  <a:pt x="4490816" y="685201"/>
                  <a:pt x="4293875" y="678048"/>
                </a:cubicBezTo>
                <a:cubicBezTo>
                  <a:pt x="4096934" y="670895"/>
                  <a:pt x="4008008" y="677762"/>
                  <a:pt x="3913796" y="678048"/>
                </a:cubicBezTo>
                <a:cubicBezTo>
                  <a:pt x="3819584" y="678334"/>
                  <a:pt x="3409305" y="641070"/>
                  <a:pt x="3119086" y="678048"/>
                </a:cubicBezTo>
                <a:cubicBezTo>
                  <a:pt x="2828867" y="715027"/>
                  <a:pt x="2753095" y="681401"/>
                  <a:pt x="2635350" y="678048"/>
                </a:cubicBezTo>
                <a:cubicBezTo>
                  <a:pt x="2517605" y="674695"/>
                  <a:pt x="2170005" y="692706"/>
                  <a:pt x="2047956" y="678048"/>
                </a:cubicBezTo>
                <a:cubicBezTo>
                  <a:pt x="1925907" y="663390"/>
                  <a:pt x="1680595" y="687441"/>
                  <a:pt x="1460561" y="678048"/>
                </a:cubicBezTo>
                <a:cubicBezTo>
                  <a:pt x="1240528" y="668655"/>
                  <a:pt x="586859" y="724993"/>
                  <a:pt x="113010" y="678048"/>
                </a:cubicBezTo>
                <a:cubicBezTo>
                  <a:pt x="56537" y="672478"/>
                  <a:pt x="-4961" y="629696"/>
                  <a:pt x="0" y="565038"/>
                </a:cubicBezTo>
                <a:cubicBezTo>
                  <a:pt x="-11447" y="363069"/>
                  <a:pt x="-3350" y="295424"/>
                  <a:pt x="0" y="113010"/>
                </a:cubicBezTo>
                <a:close/>
              </a:path>
              <a:path w="10591800" h="678048" stroke="0" extrusionOk="0">
                <a:moveTo>
                  <a:pt x="0" y="113010"/>
                </a:moveTo>
                <a:cubicBezTo>
                  <a:pt x="1361" y="46693"/>
                  <a:pt x="44886" y="-7492"/>
                  <a:pt x="113010" y="0"/>
                </a:cubicBezTo>
                <a:cubicBezTo>
                  <a:pt x="356965" y="-32754"/>
                  <a:pt x="692043" y="2546"/>
                  <a:pt x="907720" y="0"/>
                </a:cubicBezTo>
                <a:cubicBezTo>
                  <a:pt x="1123397" y="-2546"/>
                  <a:pt x="1371357" y="9058"/>
                  <a:pt x="1598772" y="0"/>
                </a:cubicBezTo>
                <a:cubicBezTo>
                  <a:pt x="1826187" y="-9058"/>
                  <a:pt x="2225763" y="-15066"/>
                  <a:pt x="2497139" y="0"/>
                </a:cubicBezTo>
                <a:cubicBezTo>
                  <a:pt x="2768515" y="15066"/>
                  <a:pt x="3082765" y="-15687"/>
                  <a:pt x="3395507" y="0"/>
                </a:cubicBezTo>
                <a:cubicBezTo>
                  <a:pt x="3708249" y="15687"/>
                  <a:pt x="3945099" y="-10718"/>
                  <a:pt x="4086559" y="0"/>
                </a:cubicBezTo>
                <a:cubicBezTo>
                  <a:pt x="4228019" y="10718"/>
                  <a:pt x="4530484" y="1810"/>
                  <a:pt x="4673953" y="0"/>
                </a:cubicBezTo>
                <a:cubicBezTo>
                  <a:pt x="4817422" y="-1810"/>
                  <a:pt x="5097409" y="5884"/>
                  <a:pt x="5468663" y="0"/>
                </a:cubicBezTo>
                <a:cubicBezTo>
                  <a:pt x="5839917" y="-5884"/>
                  <a:pt x="5785205" y="4889"/>
                  <a:pt x="5952399" y="0"/>
                </a:cubicBezTo>
                <a:cubicBezTo>
                  <a:pt x="6119593" y="-4889"/>
                  <a:pt x="6199413" y="9516"/>
                  <a:pt x="6436136" y="0"/>
                </a:cubicBezTo>
                <a:cubicBezTo>
                  <a:pt x="6672859" y="-9516"/>
                  <a:pt x="6926332" y="-14970"/>
                  <a:pt x="7230846" y="0"/>
                </a:cubicBezTo>
                <a:cubicBezTo>
                  <a:pt x="7535360" y="14970"/>
                  <a:pt x="7554986" y="-11035"/>
                  <a:pt x="7818240" y="0"/>
                </a:cubicBezTo>
                <a:cubicBezTo>
                  <a:pt x="8081494" y="11035"/>
                  <a:pt x="8173102" y="15243"/>
                  <a:pt x="8509292" y="0"/>
                </a:cubicBezTo>
                <a:cubicBezTo>
                  <a:pt x="8845482" y="-15243"/>
                  <a:pt x="9076687" y="-26704"/>
                  <a:pt x="9304002" y="0"/>
                </a:cubicBezTo>
                <a:cubicBezTo>
                  <a:pt x="9531317" y="26704"/>
                  <a:pt x="10076935" y="-14463"/>
                  <a:pt x="10478790" y="0"/>
                </a:cubicBezTo>
                <a:cubicBezTo>
                  <a:pt x="10537351" y="8050"/>
                  <a:pt x="10602771" y="60145"/>
                  <a:pt x="10591800" y="113010"/>
                </a:cubicBezTo>
                <a:cubicBezTo>
                  <a:pt x="10609452" y="287084"/>
                  <a:pt x="10613982" y="390703"/>
                  <a:pt x="10591800" y="565038"/>
                </a:cubicBezTo>
                <a:cubicBezTo>
                  <a:pt x="10594145" y="619992"/>
                  <a:pt x="10540259" y="682952"/>
                  <a:pt x="10478790" y="678048"/>
                </a:cubicBezTo>
                <a:cubicBezTo>
                  <a:pt x="10273020" y="663794"/>
                  <a:pt x="10066739" y="698371"/>
                  <a:pt x="9891396" y="678048"/>
                </a:cubicBezTo>
                <a:cubicBezTo>
                  <a:pt x="9716053" y="657725"/>
                  <a:pt x="9468024" y="644113"/>
                  <a:pt x="9200344" y="678048"/>
                </a:cubicBezTo>
                <a:cubicBezTo>
                  <a:pt x="8932664" y="711983"/>
                  <a:pt x="8550738" y="694222"/>
                  <a:pt x="8301976" y="678048"/>
                </a:cubicBezTo>
                <a:cubicBezTo>
                  <a:pt x="8053214" y="661874"/>
                  <a:pt x="7616286" y="676546"/>
                  <a:pt x="7403609" y="678048"/>
                </a:cubicBezTo>
                <a:cubicBezTo>
                  <a:pt x="7190932" y="679550"/>
                  <a:pt x="7093062" y="649798"/>
                  <a:pt x="6816214" y="678048"/>
                </a:cubicBezTo>
                <a:cubicBezTo>
                  <a:pt x="6539367" y="706298"/>
                  <a:pt x="6255869" y="667668"/>
                  <a:pt x="5917847" y="678048"/>
                </a:cubicBezTo>
                <a:cubicBezTo>
                  <a:pt x="5579825" y="688428"/>
                  <a:pt x="5454355" y="684142"/>
                  <a:pt x="5123137" y="678048"/>
                </a:cubicBezTo>
                <a:cubicBezTo>
                  <a:pt x="4791919" y="671955"/>
                  <a:pt x="4900184" y="675221"/>
                  <a:pt x="4743058" y="678048"/>
                </a:cubicBezTo>
                <a:cubicBezTo>
                  <a:pt x="4585932" y="680875"/>
                  <a:pt x="4357681" y="663075"/>
                  <a:pt x="4155664" y="678048"/>
                </a:cubicBezTo>
                <a:cubicBezTo>
                  <a:pt x="3953647" y="693021"/>
                  <a:pt x="3637136" y="680743"/>
                  <a:pt x="3360954" y="678048"/>
                </a:cubicBezTo>
                <a:cubicBezTo>
                  <a:pt x="3084772" y="675354"/>
                  <a:pt x="2789714" y="697892"/>
                  <a:pt x="2462587" y="678048"/>
                </a:cubicBezTo>
                <a:cubicBezTo>
                  <a:pt x="2135460" y="658204"/>
                  <a:pt x="2085772" y="690530"/>
                  <a:pt x="1978850" y="678048"/>
                </a:cubicBezTo>
                <a:cubicBezTo>
                  <a:pt x="1871928" y="665566"/>
                  <a:pt x="1554723" y="714426"/>
                  <a:pt x="1184141" y="678048"/>
                </a:cubicBezTo>
                <a:cubicBezTo>
                  <a:pt x="813559" y="641670"/>
                  <a:pt x="871189" y="680951"/>
                  <a:pt x="700404" y="678048"/>
                </a:cubicBezTo>
                <a:cubicBezTo>
                  <a:pt x="529619" y="675145"/>
                  <a:pt x="256578" y="676103"/>
                  <a:pt x="113010" y="678048"/>
                </a:cubicBezTo>
                <a:cubicBezTo>
                  <a:pt x="45359" y="666828"/>
                  <a:pt x="4999" y="634966"/>
                  <a:pt x="0" y="565038"/>
                </a:cubicBezTo>
                <a:cubicBezTo>
                  <a:pt x="14700" y="386711"/>
                  <a:pt x="-17236" y="276528"/>
                  <a:pt x="0" y="113010"/>
                </a:cubicBezTo>
                <a:close/>
              </a:path>
            </a:pathLst>
          </a:custGeom>
          <a:solidFill>
            <a:schemeClr val="accent4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3: 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một lượng giá thể vừa đổ vào chậu.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10914A-62F4-3695-4344-EC9265F11B48}"/>
              </a:ext>
            </a:extLst>
          </p:cNvPr>
          <p:cNvSpPr/>
          <p:nvPr/>
        </p:nvSpPr>
        <p:spPr>
          <a:xfrm>
            <a:off x="952500" y="4274953"/>
            <a:ext cx="10591800" cy="935222"/>
          </a:xfrm>
          <a:custGeom>
            <a:avLst/>
            <a:gdLst>
              <a:gd name="connsiteX0" fmla="*/ 0 w 10591800"/>
              <a:gd name="connsiteY0" fmla="*/ 155873 h 935222"/>
              <a:gd name="connsiteX1" fmla="*/ 155873 w 10591800"/>
              <a:gd name="connsiteY1" fmla="*/ 0 h 935222"/>
              <a:gd name="connsiteX2" fmla="*/ 738409 w 10591800"/>
              <a:gd name="connsiteY2" fmla="*/ 0 h 935222"/>
              <a:gd name="connsiteX3" fmla="*/ 1218145 w 10591800"/>
              <a:gd name="connsiteY3" fmla="*/ 0 h 935222"/>
              <a:gd name="connsiteX4" fmla="*/ 1800682 w 10591800"/>
              <a:gd name="connsiteY4" fmla="*/ 0 h 935222"/>
              <a:gd name="connsiteX5" fmla="*/ 2588819 w 10591800"/>
              <a:gd name="connsiteY5" fmla="*/ 0 h 935222"/>
              <a:gd name="connsiteX6" fmla="*/ 3068555 w 10591800"/>
              <a:gd name="connsiteY6" fmla="*/ 0 h 935222"/>
              <a:gd name="connsiteX7" fmla="*/ 3651091 w 10591800"/>
              <a:gd name="connsiteY7" fmla="*/ 0 h 935222"/>
              <a:gd name="connsiteX8" fmla="*/ 4336428 w 10591800"/>
              <a:gd name="connsiteY8" fmla="*/ 0 h 935222"/>
              <a:gd name="connsiteX9" fmla="*/ 5021765 w 10591800"/>
              <a:gd name="connsiteY9" fmla="*/ 0 h 935222"/>
              <a:gd name="connsiteX10" fmla="*/ 5809903 w 10591800"/>
              <a:gd name="connsiteY10" fmla="*/ 0 h 935222"/>
              <a:gd name="connsiteX11" fmla="*/ 6289639 w 10591800"/>
              <a:gd name="connsiteY11" fmla="*/ 0 h 935222"/>
              <a:gd name="connsiteX12" fmla="*/ 7180577 w 10591800"/>
              <a:gd name="connsiteY12" fmla="*/ 0 h 935222"/>
              <a:gd name="connsiteX13" fmla="*/ 7968714 w 10591800"/>
              <a:gd name="connsiteY13" fmla="*/ 0 h 935222"/>
              <a:gd name="connsiteX14" fmla="*/ 8859652 w 10591800"/>
              <a:gd name="connsiteY14" fmla="*/ 0 h 935222"/>
              <a:gd name="connsiteX15" fmla="*/ 9544989 w 10591800"/>
              <a:gd name="connsiteY15" fmla="*/ 0 h 935222"/>
              <a:gd name="connsiteX16" fmla="*/ 10435927 w 10591800"/>
              <a:gd name="connsiteY16" fmla="*/ 0 h 935222"/>
              <a:gd name="connsiteX17" fmla="*/ 10591800 w 10591800"/>
              <a:gd name="connsiteY17" fmla="*/ 155873 h 935222"/>
              <a:gd name="connsiteX18" fmla="*/ 10591800 w 10591800"/>
              <a:gd name="connsiteY18" fmla="*/ 779349 h 935222"/>
              <a:gd name="connsiteX19" fmla="*/ 10435927 w 10591800"/>
              <a:gd name="connsiteY19" fmla="*/ 935222 h 935222"/>
              <a:gd name="connsiteX20" fmla="*/ 9647790 w 10591800"/>
              <a:gd name="connsiteY20" fmla="*/ 935222 h 935222"/>
              <a:gd name="connsiteX21" fmla="*/ 9270854 w 10591800"/>
              <a:gd name="connsiteY21" fmla="*/ 935222 h 935222"/>
              <a:gd name="connsiteX22" fmla="*/ 8791118 w 10591800"/>
              <a:gd name="connsiteY22" fmla="*/ 935222 h 935222"/>
              <a:gd name="connsiteX23" fmla="*/ 8208582 w 10591800"/>
              <a:gd name="connsiteY23" fmla="*/ 935222 h 935222"/>
              <a:gd name="connsiteX24" fmla="*/ 7317644 w 10591800"/>
              <a:gd name="connsiteY24" fmla="*/ 935222 h 935222"/>
              <a:gd name="connsiteX25" fmla="*/ 6735108 w 10591800"/>
              <a:gd name="connsiteY25" fmla="*/ 935222 h 935222"/>
              <a:gd name="connsiteX26" fmla="*/ 6358172 w 10591800"/>
              <a:gd name="connsiteY26" fmla="*/ 935222 h 935222"/>
              <a:gd name="connsiteX27" fmla="*/ 5570035 w 10591800"/>
              <a:gd name="connsiteY27" fmla="*/ 935222 h 935222"/>
              <a:gd name="connsiteX28" fmla="*/ 4781897 w 10591800"/>
              <a:gd name="connsiteY28" fmla="*/ 935222 h 935222"/>
              <a:gd name="connsiteX29" fmla="*/ 4302161 w 10591800"/>
              <a:gd name="connsiteY29" fmla="*/ 935222 h 935222"/>
              <a:gd name="connsiteX30" fmla="*/ 3925226 w 10591800"/>
              <a:gd name="connsiteY30" fmla="*/ 935222 h 935222"/>
              <a:gd name="connsiteX31" fmla="*/ 3137089 w 10591800"/>
              <a:gd name="connsiteY31" fmla="*/ 935222 h 935222"/>
              <a:gd name="connsiteX32" fmla="*/ 2657353 w 10591800"/>
              <a:gd name="connsiteY32" fmla="*/ 935222 h 935222"/>
              <a:gd name="connsiteX33" fmla="*/ 2074816 w 10591800"/>
              <a:gd name="connsiteY33" fmla="*/ 935222 h 935222"/>
              <a:gd name="connsiteX34" fmla="*/ 1492280 w 10591800"/>
              <a:gd name="connsiteY34" fmla="*/ 935222 h 935222"/>
              <a:gd name="connsiteX35" fmla="*/ 155873 w 10591800"/>
              <a:gd name="connsiteY35" fmla="*/ 935222 h 935222"/>
              <a:gd name="connsiteX36" fmla="*/ 0 w 10591800"/>
              <a:gd name="connsiteY36" fmla="*/ 779349 h 935222"/>
              <a:gd name="connsiteX37" fmla="*/ 0 w 10591800"/>
              <a:gd name="connsiteY37" fmla="*/ 155873 h 93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935222" fill="none" extrusionOk="0">
                <a:moveTo>
                  <a:pt x="0" y="155873"/>
                </a:moveTo>
                <a:cubicBezTo>
                  <a:pt x="-4864" y="56017"/>
                  <a:pt x="71771" y="-7154"/>
                  <a:pt x="155873" y="0"/>
                </a:cubicBezTo>
                <a:cubicBezTo>
                  <a:pt x="314515" y="-25233"/>
                  <a:pt x="612496" y="21199"/>
                  <a:pt x="738409" y="0"/>
                </a:cubicBezTo>
                <a:cubicBezTo>
                  <a:pt x="864322" y="-21199"/>
                  <a:pt x="1075325" y="-12521"/>
                  <a:pt x="1218145" y="0"/>
                </a:cubicBezTo>
                <a:cubicBezTo>
                  <a:pt x="1360965" y="12521"/>
                  <a:pt x="1610447" y="-22593"/>
                  <a:pt x="1800682" y="0"/>
                </a:cubicBezTo>
                <a:cubicBezTo>
                  <a:pt x="1990917" y="22593"/>
                  <a:pt x="2210902" y="-22456"/>
                  <a:pt x="2588819" y="0"/>
                </a:cubicBezTo>
                <a:cubicBezTo>
                  <a:pt x="2966736" y="22456"/>
                  <a:pt x="2916568" y="13131"/>
                  <a:pt x="3068555" y="0"/>
                </a:cubicBezTo>
                <a:cubicBezTo>
                  <a:pt x="3220542" y="-13131"/>
                  <a:pt x="3432625" y="10570"/>
                  <a:pt x="3651091" y="0"/>
                </a:cubicBezTo>
                <a:cubicBezTo>
                  <a:pt x="3869557" y="-10570"/>
                  <a:pt x="4173529" y="-27916"/>
                  <a:pt x="4336428" y="0"/>
                </a:cubicBezTo>
                <a:cubicBezTo>
                  <a:pt x="4499327" y="27916"/>
                  <a:pt x="4848332" y="26504"/>
                  <a:pt x="5021765" y="0"/>
                </a:cubicBezTo>
                <a:cubicBezTo>
                  <a:pt x="5195198" y="-26504"/>
                  <a:pt x="5485597" y="-6746"/>
                  <a:pt x="5809903" y="0"/>
                </a:cubicBezTo>
                <a:cubicBezTo>
                  <a:pt x="6134209" y="6746"/>
                  <a:pt x="6189913" y="8893"/>
                  <a:pt x="6289639" y="0"/>
                </a:cubicBezTo>
                <a:cubicBezTo>
                  <a:pt x="6389365" y="-8893"/>
                  <a:pt x="6815902" y="12141"/>
                  <a:pt x="7180577" y="0"/>
                </a:cubicBezTo>
                <a:cubicBezTo>
                  <a:pt x="7545252" y="-12141"/>
                  <a:pt x="7710591" y="33455"/>
                  <a:pt x="7968714" y="0"/>
                </a:cubicBezTo>
                <a:cubicBezTo>
                  <a:pt x="8226837" y="-33455"/>
                  <a:pt x="8590084" y="-33490"/>
                  <a:pt x="8859652" y="0"/>
                </a:cubicBezTo>
                <a:cubicBezTo>
                  <a:pt x="9129220" y="33490"/>
                  <a:pt x="9378347" y="-7911"/>
                  <a:pt x="9544989" y="0"/>
                </a:cubicBezTo>
                <a:cubicBezTo>
                  <a:pt x="9711631" y="7911"/>
                  <a:pt x="10222645" y="37279"/>
                  <a:pt x="10435927" y="0"/>
                </a:cubicBezTo>
                <a:cubicBezTo>
                  <a:pt x="10530361" y="-2956"/>
                  <a:pt x="10594500" y="76648"/>
                  <a:pt x="10591800" y="155873"/>
                </a:cubicBezTo>
                <a:cubicBezTo>
                  <a:pt x="10565729" y="340368"/>
                  <a:pt x="10597412" y="610842"/>
                  <a:pt x="10591800" y="779349"/>
                </a:cubicBezTo>
                <a:cubicBezTo>
                  <a:pt x="10580622" y="848777"/>
                  <a:pt x="10521220" y="920831"/>
                  <a:pt x="10435927" y="935222"/>
                </a:cubicBezTo>
                <a:cubicBezTo>
                  <a:pt x="10142051" y="903494"/>
                  <a:pt x="9908598" y="962323"/>
                  <a:pt x="9647790" y="935222"/>
                </a:cubicBezTo>
                <a:cubicBezTo>
                  <a:pt x="9386982" y="908121"/>
                  <a:pt x="9414146" y="917390"/>
                  <a:pt x="9270854" y="935222"/>
                </a:cubicBezTo>
                <a:cubicBezTo>
                  <a:pt x="9127562" y="953054"/>
                  <a:pt x="9015583" y="936177"/>
                  <a:pt x="8791118" y="935222"/>
                </a:cubicBezTo>
                <a:cubicBezTo>
                  <a:pt x="8566653" y="934267"/>
                  <a:pt x="8387137" y="958749"/>
                  <a:pt x="8208582" y="935222"/>
                </a:cubicBezTo>
                <a:cubicBezTo>
                  <a:pt x="8030027" y="911695"/>
                  <a:pt x="7599168" y="921527"/>
                  <a:pt x="7317644" y="935222"/>
                </a:cubicBezTo>
                <a:cubicBezTo>
                  <a:pt x="7036120" y="948917"/>
                  <a:pt x="6889470" y="951445"/>
                  <a:pt x="6735108" y="935222"/>
                </a:cubicBezTo>
                <a:cubicBezTo>
                  <a:pt x="6580746" y="918999"/>
                  <a:pt x="6487614" y="936703"/>
                  <a:pt x="6358172" y="935222"/>
                </a:cubicBezTo>
                <a:cubicBezTo>
                  <a:pt x="6228730" y="933741"/>
                  <a:pt x="5958099" y="902040"/>
                  <a:pt x="5570035" y="935222"/>
                </a:cubicBezTo>
                <a:cubicBezTo>
                  <a:pt x="5181971" y="968404"/>
                  <a:pt x="5115110" y="937530"/>
                  <a:pt x="4781897" y="935222"/>
                </a:cubicBezTo>
                <a:cubicBezTo>
                  <a:pt x="4448684" y="932914"/>
                  <a:pt x="4513460" y="947424"/>
                  <a:pt x="4302161" y="935222"/>
                </a:cubicBezTo>
                <a:cubicBezTo>
                  <a:pt x="4090862" y="923020"/>
                  <a:pt x="4093056" y="944198"/>
                  <a:pt x="3925226" y="935222"/>
                </a:cubicBezTo>
                <a:cubicBezTo>
                  <a:pt x="3757396" y="926246"/>
                  <a:pt x="3510048" y="952229"/>
                  <a:pt x="3137089" y="935222"/>
                </a:cubicBezTo>
                <a:cubicBezTo>
                  <a:pt x="2764130" y="918215"/>
                  <a:pt x="2825043" y="956350"/>
                  <a:pt x="2657353" y="935222"/>
                </a:cubicBezTo>
                <a:cubicBezTo>
                  <a:pt x="2489663" y="914094"/>
                  <a:pt x="2261751" y="923442"/>
                  <a:pt x="2074816" y="935222"/>
                </a:cubicBezTo>
                <a:cubicBezTo>
                  <a:pt x="1887881" y="947002"/>
                  <a:pt x="1648324" y="961501"/>
                  <a:pt x="1492280" y="935222"/>
                </a:cubicBezTo>
                <a:cubicBezTo>
                  <a:pt x="1336236" y="908943"/>
                  <a:pt x="664809" y="939284"/>
                  <a:pt x="155873" y="935222"/>
                </a:cubicBezTo>
                <a:cubicBezTo>
                  <a:pt x="74303" y="930988"/>
                  <a:pt x="-17654" y="873421"/>
                  <a:pt x="0" y="779349"/>
                </a:cubicBezTo>
                <a:cubicBezTo>
                  <a:pt x="14376" y="548664"/>
                  <a:pt x="-101" y="424482"/>
                  <a:pt x="0" y="155873"/>
                </a:cubicBezTo>
                <a:close/>
              </a:path>
              <a:path w="10591800" h="935222" stroke="0" extrusionOk="0">
                <a:moveTo>
                  <a:pt x="0" y="155873"/>
                </a:moveTo>
                <a:cubicBezTo>
                  <a:pt x="3198" y="60615"/>
                  <a:pt x="65434" y="-5711"/>
                  <a:pt x="155873" y="0"/>
                </a:cubicBezTo>
                <a:cubicBezTo>
                  <a:pt x="317958" y="-5458"/>
                  <a:pt x="695182" y="-21300"/>
                  <a:pt x="944010" y="0"/>
                </a:cubicBezTo>
                <a:cubicBezTo>
                  <a:pt x="1192838" y="21300"/>
                  <a:pt x="1339005" y="-24839"/>
                  <a:pt x="1629347" y="0"/>
                </a:cubicBezTo>
                <a:cubicBezTo>
                  <a:pt x="1919689" y="24839"/>
                  <a:pt x="2307924" y="23605"/>
                  <a:pt x="2520285" y="0"/>
                </a:cubicBezTo>
                <a:cubicBezTo>
                  <a:pt x="2732646" y="-23605"/>
                  <a:pt x="3046558" y="-4592"/>
                  <a:pt x="3411223" y="0"/>
                </a:cubicBezTo>
                <a:cubicBezTo>
                  <a:pt x="3775888" y="4592"/>
                  <a:pt x="3877216" y="4113"/>
                  <a:pt x="4096560" y="0"/>
                </a:cubicBezTo>
                <a:cubicBezTo>
                  <a:pt x="4315904" y="-4113"/>
                  <a:pt x="4395673" y="-993"/>
                  <a:pt x="4679097" y="0"/>
                </a:cubicBezTo>
                <a:cubicBezTo>
                  <a:pt x="4962521" y="993"/>
                  <a:pt x="5117565" y="-28940"/>
                  <a:pt x="5467234" y="0"/>
                </a:cubicBezTo>
                <a:cubicBezTo>
                  <a:pt x="5816903" y="28940"/>
                  <a:pt x="5813302" y="-16520"/>
                  <a:pt x="5946970" y="0"/>
                </a:cubicBezTo>
                <a:cubicBezTo>
                  <a:pt x="6080638" y="16520"/>
                  <a:pt x="6228537" y="-1494"/>
                  <a:pt x="6426706" y="0"/>
                </a:cubicBezTo>
                <a:cubicBezTo>
                  <a:pt x="6624875" y="1494"/>
                  <a:pt x="6822052" y="-4380"/>
                  <a:pt x="7214843" y="0"/>
                </a:cubicBezTo>
                <a:cubicBezTo>
                  <a:pt x="7607634" y="4380"/>
                  <a:pt x="7680140" y="17332"/>
                  <a:pt x="7797380" y="0"/>
                </a:cubicBezTo>
                <a:cubicBezTo>
                  <a:pt x="7914620" y="-17332"/>
                  <a:pt x="8223637" y="10376"/>
                  <a:pt x="8482717" y="0"/>
                </a:cubicBezTo>
                <a:cubicBezTo>
                  <a:pt x="8741797" y="-10376"/>
                  <a:pt x="8932668" y="28273"/>
                  <a:pt x="9270854" y="0"/>
                </a:cubicBezTo>
                <a:cubicBezTo>
                  <a:pt x="9609040" y="-28273"/>
                  <a:pt x="9994686" y="-3059"/>
                  <a:pt x="10435927" y="0"/>
                </a:cubicBezTo>
                <a:cubicBezTo>
                  <a:pt x="10515202" y="14229"/>
                  <a:pt x="10601295" y="78051"/>
                  <a:pt x="10591800" y="155873"/>
                </a:cubicBezTo>
                <a:cubicBezTo>
                  <a:pt x="10619985" y="411139"/>
                  <a:pt x="10568855" y="557289"/>
                  <a:pt x="10591800" y="779349"/>
                </a:cubicBezTo>
                <a:cubicBezTo>
                  <a:pt x="10593126" y="861217"/>
                  <a:pt x="10518939" y="951173"/>
                  <a:pt x="10435927" y="935222"/>
                </a:cubicBezTo>
                <a:cubicBezTo>
                  <a:pt x="10146591" y="915911"/>
                  <a:pt x="10037349" y="956029"/>
                  <a:pt x="9853391" y="935222"/>
                </a:cubicBezTo>
                <a:cubicBezTo>
                  <a:pt x="9669433" y="914415"/>
                  <a:pt x="9382292" y="968611"/>
                  <a:pt x="9168054" y="935222"/>
                </a:cubicBezTo>
                <a:cubicBezTo>
                  <a:pt x="8953816" y="901833"/>
                  <a:pt x="8516172" y="896839"/>
                  <a:pt x="8277116" y="935222"/>
                </a:cubicBezTo>
                <a:cubicBezTo>
                  <a:pt x="8038060" y="973605"/>
                  <a:pt x="7703377" y="925166"/>
                  <a:pt x="7386178" y="935222"/>
                </a:cubicBezTo>
                <a:cubicBezTo>
                  <a:pt x="7068979" y="945278"/>
                  <a:pt x="7033426" y="952429"/>
                  <a:pt x="6803641" y="935222"/>
                </a:cubicBezTo>
                <a:cubicBezTo>
                  <a:pt x="6573856" y="918015"/>
                  <a:pt x="6195616" y="956770"/>
                  <a:pt x="5912703" y="935222"/>
                </a:cubicBezTo>
                <a:cubicBezTo>
                  <a:pt x="5629790" y="913674"/>
                  <a:pt x="5325559" y="970500"/>
                  <a:pt x="5124566" y="935222"/>
                </a:cubicBezTo>
                <a:cubicBezTo>
                  <a:pt x="4923573" y="899944"/>
                  <a:pt x="4897674" y="918806"/>
                  <a:pt x="4747630" y="935222"/>
                </a:cubicBezTo>
                <a:cubicBezTo>
                  <a:pt x="4597586" y="951638"/>
                  <a:pt x="4300158" y="927477"/>
                  <a:pt x="4165094" y="935222"/>
                </a:cubicBezTo>
                <a:cubicBezTo>
                  <a:pt x="4030030" y="942967"/>
                  <a:pt x="3685506" y="937259"/>
                  <a:pt x="3376957" y="935222"/>
                </a:cubicBezTo>
                <a:cubicBezTo>
                  <a:pt x="3068408" y="933185"/>
                  <a:pt x="2904316" y="923251"/>
                  <a:pt x="2486019" y="935222"/>
                </a:cubicBezTo>
                <a:cubicBezTo>
                  <a:pt x="2067722" y="947193"/>
                  <a:pt x="2150246" y="945525"/>
                  <a:pt x="2006283" y="935222"/>
                </a:cubicBezTo>
                <a:cubicBezTo>
                  <a:pt x="1862320" y="924919"/>
                  <a:pt x="1601713" y="967841"/>
                  <a:pt x="1218145" y="935222"/>
                </a:cubicBezTo>
                <a:cubicBezTo>
                  <a:pt x="834577" y="902603"/>
                  <a:pt x="885435" y="911402"/>
                  <a:pt x="738409" y="935222"/>
                </a:cubicBezTo>
                <a:cubicBezTo>
                  <a:pt x="591383" y="959042"/>
                  <a:pt x="446668" y="914057"/>
                  <a:pt x="155873" y="935222"/>
                </a:cubicBezTo>
                <a:cubicBezTo>
                  <a:pt x="62114" y="918783"/>
                  <a:pt x="2662" y="869436"/>
                  <a:pt x="0" y="779349"/>
                </a:cubicBezTo>
                <a:cubicBezTo>
                  <a:pt x="3501" y="519945"/>
                  <a:pt x="-15560" y="385998"/>
                  <a:pt x="0" y="155873"/>
                </a:cubicBezTo>
                <a:close/>
              </a:path>
            </a:pathLst>
          </a:custGeom>
          <a:solidFill>
            <a:srgbClr val="FFCC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4: </a:t>
            </a:r>
            <a:r>
              <a:rPr lang="vi-VN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 cây đứng thẳng ở giữa chậu, cho thêm một giá thể vào chậu cho đến khi lấp kín gốc và rễ, dùng tay ấn nhẹ quanh gốc cây cho chắc chắn.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28C27E-1836-27BA-0716-D0093477223C}"/>
              </a:ext>
            </a:extLst>
          </p:cNvPr>
          <p:cNvSpPr/>
          <p:nvPr/>
        </p:nvSpPr>
        <p:spPr>
          <a:xfrm>
            <a:off x="1009650" y="5446528"/>
            <a:ext cx="10591800" cy="725672"/>
          </a:xfrm>
          <a:custGeom>
            <a:avLst/>
            <a:gdLst>
              <a:gd name="connsiteX0" fmla="*/ 0 w 10591800"/>
              <a:gd name="connsiteY0" fmla="*/ 120948 h 725672"/>
              <a:gd name="connsiteX1" fmla="*/ 120948 w 10591800"/>
              <a:gd name="connsiteY1" fmla="*/ 0 h 725672"/>
              <a:gd name="connsiteX2" fmla="*/ 707443 w 10591800"/>
              <a:gd name="connsiteY2" fmla="*/ 0 h 725672"/>
              <a:gd name="connsiteX3" fmla="*/ 1190438 w 10591800"/>
              <a:gd name="connsiteY3" fmla="*/ 0 h 725672"/>
              <a:gd name="connsiteX4" fmla="*/ 1776933 w 10591800"/>
              <a:gd name="connsiteY4" fmla="*/ 0 h 725672"/>
              <a:gd name="connsiteX5" fmla="*/ 2570425 w 10591800"/>
              <a:gd name="connsiteY5" fmla="*/ 0 h 725672"/>
              <a:gd name="connsiteX6" fmla="*/ 3053421 w 10591800"/>
              <a:gd name="connsiteY6" fmla="*/ 0 h 725672"/>
              <a:gd name="connsiteX7" fmla="*/ 3639915 w 10591800"/>
              <a:gd name="connsiteY7" fmla="*/ 0 h 725672"/>
              <a:gd name="connsiteX8" fmla="*/ 4329909 w 10591800"/>
              <a:gd name="connsiteY8" fmla="*/ 0 h 725672"/>
              <a:gd name="connsiteX9" fmla="*/ 5019903 w 10591800"/>
              <a:gd name="connsiteY9" fmla="*/ 0 h 725672"/>
              <a:gd name="connsiteX10" fmla="*/ 5813395 w 10591800"/>
              <a:gd name="connsiteY10" fmla="*/ 0 h 725672"/>
              <a:gd name="connsiteX11" fmla="*/ 6296391 w 10591800"/>
              <a:gd name="connsiteY11" fmla="*/ 0 h 725672"/>
              <a:gd name="connsiteX12" fmla="*/ 7193382 w 10591800"/>
              <a:gd name="connsiteY12" fmla="*/ 0 h 725672"/>
              <a:gd name="connsiteX13" fmla="*/ 7986875 w 10591800"/>
              <a:gd name="connsiteY13" fmla="*/ 0 h 725672"/>
              <a:gd name="connsiteX14" fmla="*/ 8883867 w 10591800"/>
              <a:gd name="connsiteY14" fmla="*/ 0 h 725672"/>
              <a:gd name="connsiteX15" fmla="*/ 9573860 w 10591800"/>
              <a:gd name="connsiteY15" fmla="*/ 0 h 725672"/>
              <a:gd name="connsiteX16" fmla="*/ 10470852 w 10591800"/>
              <a:gd name="connsiteY16" fmla="*/ 0 h 725672"/>
              <a:gd name="connsiteX17" fmla="*/ 10591800 w 10591800"/>
              <a:gd name="connsiteY17" fmla="*/ 120948 h 725672"/>
              <a:gd name="connsiteX18" fmla="*/ 10591800 w 10591800"/>
              <a:gd name="connsiteY18" fmla="*/ 604724 h 725672"/>
              <a:gd name="connsiteX19" fmla="*/ 10470852 w 10591800"/>
              <a:gd name="connsiteY19" fmla="*/ 725672 h 725672"/>
              <a:gd name="connsiteX20" fmla="*/ 9677359 w 10591800"/>
              <a:gd name="connsiteY20" fmla="*/ 725672 h 725672"/>
              <a:gd name="connsiteX21" fmla="*/ 9297863 w 10591800"/>
              <a:gd name="connsiteY21" fmla="*/ 725672 h 725672"/>
              <a:gd name="connsiteX22" fmla="*/ 8814867 w 10591800"/>
              <a:gd name="connsiteY22" fmla="*/ 725672 h 725672"/>
              <a:gd name="connsiteX23" fmla="*/ 8228373 w 10591800"/>
              <a:gd name="connsiteY23" fmla="*/ 725672 h 725672"/>
              <a:gd name="connsiteX24" fmla="*/ 7331381 w 10591800"/>
              <a:gd name="connsiteY24" fmla="*/ 725672 h 725672"/>
              <a:gd name="connsiteX25" fmla="*/ 6744887 w 10591800"/>
              <a:gd name="connsiteY25" fmla="*/ 725672 h 725672"/>
              <a:gd name="connsiteX26" fmla="*/ 6365390 w 10591800"/>
              <a:gd name="connsiteY26" fmla="*/ 725672 h 725672"/>
              <a:gd name="connsiteX27" fmla="*/ 5571897 w 10591800"/>
              <a:gd name="connsiteY27" fmla="*/ 725672 h 725672"/>
              <a:gd name="connsiteX28" fmla="*/ 4778405 w 10591800"/>
              <a:gd name="connsiteY28" fmla="*/ 725672 h 725672"/>
              <a:gd name="connsiteX29" fmla="*/ 4295409 w 10591800"/>
              <a:gd name="connsiteY29" fmla="*/ 725672 h 725672"/>
              <a:gd name="connsiteX30" fmla="*/ 3915913 w 10591800"/>
              <a:gd name="connsiteY30" fmla="*/ 725672 h 725672"/>
              <a:gd name="connsiteX31" fmla="*/ 3122420 w 10591800"/>
              <a:gd name="connsiteY31" fmla="*/ 725672 h 725672"/>
              <a:gd name="connsiteX32" fmla="*/ 2639425 w 10591800"/>
              <a:gd name="connsiteY32" fmla="*/ 725672 h 725672"/>
              <a:gd name="connsiteX33" fmla="*/ 2052930 w 10591800"/>
              <a:gd name="connsiteY33" fmla="*/ 725672 h 725672"/>
              <a:gd name="connsiteX34" fmla="*/ 1466436 w 10591800"/>
              <a:gd name="connsiteY34" fmla="*/ 725672 h 725672"/>
              <a:gd name="connsiteX35" fmla="*/ 120948 w 10591800"/>
              <a:gd name="connsiteY35" fmla="*/ 725672 h 725672"/>
              <a:gd name="connsiteX36" fmla="*/ 0 w 10591800"/>
              <a:gd name="connsiteY36" fmla="*/ 604724 h 725672"/>
              <a:gd name="connsiteX37" fmla="*/ 0 w 10591800"/>
              <a:gd name="connsiteY37" fmla="*/ 120948 h 72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725672" fill="none" extrusionOk="0">
                <a:moveTo>
                  <a:pt x="0" y="120948"/>
                </a:moveTo>
                <a:cubicBezTo>
                  <a:pt x="-2986" y="45697"/>
                  <a:pt x="54972" y="-2963"/>
                  <a:pt x="120948" y="0"/>
                </a:cubicBezTo>
                <a:cubicBezTo>
                  <a:pt x="243565" y="19204"/>
                  <a:pt x="572771" y="4896"/>
                  <a:pt x="707443" y="0"/>
                </a:cubicBezTo>
                <a:cubicBezTo>
                  <a:pt x="842116" y="-4896"/>
                  <a:pt x="951824" y="8948"/>
                  <a:pt x="1190438" y="0"/>
                </a:cubicBezTo>
                <a:cubicBezTo>
                  <a:pt x="1429053" y="-8948"/>
                  <a:pt x="1633315" y="618"/>
                  <a:pt x="1776933" y="0"/>
                </a:cubicBezTo>
                <a:cubicBezTo>
                  <a:pt x="1920552" y="-618"/>
                  <a:pt x="2311849" y="-31554"/>
                  <a:pt x="2570425" y="0"/>
                </a:cubicBezTo>
                <a:cubicBezTo>
                  <a:pt x="2829001" y="31554"/>
                  <a:pt x="2888052" y="16721"/>
                  <a:pt x="3053421" y="0"/>
                </a:cubicBezTo>
                <a:cubicBezTo>
                  <a:pt x="3218790" y="-16721"/>
                  <a:pt x="3488650" y="-10671"/>
                  <a:pt x="3639915" y="0"/>
                </a:cubicBezTo>
                <a:cubicBezTo>
                  <a:pt x="3791180" y="10671"/>
                  <a:pt x="4142559" y="24038"/>
                  <a:pt x="4329909" y="0"/>
                </a:cubicBezTo>
                <a:cubicBezTo>
                  <a:pt x="4517259" y="-24038"/>
                  <a:pt x="4798040" y="-23700"/>
                  <a:pt x="5019903" y="0"/>
                </a:cubicBezTo>
                <a:cubicBezTo>
                  <a:pt x="5241766" y="23700"/>
                  <a:pt x="5646098" y="-4747"/>
                  <a:pt x="5813395" y="0"/>
                </a:cubicBezTo>
                <a:cubicBezTo>
                  <a:pt x="5980692" y="4747"/>
                  <a:pt x="6148299" y="3803"/>
                  <a:pt x="6296391" y="0"/>
                </a:cubicBezTo>
                <a:cubicBezTo>
                  <a:pt x="6444483" y="-3803"/>
                  <a:pt x="6948603" y="35862"/>
                  <a:pt x="7193382" y="0"/>
                </a:cubicBezTo>
                <a:cubicBezTo>
                  <a:pt x="7438161" y="-35862"/>
                  <a:pt x="7733834" y="27056"/>
                  <a:pt x="7986875" y="0"/>
                </a:cubicBezTo>
                <a:cubicBezTo>
                  <a:pt x="8239916" y="-27056"/>
                  <a:pt x="8662034" y="26131"/>
                  <a:pt x="8883867" y="0"/>
                </a:cubicBezTo>
                <a:cubicBezTo>
                  <a:pt x="9105700" y="-26131"/>
                  <a:pt x="9350750" y="-12730"/>
                  <a:pt x="9573860" y="0"/>
                </a:cubicBezTo>
                <a:cubicBezTo>
                  <a:pt x="9796970" y="12730"/>
                  <a:pt x="10127848" y="-11485"/>
                  <a:pt x="10470852" y="0"/>
                </a:cubicBezTo>
                <a:cubicBezTo>
                  <a:pt x="10551029" y="-4737"/>
                  <a:pt x="10592428" y="55745"/>
                  <a:pt x="10591800" y="120948"/>
                </a:cubicBezTo>
                <a:cubicBezTo>
                  <a:pt x="10607235" y="336681"/>
                  <a:pt x="10608026" y="501579"/>
                  <a:pt x="10591800" y="604724"/>
                </a:cubicBezTo>
                <a:cubicBezTo>
                  <a:pt x="10583708" y="659463"/>
                  <a:pt x="10537062" y="715001"/>
                  <a:pt x="10470852" y="725672"/>
                </a:cubicBezTo>
                <a:cubicBezTo>
                  <a:pt x="10252519" y="693638"/>
                  <a:pt x="9916137" y="699616"/>
                  <a:pt x="9677359" y="725672"/>
                </a:cubicBezTo>
                <a:cubicBezTo>
                  <a:pt x="9438581" y="751728"/>
                  <a:pt x="9398251" y="728072"/>
                  <a:pt x="9297863" y="725672"/>
                </a:cubicBezTo>
                <a:cubicBezTo>
                  <a:pt x="9197475" y="723272"/>
                  <a:pt x="8950371" y="744850"/>
                  <a:pt x="8814867" y="725672"/>
                </a:cubicBezTo>
                <a:cubicBezTo>
                  <a:pt x="8679363" y="706494"/>
                  <a:pt x="8438338" y="707438"/>
                  <a:pt x="8228373" y="725672"/>
                </a:cubicBezTo>
                <a:cubicBezTo>
                  <a:pt x="8018408" y="743906"/>
                  <a:pt x="7710487" y="753679"/>
                  <a:pt x="7331381" y="725672"/>
                </a:cubicBezTo>
                <a:cubicBezTo>
                  <a:pt x="6952275" y="697665"/>
                  <a:pt x="6937458" y="753216"/>
                  <a:pt x="6744887" y="725672"/>
                </a:cubicBezTo>
                <a:cubicBezTo>
                  <a:pt x="6552316" y="698128"/>
                  <a:pt x="6444349" y="728737"/>
                  <a:pt x="6365390" y="725672"/>
                </a:cubicBezTo>
                <a:cubicBezTo>
                  <a:pt x="6286431" y="722607"/>
                  <a:pt x="5761850" y="688591"/>
                  <a:pt x="5571897" y="725672"/>
                </a:cubicBezTo>
                <a:cubicBezTo>
                  <a:pt x="5381944" y="762753"/>
                  <a:pt x="5150798" y="764085"/>
                  <a:pt x="4778405" y="725672"/>
                </a:cubicBezTo>
                <a:cubicBezTo>
                  <a:pt x="4406012" y="687259"/>
                  <a:pt x="4515469" y="745742"/>
                  <a:pt x="4295409" y="725672"/>
                </a:cubicBezTo>
                <a:cubicBezTo>
                  <a:pt x="4075349" y="705602"/>
                  <a:pt x="4038827" y="731515"/>
                  <a:pt x="3915913" y="725672"/>
                </a:cubicBezTo>
                <a:cubicBezTo>
                  <a:pt x="3792999" y="719829"/>
                  <a:pt x="3313125" y="746236"/>
                  <a:pt x="3122420" y="725672"/>
                </a:cubicBezTo>
                <a:cubicBezTo>
                  <a:pt x="2931715" y="705108"/>
                  <a:pt x="2773377" y="747387"/>
                  <a:pt x="2639425" y="725672"/>
                </a:cubicBezTo>
                <a:cubicBezTo>
                  <a:pt x="2505473" y="703957"/>
                  <a:pt x="2294322" y="741626"/>
                  <a:pt x="2052930" y="725672"/>
                </a:cubicBezTo>
                <a:cubicBezTo>
                  <a:pt x="1811539" y="709718"/>
                  <a:pt x="1619364" y="734507"/>
                  <a:pt x="1466436" y="725672"/>
                </a:cubicBezTo>
                <a:cubicBezTo>
                  <a:pt x="1313508" y="716837"/>
                  <a:pt x="439793" y="696057"/>
                  <a:pt x="120948" y="725672"/>
                </a:cubicBezTo>
                <a:cubicBezTo>
                  <a:pt x="58455" y="721636"/>
                  <a:pt x="-12227" y="677053"/>
                  <a:pt x="0" y="604724"/>
                </a:cubicBezTo>
                <a:cubicBezTo>
                  <a:pt x="-7654" y="399423"/>
                  <a:pt x="12497" y="236169"/>
                  <a:pt x="0" y="120948"/>
                </a:cubicBezTo>
                <a:close/>
              </a:path>
              <a:path w="10591800" h="725672" stroke="0" extrusionOk="0">
                <a:moveTo>
                  <a:pt x="0" y="120948"/>
                </a:moveTo>
                <a:cubicBezTo>
                  <a:pt x="3035" y="45446"/>
                  <a:pt x="49074" y="-6660"/>
                  <a:pt x="120948" y="0"/>
                </a:cubicBezTo>
                <a:cubicBezTo>
                  <a:pt x="371567" y="-26059"/>
                  <a:pt x="591233" y="18179"/>
                  <a:pt x="914441" y="0"/>
                </a:cubicBezTo>
                <a:cubicBezTo>
                  <a:pt x="1237649" y="-18179"/>
                  <a:pt x="1341264" y="664"/>
                  <a:pt x="1604434" y="0"/>
                </a:cubicBezTo>
                <a:cubicBezTo>
                  <a:pt x="1867604" y="-664"/>
                  <a:pt x="2132232" y="31045"/>
                  <a:pt x="2501426" y="0"/>
                </a:cubicBezTo>
                <a:cubicBezTo>
                  <a:pt x="2870620" y="-31045"/>
                  <a:pt x="3138152" y="20238"/>
                  <a:pt x="3398418" y="0"/>
                </a:cubicBezTo>
                <a:cubicBezTo>
                  <a:pt x="3658684" y="-20238"/>
                  <a:pt x="3772538" y="-25727"/>
                  <a:pt x="4088411" y="0"/>
                </a:cubicBezTo>
                <a:cubicBezTo>
                  <a:pt x="4404284" y="25727"/>
                  <a:pt x="4470738" y="-24351"/>
                  <a:pt x="4674906" y="0"/>
                </a:cubicBezTo>
                <a:cubicBezTo>
                  <a:pt x="4879074" y="24351"/>
                  <a:pt x="5174217" y="20462"/>
                  <a:pt x="5468398" y="0"/>
                </a:cubicBezTo>
                <a:cubicBezTo>
                  <a:pt x="5762579" y="-20462"/>
                  <a:pt x="5825402" y="10066"/>
                  <a:pt x="5951394" y="0"/>
                </a:cubicBezTo>
                <a:cubicBezTo>
                  <a:pt x="6077386" y="-10066"/>
                  <a:pt x="6273171" y="-9219"/>
                  <a:pt x="6434389" y="0"/>
                </a:cubicBezTo>
                <a:cubicBezTo>
                  <a:pt x="6595607" y="9219"/>
                  <a:pt x="6931640" y="-18597"/>
                  <a:pt x="7227882" y="0"/>
                </a:cubicBezTo>
                <a:cubicBezTo>
                  <a:pt x="7524124" y="18597"/>
                  <a:pt x="7683035" y="-19661"/>
                  <a:pt x="7814377" y="0"/>
                </a:cubicBezTo>
                <a:cubicBezTo>
                  <a:pt x="7945719" y="19661"/>
                  <a:pt x="8212980" y="-8475"/>
                  <a:pt x="8504370" y="0"/>
                </a:cubicBezTo>
                <a:cubicBezTo>
                  <a:pt x="8795760" y="8475"/>
                  <a:pt x="9006110" y="21620"/>
                  <a:pt x="9297863" y="0"/>
                </a:cubicBezTo>
                <a:cubicBezTo>
                  <a:pt x="9589616" y="-21620"/>
                  <a:pt x="10069870" y="-22633"/>
                  <a:pt x="10470852" y="0"/>
                </a:cubicBezTo>
                <a:cubicBezTo>
                  <a:pt x="10536542" y="2315"/>
                  <a:pt x="10595968" y="57777"/>
                  <a:pt x="10591800" y="120948"/>
                </a:cubicBezTo>
                <a:cubicBezTo>
                  <a:pt x="10582333" y="335980"/>
                  <a:pt x="10589894" y="440921"/>
                  <a:pt x="10591800" y="604724"/>
                </a:cubicBezTo>
                <a:cubicBezTo>
                  <a:pt x="10595796" y="658809"/>
                  <a:pt x="10536491" y="731685"/>
                  <a:pt x="10470852" y="725672"/>
                </a:cubicBezTo>
                <a:cubicBezTo>
                  <a:pt x="10229231" y="711902"/>
                  <a:pt x="10151030" y="715955"/>
                  <a:pt x="9884357" y="725672"/>
                </a:cubicBezTo>
                <a:cubicBezTo>
                  <a:pt x="9617685" y="735389"/>
                  <a:pt x="9388617" y="691433"/>
                  <a:pt x="9194364" y="725672"/>
                </a:cubicBezTo>
                <a:cubicBezTo>
                  <a:pt x="9000111" y="759911"/>
                  <a:pt x="8537169" y="684376"/>
                  <a:pt x="8297372" y="725672"/>
                </a:cubicBezTo>
                <a:cubicBezTo>
                  <a:pt x="8057575" y="766968"/>
                  <a:pt x="7604680" y="759082"/>
                  <a:pt x="7400380" y="725672"/>
                </a:cubicBezTo>
                <a:cubicBezTo>
                  <a:pt x="7196080" y="692262"/>
                  <a:pt x="6966131" y="702602"/>
                  <a:pt x="6813886" y="725672"/>
                </a:cubicBezTo>
                <a:cubicBezTo>
                  <a:pt x="6661641" y="748742"/>
                  <a:pt x="6165377" y="700417"/>
                  <a:pt x="5916894" y="725672"/>
                </a:cubicBezTo>
                <a:cubicBezTo>
                  <a:pt x="5668411" y="750927"/>
                  <a:pt x="5313602" y="763431"/>
                  <a:pt x="5123402" y="725672"/>
                </a:cubicBezTo>
                <a:cubicBezTo>
                  <a:pt x="4933202" y="687913"/>
                  <a:pt x="4821079" y="732528"/>
                  <a:pt x="4743905" y="725672"/>
                </a:cubicBezTo>
                <a:cubicBezTo>
                  <a:pt x="4666731" y="718816"/>
                  <a:pt x="4442576" y="715675"/>
                  <a:pt x="4157411" y="725672"/>
                </a:cubicBezTo>
                <a:cubicBezTo>
                  <a:pt x="3872246" y="735669"/>
                  <a:pt x="3539510" y="732991"/>
                  <a:pt x="3363918" y="725672"/>
                </a:cubicBezTo>
                <a:cubicBezTo>
                  <a:pt x="3188326" y="718353"/>
                  <a:pt x="2838182" y="701950"/>
                  <a:pt x="2466926" y="725672"/>
                </a:cubicBezTo>
                <a:cubicBezTo>
                  <a:pt x="2095670" y="749394"/>
                  <a:pt x="2128259" y="739273"/>
                  <a:pt x="1983931" y="725672"/>
                </a:cubicBezTo>
                <a:cubicBezTo>
                  <a:pt x="1839604" y="712071"/>
                  <a:pt x="1575936" y="708403"/>
                  <a:pt x="1190438" y="725672"/>
                </a:cubicBezTo>
                <a:cubicBezTo>
                  <a:pt x="804940" y="742941"/>
                  <a:pt x="832067" y="746706"/>
                  <a:pt x="707443" y="725672"/>
                </a:cubicBezTo>
                <a:cubicBezTo>
                  <a:pt x="582820" y="704638"/>
                  <a:pt x="354150" y="707998"/>
                  <a:pt x="120948" y="725672"/>
                </a:cubicBezTo>
                <a:cubicBezTo>
                  <a:pt x="48447" y="713454"/>
                  <a:pt x="8749" y="684673"/>
                  <a:pt x="0" y="604724"/>
                </a:cubicBezTo>
                <a:cubicBezTo>
                  <a:pt x="14243" y="370158"/>
                  <a:pt x="-18728" y="334809"/>
                  <a:pt x="0" y="120948"/>
                </a:cubicBezTo>
                <a:close/>
              </a:path>
            </a:pathLst>
          </a:custGeom>
          <a:solidFill>
            <a:srgbClr val="FFC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5: 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Tưới nhẹ quanh gốc cây</a:t>
            </a:r>
          </a:p>
        </p:txBody>
      </p:sp>
    </p:spTree>
    <p:extLst>
      <p:ext uri="{BB962C8B-B14F-4D97-AF65-F5344CB8AC3E}">
        <p14:creationId xmlns:p14="http://schemas.microsoft.com/office/powerpoint/2010/main" val="35461943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3343275" y="1879131"/>
            <a:ext cx="7029450" cy="2858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5CC0981-570F-C92B-C208-3740D43C25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5193682"/>
            <a:ext cx="2772508" cy="16626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8E0BA9-2304-EE9A-E5A0-C2356C3885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12" y="0"/>
            <a:ext cx="4590288" cy="3429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5313A93-38F6-44B4-10F7-246FFC5DB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634815" y="0"/>
            <a:ext cx="2557184" cy="206326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6B71AC9-ABB2-2EC7-96FB-50715E4C1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81277" y="3364524"/>
            <a:ext cx="2799870" cy="3653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6EEE50-372E-606C-2070-234B9A8A56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566" y="116516"/>
            <a:ext cx="5449548" cy="30367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5339CA1-4537-6D9F-5E54-4C0AC0557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0482" y="5152611"/>
            <a:ext cx="2111518" cy="17036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A3907D-77AB-6369-48CD-49B3094C6D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4977" y="2410899"/>
            <a:ext cx="6066046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967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409576" y="219075"/>
            <a:ext cx="11401424" cy="6353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86B5EB21-939B-679D-09F4-F9CE8F762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57" y="2343632"/>
            <a:ext cx="4266718" cy="426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0897DD-3A44-9159-0A55-EFB6808A2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784" y="1463349"/>
            <a:ext cx="3456732" cy="16643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4BC9BFE-0AFF-EA7A-3336-035689D3373D}"/>
              </a:ext>
            </a:extLst>
          </p:cNvPr>
          <p:cNvSpPr/>
          <p:nvPr/>
        </p:nvSpPr>
        <p:spPr>
          <a:xfrm>
            <a:off x="4762500" y="747314"/>
            <a:ext cx="7048500" cy="1938992"/>
          </a:xfrm>
          <a:prstGeom prst="rect">
            <a:avLst/>
          </a:prstGeom>
          <a:solidFill>
            <a:srgbClr val="FFFF00">
              <a:alpha val="76000"/>
            </a:srgb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 fontAlgn="base">
              <a:defRPr/>
            </a:pP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tả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chậu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0814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1354</TotalTime>
  <Words>355</Words>
  <Application>Microsoft Office PowerPoint</Application>
  <PresentationFormat>Widescreen</PresentationFormat>
  <Paragraphs>22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Cambria</vt:lpstr>
      <vt:lpstr>Caveat</vt:lpstr>
      <vt:lpstr>等线</vt:lpstr>
      <vt:lpstr>等线 Light</vt:lpstr>
      <vt:lpstr>Georgia</vt:lpstr>
      <vt:lpstr>Times New Roman</vt:lpstr>
      <vt:lpstr>UTM American Sans</vt:lpstr>
      <vt:lpstr>思源黑体 Normal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huong</dc:creator>
  <dc:description>9Slide.vn</dc:description>
  <cp:lastModifiedBy>STD_DELL</cp:lastModifiedBy>
  <cp:revision>40</cp:revision>
  <dcterms:created xsi:type="dcterms:W3CDTF">2023-03-17T13:24:46Z</dcterms:created>
  <dcterms:modified xsi:type="dcterms:W3CDTF">2024-12-01T09:25:32Z</dcterms:modified>
  <cp:category>9Slide.vn</cp:category>
</cp:coreProperties>
</file>