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67" r:id="rId2"/>
    <p:sldId id="308" r:id="rId3"/>
    <p:sldId id="310" r:id="rId4"/>
    <p:sldId id="295" r:id="rId5"/>
    <p:sldId id="337" r:id="rId6"/>
    <p:sldId id="338" r:id="rId7"/>
    <p:sldId id="339" r:id="rId8"/>
    <p:sldId id="340" r:id="rId9"/>
    <p:sldId id="314" r:id="rId10"/>
    <p:sldId id="323" r:id="rId11"/>
    <p:sldId id="341" r:id="rId12"/>
    <p:sldId id="343" r:id="rId13"/>
    <p:sldId id="324" r:id="rId14"/>
    <p:sldId id="335" r:id="rId15"/>
    <p:sldId id="344" r:id="rId16"/>
    <p:sldId id="319" r:id="rId17"/>
    <p:sldId id="32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7" d="100"/>
          <a:sy n="87" d="100"/>
        </p:scale>
        <p:origin x="264"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7DA8-1E75-4F3E-8A51-2ECC257293CD}"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263CC-1AC7-487D-A535-F0BDF89E72A3}" type="slidenum">
              <a:rPr lang="en-US" smtClean="0"/>
              <a:t>‹#›</a:t>
            </a:fld>
            <a:endParaRPr lang="en-US"/>
          </a:p>
        </p:txBody>
      </p:sp>
    </p:spTree>
    <p:extLst>
      <p:ext uri="{BB962C8B-B14F-4D97-AF65-F5344CB8AC3E}">
        <p14:creationId xmlns:p14="http://schemas.microsoft.com/office/powerpoint/2010/main" val="325758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7FE43-6FD1-4EE0-A973-8ECB49C6E1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02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473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6458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6025E75B-5F19-4579-924C-198F1C16E13E}" type="slidenum">
              <a:rPr lang="en-US" smtClean="0"/>
              <a:t>10</a:t>
            </a:fld>
            <a:endParaRPr lang="en-US"/>
          </a:p>
        </p:txBody>
      </p:sp>
    </p:spTree>
    <p:extLst>
      <p:ext uri="{BB962C8B-B14F-4D97-AF65-F5344CB8AC3E}">
        <p14:creationId xmlns:p14="http://schemas.microsoft.com/office/powerpoint/2010/main" val="69936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947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7958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613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9B79-B624-4329-9982-F65737AB21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8EDF5-A01C-477A-8A56-C3A5E2E8F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0F033A-4ADE-4662-A257-A4E3CD4A9AF7}"/>
              </a:ext>
            </a:extLst>
          </p:cNvPr>
          <p:cNvSpPr>
            <a:spLocks noGrp="1"/>
          </p:cNvSpPr>
          <p:nvPr>
            <p:ph type="dt" sz="half" idx="10"/>
          </p:nvPr>
        </p:nvSpPr>
        <p:spPr/>
        <p:txBody>
          <a:bodyPr/>
          <a:lstStyle/>
          <a:p>
            <a:fld id="{8DDF1EEF-2221-49A8-9325-271452ADBD9C}" type="datetimeFigureOut">
              <a:rPr lang="en-US" smtClean="0"/>
              <a:t>12/1/2024</a:t>
            </a:fld>
            <a:endParaRPr lang="en-US"/>
          </a:p>
        </p:txBody>
      </p:sp>
      <p:sp>
        <p:nvSpPr>
          <p:cNvPr id="5" name="Footer Placeholder 4">
            <a:extLst>
              <a:ext uri="{FF2B5EF4-FFF2-40B4-BE49-F238E27FC236}">
                <a16:creationId xmlns:a16="http://schemas.microsoft.com/office/drawing/2014/main" id="{F904DF46-70C2-4D0A-81F6-8DEFC6984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85824-FC88-4B59-8C85-861F4E9BE71F}"/>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414662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9240-E25A-45EF-A282-368FBB65F5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1EC83-8D32-416E-8079-2A0B99FA57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91353-78FB-4BAA-AB29-E7A9A3C7B7EB}"/>
              </a:ext>
            </a:extLst>
          </p:cNvPr>
          <p:cNvSpPr>
            <a:spLocks noGrp="1"/>
          </p:cNvSpPr>
          <p:nvPr>
            <p:ph type="dt" sz="half" idx="10"/>
          </p:nvPr>
        </p:nvSpPr>
        <p:spPr/>
        <p:txBody>
          <a:bodyPr/>
          <a:lstStyle/>
          <a:p>
            <a:fld id="{8DDF1EEF-2221-49A8-9325-271452ADBD9C}" type="datetimeFigureOut">
              <a:rPr lang="en-US" smtClean="0"/>
              <a:t>12/1/2024</a:t>
            </a:fld>
            <a:endParaRPr lang="en-US"/>
          </a:p>
        </p:txBody>
      </p:sp>
      <p:sp>
        <p:nvSpPr>
          <p:cNvPr id="5" name="Footer Placeholder 4">
            <a:extLst>
              <a:ext uri="{FF2B5EF4-FFF2-40B4-BE49-F238E27FC236}">
                <a16:creationId xmlns:a16="http://schemas.microsoft.com/office/drawing/2014/main" id="{AC2C1AF8-E6DF-4F5C-ABF2-385ECC9AA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E832B-51AA-4B27-8CF8-A095F151456B}"/>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213057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303A-28F7-40C4-9AEA-82FA41155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9EA6CF-3051-4684-9A11-C63FA641FB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F0665-48C2-4840-AC99-59743F8C21E2}"/>
              </a:ext>
            </a:extLst>
          </p:cNvPr>
          <p:cNvSpPr>
            <a:spLocks noGrp="1"/>
          </p:cNvSpPr>
          <p:nvPr>
            <p:ph type="dt" sz="half" idx="10"/>
          </p:nvPr>
        </p:nvSpPr>
        <p:spPr/>
        <p:txBody>
          <a:bodyPr/>
          <a:lstStyle/>
          <a:p>
            <a:fld id="{8DDF1EEF-2221-49A8-9325-271452ADBD9C}" type="datetimeFigureOut">
              <a:rPr lang="en-US" smtClean="0"/>
              <a:t>12/1/2024</a:t>
            </a:fld>
            <a:endParaRPr lang="en-US"/>
          </a:p>
        </p:txBody>
      </p:sp>
      <p:sp>
        <p:nvSpPr>
          <p:cNvPr id="5" name="Footer Placeholder 4">
            <a:extLst>
              <a:ext uri="{FF2B5EF4-FFF2-40B4-BE49-F238E27FC236}">
                <a16:creationId xmlns:a16="http://schemas.microsoft.com/office/drawing/2014/main" id="{EFF683AC-5D23-4423-8213-FA5BED09F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E9FAB-AD9C-4F35-81EB-92F546984289}"/>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79863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189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5850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D655-4FA2-414B-9103-B4A4FABFF3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0BCCF-89F1-43C9-BC9D-48A73ED3A9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2B815-676B-4365-B03D-9A33F175F692}"/>
              </a:ext>
            </a:extLst>
          </p:cNvPr>
          <p:cNvSpPr>
            <a:spLocks noGrp="1"/>
          </p:cNvSpPr>
          <p:nvPr>
            <p:ph type="dt" sz="half" idx="10"/>
          </p:nvPr>
        </p:nvSpPr>
        <p:spPr/>
        <p:txBody>
          <a:bodyPr/>
          <a:lstStyle/>
          <a:p>
            <a:fld id="{8DDF1EEF-2221-49A8-9325-271452ADBD9C}" type="datetimeFigureOut">
              <a:rPr lang="en-US" smtClean="0"/>
              <a:t>12/1/2024</a:t>
            </a:fld>
            <a:endParaRPr lang="en-US"/>
          </a:p>
        </p:txBody>
      </p:sp>
      <p:sp>
        <p:nvSpPr>
          <p:cNvPr id="5" name="Footer Placeholder 4">
            <a:extLst>
              <a:ext uri="{FF2B5EF4-FFF2-40B4-BE49-F238E27FC236}">
                <a16:creationId xmlns:a16="http://schemas.microsoft.com/office/drawing/2014/main" id="{60FA8D33-DFE0-4E72-96AB-5D2432CA3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E8FB3-39F6-4FE8-B270-D728CD51BA0C}"/>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9481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53A2-2026-4670-8031-A927590C8A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2EA1BD-504E-4F60-8C98-DB223572A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7572F9-632F-4F87-B40E-3F5530488110}"/>
              </a:ext>
            </a:extLst>
          </p:cNvPr>
          <p:cNvSpPr>
            <a:spLocks noGrp="1"/>
          </p:cNvSpPr>
          <p:nvPr>
            <p:ph type="dt" sz="half" idx="10"/>
          </p:nvPr>
        </p:nvSpPr>
        <p:spPr/>
        <p:txBody>
          <a:bodyPr/>
          <a:lstStyle/>
          <a:p>
            <a:fld id="{8DDF1EEF-2221-49A8-9325-271452ADBD9C}" type="datetimeFigureOut">
              <a:rPr lang="en-US" smtClean="0"/>
              <a:t>12/1/2024</a:t>
            </a:fld>
            <a:endParaRPr lang="en-US"/>
          </a:p>
        </p:txBody>
      </p:sp>
      <p:sp>
        <p:nvSpPr>
          <p:cNvPr id="5" name="Footer Placeholder 4">
            <a:extLst>
              <a:ext uri="{FF2B5EF4-FFF2-40B4-BE49-F238E27FC236}">
                <a16:creationId xmlns:a16="http://schemas.microsoft.com/office/drawing/2014/main" id="{3805D7F6-F581-49E2-95BC-16CEAC585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5C8FB-6FEB-4463-A154-D2B0E0911B2B}"/>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39940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D345-17B1-4485-B3CC-BB0C07DDF1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AB6E59-5679-4B12-B8D9-7AC157FC44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E7B416-E4F0-46C1-805C-2BE7B34886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018008-6666-40FC-BE7C-5568C60879B6}"/>
              </a:ext>
            </a:extLst>
          </p:cNvPr>
          <p:cNvSpPr>
            <a:spLocks noGrp="1"/>
          </p:cNvSpPr>
          <p:nvPr>
            <p:ph type="dt" sz="half" idx="10"/>
          </p:nvPr>
        </p:nvSpPr>
        <p:spPr/>
        <p:txBody>
          <a:bodyPr/>
          <a:lstStyle/>
          <a:p>
            <a:fld id="{8DDF1EEF-2221-49A8-9325-271452ADBD9C}" type="datetimeFigureOut">
              <a:rPr lang="en-US" smtClean="0"/>
              <a:t>12/1/2024</a:t>
            </a:fld>
            <a:endParaRPr lang="en-US"/>
          </a:p>
        </p:txBody>
      </p:sp>
      <p:sp>
        <p:nvSpPr>
          <p:cNvPr id="6" name="Footer Placeholder 5">
            <a:extLst>
              <a:ext uri="{FF2B5EF4-FFF2-40B4-BE49-F238E27FC236}">
                <a16:creationId xmlns:a16="http://schemas.microsoft.com/office/drawing/2014/main" id="{0176A112-961D-448F-BEA1-A951673E37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AEE1B-8E36-4B3C-A4B0-99EFAEC4474E}"/>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5574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6CC6-A012-403E-9369-4956B96B07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738E00-B0E2-4AD6-A9D7-739E993C1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3DA13B-87B0-4C74-8DAB-6F6AEBF9A8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70DC1-75A5-43F0-AA59-0C9A077484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1E8C77-6804-4694-9E17-874A63AEB6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2FEDAF-C274-41F1-8EA3-6A5F46CADA09}"/>
              </a:ext>
            </a:extLst>
          </p:cNvPr>
          <p:cNvSpPr>
            <a:spLocks noGrp="1"/>
          </p:cNvSpPr>
          <p:nvPr>
            <p:ph type="dt" sz="half" idx="10"/>
          </p:nvPr>
        </p:nvSpPr>
        <p:spPr/>
        <p:txBody>
          <a:bodyPr/>
          <a:lstStyle/>
          <a:p>
            <a:fld id="{8DDF1EEF-2221-49A8-9325-271452ADBD9C}" type="datetimeFigureOut">
              <a:rPr lang="en-US" smtClean="0"/>
              <a:t>12/1/2024</a:t>
            </a:fld>
            <a:endParaRPr lang="en-US"/>
          </a:p>
        </p:txBody>
      </p:sp>
      <p:sp>
        <p:nvSpPr>
          <p:cNvPr id="8" name="Footer Placeholder 7">
            <a:extLst>
              <a:ext uri="{FF2B5EF4-FFF2-40B4-BE49-F238E27FC236}">
                <a16:creationId xmlns:a16="http://schemas.microsoft.com/office/drawing/2014/main" id="{35F1B0AE-3417-4E35-9225-9452A0C7F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8380A1-AC58-4B54-83E7-A5D6B468DAFC}"/>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322843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C4AA-EC0C-40E3-AAC8-7EFDFDA675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C167FB-9E3A-4F3F-8A92-92D53C0421D7}"/>
              </a:ext>
            </a:extLst>
          </p:cNvPr>
          <p:cNvSpPr>
            <a:spLocks noGrp="1"/>
          </p:cNvSpPr>
          <p:nvPr>
            <p:ph type="dt" sz="half" idx="10"/>
          </p:nvPr>
        </p:nvSpPr>
        <p:spPr/>
        <p:txBody>
          <a:bodyPr/>
          <a:lstStyle/>
          <a:p>
            <a:fld id="{8DDF1EEF-2221-49A8-9325-271452ADBD9C}" type="datetimeFigureOut">
              <a:rPr lang="en-US" smtClean="0"/>
              <a:t>12/1/2024</a:t>
            </a:fld>
            <a:endParaRPr lang="en-US"/>
          </a:p>
        </p:txBody>
      </p:sp>
      <p:sp>
        <p:nvSpPr>
          <p:cNvPr id="4" name="Footer Placeholder 3">
            <a:extLst>
              <a:ext uri="{FF2B5EF4-FFF2-40B4-BE49-F238E27FC236}">
                <a16:creationId xmlns:a16="http://schemas.microsoft.com/office/drawing/2014/main" id="{B3A451A0-D31E-4BDA-8166-E6D77FB6AE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D4BBBA-1A7F-4ED2-BFC1-303FA7E013C8}"/>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100780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6961A-B3F3-45D6-AAB4-935D4C38BACE}"/>
              </a:ext>
            </a:extLst>
          </p:cNvPr>
          <p:cNvSpPr>
            <a:spLocks noGrp="1"/>
          </p:cNvSpPr>
          <p:nvPr>
            <p:ph type="dt" sz="half" idx="10"/>
          </p:nvPr>
        </p:nvSpPr>
        <p:spPr/>
        <p:txBody>
          <a:bodyPr/>
          <a:lstStyle/>
          <a:p>
            <a:fld id="{8DDF1EEF-2221-49A8-9325-271452ADBD9C}" type="datetimeFigureOut">
              <a:rPr lang="en-US" smtClean="0"/>
              <a:t>12/1/2024</a:t>
            </a:fld>
            <a:endParaRPr lang="en-US"/>
          </a:p>
        </p:txBody>
      </p:sp>
      <p:sp>
        <p:nvSpPr>
          <p:cNvPr id="3" name="Footer Placeholder 2">
            <a:extLst>
              <a:ext uri="{FF2B5EF4-FFF2-40B4-BE49-F238E27FC236}">
                <a16:creationId xmlns:a16="http://schemas.microsoft.com/office/drawing/2014/main" id="{EB371363-DA5B-4BC0-86BD-3AD3A4999E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375286-FB4D-4CBC-9E01-39238395AED7}"/>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2867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9065-AE46-4866-97C7-D3F9D02D5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CF6C5B-62A5-4E46-8564-A9D27A1C4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2DA2B1-4900-4E76-AAAA-D1C89BB99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50377A-2083-4EF4-9A8A-F87C26DD2884}"/>
              </a:ext>
            </a:extLst>
          </p:cNvPr>
          <p:cNvSpPr>
            <a:spLocks noGrp="1"/>
          </p:cNvSpPr>
          <p:nvPr>
            <p:ph type="dt" sz="half" idx="10"/>
          </p:nvPr>
        </p:nvSpPr>
        <p:spPr/>
        <p:txBody>
          <a:bodyPr/>
          <a:lstStyle/>
          <a:p>
            <a:fld id="{8DDF1EEF-2221-49A8-9325-271452ADBD9C}" type="datetimeFigureOut">
              <a:rPr lang="en-US" smtClean="0"/>
              <a:t>12/1/2024</a:t>
            </a:fld>
            <a:endParaRPr lang="en-US"/>
          </a:p>
        </p:txBody>
      </p:sp>
      <p:sp>
        <p:nvSpPr>
          <p:cNvPr id="6" name="Footer Placeholder 5">
            <a:extLst>
              <a:ext uri="{FF2B5EF4-FFF2-40B4-BE49-F238E27FC236}">
                <a16:creationId xmlns:a16="http://schemas.microsoft.com/office/drawing/2014/main" id="{F90C66A0-D3CB-40FC-B7C2-03410F85A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A87F9-C047-4144-952A-A572EC43A3E0}"/>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370392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7E8E-969B-4BF5-98FD-2B5CE56BF2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9A760A-624C-405E-8C59-D558DAA4CC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F91D22-9F62-4D36-A432-D8F96547D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9DECCF-4289-4E17-A629-BD6FEB696357}"/>
              </a:ext>
            </a:extLst>
          </p:cNvPr>
          <p:cNvSpPr>
            <a:spLocks noGrp="1"/>
          </p:cNvSpPr>
          <p:nvPr>
            <p:ph type="dt" sz="half" idx="10"/>
          </p:nvPr>
        </p:nvSpPr>
        <p:spPr/>
        <p:txBody>
          <a:bodyPr/>
          <a:lstStyle/>
          <a:p>
            <a:fld id="{8DDF1EEF-2221-49A8-9325-271452ADBD9C}" type="datetimeFigureOut">
              <a:rPr lang="en-US" smtClean="0"/>
              <a:t>12/1/2024</a:t>
            </a:fld>
            <a:endParaRPr lang="en-US"/>
          </a:p>
        </p:txBody>
      </p:sp>
      <p:sp>
        <p:nvSpPr>
          <p:cNvPr id="6" name="Footer Placeholder 5">
            <a:extLst>
              <a:ext uri="{FF2B5EF4-FFF2-40B4-BE49-F238E27FC236}">
                <a16:creationId xmlns:a16="http://schemas.microsoft.com/office/drawing/2014/main" id="{246111E6-2080-4051-A804-B1274D4EA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0B93E-3F82-47C4-8B01-1397F99BF997}"/>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414788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3B9F3-AAA8-4625-A0B2-6A532331A2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9347B8-06D8-4520-9979-E8522D794E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B5146-0BEE-4A72-8014-87A1DCD6C1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F1EEF-2221-49A8-9325-271452ADBD9C}" type="datetimeFigureOut">
              <a:rPr lang="en-US" smtClean="0"/>
              <a:t>12/1/2024</a:t>
            </a:fld>
            <a:endParaRPr lang="en-US"/>
          </a:p>
        </p:txBody>
      </p:sp>
      <p:sp>
        <p:nvSpPr>
          <p:cNvPr id="5" name="Footer Placeholder 4">
            <a:extLst>
              <a:ext uri="{FF2B5EF4-FFF2-40B4-BE49-F238E27FC236}">
                <a16:creationId xmlns:a16="http://schemas.microsoft.com/office/drawing/2014/main" id="{113C52CF-F1BA-4123-A248-D4707CC13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6367CF-6C53-4192-A265-9D7E658D7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621C3-CC14-4F0D-BC86-39D82288684D}" type="slidenum">
              <a:rPr lang="en-US" smtClean="0"/>
              <a:t>‹#›</a:t>
            </a:fld>
            <a:endParaRPr lang="en-US"/>
          </a:p>
        </p:txBody>
      </p:sp>
    </p:spTree>
    <p:extLst>
      <p:ext uri="{BB962C8B-B14F-4D97-AF65-F5344CB8AC3E}">
        <p14:creationId xmlns:p14="http://schemas.microsoft.com/office/powerpoint/2010/main" val="401561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5.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2.png"/><Relationship Id="rId7" Type="http://schemas.openxmlformats.org/officeDocument/2006/relationships/image" Target="../media/image26.emf"/><Relationship Id="rId12" Type="http://schemas.openxmlformats.org/officeDocument/2006/relationships/image" Target="../media/image29.emf"/><Relationship Id="rId17" Type="http://schemas.openxmlformats.org/officeDocument/2006/relationships/image" Target="../media/image34.png"/><Relationship Id="rId2" Type="http://schemas.openxmlformats.org/officeDocument/2006/relationships/notesSlide" Target="../notesSlides/notesSlide7.xml"/><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5.emf"/><Relationship Id="rId11" Type="http://schemas.openxmlformats.org/officeDocument/2006/relationships/image" Target="../media/image39.svg"/><Relationship Id="rId5" Type="http://schemas.openxmlformats.org/officeDocument/2006/relationships/image" Target="../media/image24.png"/><Relationship Id="rId1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37.sv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43WMNKypGU"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7"/>
            <a:ext cx="12192000" cy="685523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68" y="4211142"/>
            <a:ext cx="2129033" cy="264795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2981" y="1"/>
            <a:ext cx="1853031" cy="902133"/>
          </a:xfrm>
          <a:prstGeom prst="rect">
            <a:avLst/>
          </a:prstGeom>
        </p:spPr>
      </p:pic>
      <p:sp>
        <p:nvSpPr>
          <p:cNvPr id="12" name="Content Placeholder 2"/>
          <p:cNvSpPr txBox="1">
            <a:spLocks/>
          </p:cNvSpPr>
          <p:nvPr/>
        </p:nvSpPr>
        <p:spPr>
          <a:xfrm>
            <a:off x="304800" y="902134"/>
            <a:ext cx="11379200" cy="506122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a:solidFill>
                  <a:srgbClr val="002060"/>
                </a:solidFill>
                <a:latin typeface="Times New Roman" panose="02020603050405020304" pitchFamily="18" charset="0"/>
                <a:cs typeface="Times New Roman" panose="02020603050405020304" pitchFamily="18" charset="0"/>
              </a:rPr>
              <a:t>PHÒNG GIÁO DỤC VÀ ĐÀO TẠO </a:t>
            </a:r>
            <a:r>
              <a:rPr lang="vi-VN" sz="2600" b="1" dirty="0" smtClean="0">
                <a:solidFill>
                  <a:srgbClr val="002060"/>
                </a:solidFill>
                <a:latin typeface="Times New Roman" panose="02020603050405020304" pitchFamily="18" charset="0"/>
                <a:cs typeface="Times New Roman" panose="02020603050405020304" pitchFamily="18" charset="0"/>
              </a:rPr>
              <a:t>HUYỆN AN LÃO</a:t>
            </a:r>
            <a:endParaRPr lang="en-US" sz="2600" b="1" dirty="0">
              <a:solidFill>
                <a:srgbClr val="002060"/>
              </a:solidFill>
              <a:latin typeface="Times New Roman" panose="02020603050405020304" pitchFamily="18" charset="0"/>
              <a:cs typeface="Times New Roman" panose="02020603050405020304" pitchFamily="18" charset="0"/>
            </a:endParaRPr>
          </a:p>
          <a:p>
            <a:r>
              <a:rPr lang="en-US" sz="2600" b="1" dirty="0">
                <a:solidFill>
                  <a:srgbClr val="002060"/>
                </a:solidFill>
                <a:latin typeface="Times New Roman" panose="02020603050405020304" pitchFamily="18" charset="0"/>
                <a:cs typeface="Times New Roman" panose="02020603050405020304" pitchFamily="18" charset="0"/>
              </a:rPr>
              <a:t>TR</a:t>
            </a:r>
            <a:r>
              <a:rPr lang="vi-VN" sz="2600" b="1" dirty="0">
                <a:solidFill>
                  <a:srgbClr val="002060"/>
                </a:solidFill>
                <a:latin typeface="Times New Roman" panose="02020603050405020304" pitchFamily="18" charset="0"/>
                <a:cs typeface="Times New Roman" panose="02020603050405020304" pitchFamily="18" charset="0"/>
              </a:rPr>
              <a:t>Ư</a:t>
            </a:r>
            <a:r>
              <a:rPr lang="en-US" sz="2600" b="1" dirty="0">
                <a:solidFill>
                  <a:srgbClr val="002060"/>
                </a:solidFill>
                <a:latin typeface="Times New Roman" panose="02020603050405020304" pitchFamily="18" charset="0"/>
                <a:cs typeface="Times New Roman" panose="02020603050405020304" pitchFamily="18" charset="0"/>
              </a:rPr>
              <a:t>ỜNG TIỂU HỌC </a:t>
            </a:r>
            <a:r>
              <a:rPr lang="vi-VN" sz="2600" b="1" dirty="0" smtClean="0">
                <a:solidFill>
                  <a:srgbClr val="002060"/>
                </a:solidFill>
                <a:latin typeface="Times New Roman" panose="02020603050405020304" pitchFamily="18" charset="0"/>
                <a:cs typeface="Times New Roman" panose="02020603050405020304" pitchFamily="18" charset="0"/>
              </a:rPr>
              <a:t>QUANG TRUNG</a:t>
            </a:r>
            <a:endParaRPr lang="en-US" sz="2600" dirty="0">
              <a:solidFill>
                <a:prstClr val="black">
                  <a:tint val="75000"/>
                </a:prstClr>
              </a:solidFill>
              <a:latin typeface="Times New Roman" panose="02020603050405020304" pitchFamily="18" charset="0"/>
              <a:cs typeface="Times New Roman" panose="02020603050405020304" pitchFamily="18" charset="0"/>
            </a:endParaRPr>
          </a:p>
          <a:p>
            <a:endParaRPr lang="en-US" sz="2600" dirty="0">
              <a:solidFill>
                <a:prstClr val="black">
                  <a:tint val="75000"/>
                </a:prstClr>
              </a:solidFill>
              <a:latin typeface="Times New Roman" panose="02020603050405020304" pitchFamily="18" charset="0"/>
              <a:cs typeface="Times New Roman" panose="02020603050405020304" pitchFamily="18" charset="0"/>
            </a:endParaRPr>
          </a:p>
          <a:p>
            <a:r>
              <a:rPr lang="en-US" b="1" dirty="0">
                <a:solidFill>
                  <a:srgbClr val="C00000"/>
                </a:solidFill>
                <a:latin typeface="Times New Roman" panose="02020603050405020304" pitchFamily="18" charset="0"/>
                <a:cs typeface="Times New Roman" panose="02020603050405020304" pitchFamily="18" charset="0"/>
              </a:rPr>
              <a:t>TIẾNG VIỆT LỚP 4</a:t>
            </a:r>
          </a:p>
          <a:p>
            <a:r>
              <a:rPr lang="vi-VN" b="1" dirty="0" smtClean="0">
                <a:solidFill>
                  <a:srgbClr val="C00000"/>
                </a:solidFill>
                <a:latin typeface="Times New Roman" panose="02020603050405020304" pitchFamily="18" charset="0"/>
                <a:cs typeface="Times New Roman" panose="02020603050405020304" pitchFamily="18" charset="0"/>
              </a:rPr>
              <a:t>Viết: Tìm hiểu cách viết đơn</a:t>
            </a:r>
            <a:endParaRPr lang="en-US" b="1" dirty="0">
              <a:solidFill>
                <a:srgbClr val="C00000"/>
              </a:solidFill>
              <a:latin typeface="Times New Roman" panose="02020603050405020304" pitchFamily="18" charset="0"/>
              <a:cs typeface="Times New Roman" panose="02020603050405020304" pitchFamily="18" charset="0"/>
            </a:endParaRPr>
          </a:p>
          <a:p>
            <a:endParaRPr lang="en-US" sz="2600" dirty="0">
              <a:solidFill>
                <a:prstClr val="black">
                  <a:tint val="75000"/>
                </a:prstClr>
              </a:solidFill>
              <a:latin typeface="Times New Roman" panose="02020603050405020304" pitchFamily="18" charset="0"/>
              <a:cs typeface="Times New Roman" panose="02020603050405020304" pitchFamily="18" charset="0"/>
            </a:endParaRPr>
          </a:p>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Giáo</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viên</a:t>
            </a:r>
            <a:r>
              <a:rPr lang="en-US" sz="2400" b="1" i="1" dirty="0">
                <a:solidFill>
                  <a:srgbClr val="002060"/>
                </a:solidFill>
                <a:latin typeface="Times New Roman" panose="02020603050405020304" pitchFamily="18" charset="0"/>
                <a:cs typeface="Times New Roman" panose="02020603050405020304" pitchFamily="18" charset="0"/>
              </a:rPr>
              <a:t>: </a:t>
            </a:r>
            <a:r>
              <a:rPr lang="vi-VN" sz="2400" b="1" i="1" dirty="0" smtClean="0">
                <a:solidFill>
                  <a:srgbClr val="002060"/>
                </a:solidFill>
                <a:latin typeface="Times New Roman" panose="02020603050405020304" pitchFamily="18" charset="0"/>
                <a:cs typeface="Times New Roman" panose="02020603050405020304" pitchFamily="18" charset="0"/>
              </a:rPr>
              <a:t>Phạm Thị Thúy</a:t>
            </a:r>
            <a:endParaRPr lang="en-US" sz="2400" b="1" i="1" dirty="0">
              <a:solidFill>
                <a:srgbClr val="002060"/>
              </a:solidFill>
              <a:latin typeface="Times New Roman" panose="02020603050405020304" pitchFamily="18" charset="0"/>
              <a:cs typeface="Times New Roman" panose="02020603050405020304" pitchFamily="18" charset="0"/>
            </a:endParaRPr>
          </a:p>
          <a:p>
            <a:endParaRPr lang="en-US" sz="2600"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18" name="图片 8" descr="1559c224c4d5100e6cd23e0b878086d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3109595"/>
            <a:ext cx="3741420" cy="3741420"/>
          </a:xfrm>
          <a:prstGeom prst="rect">
            <a:avLst/>
          </a:prstGeom>
        </p:spPr>
      </p:pic>
      <p:pic>
        <p:nvPicPr>
          <p:cNvPr id="19" name="图片 12" descr="2e2443d50be4edde0f92218bf07fa4eb"/>
          <p:cNvPicPr>
            <a:picLocks noChangeAspect="1"/>
          </p:cNvPicPr>
          <p:nvPr/>
        </p:nvPicPr>
        <p:blipFill>
          <a:blip r:embed="rId7"/>
          <a:stretch>
            <a:fillRect/>
          </a:stretch>
        </p:blipFill>
        <p:spPr>
          <a:xfrm>
            <a:off x="1198633" y="-90650"/>
            <a:ext cx="1263015" cy="1191260"/>
          </a:xfrm>
          <a:prstGeom prst="rect">
            <a:avLst/>
          </a:prstGeom>
        </p:spPr>
      </p:pic>
      <p:pic>
        <p:nvPicPr>
          <p:cNvPr id="20" name="图片 7" descr="cf6a03843171e56c4b8f06e4c8cde87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01557" y="231775"/>
            <a:ext cx="1769745" cy="1663700"/>
          </a:xfrm>
          <a:prstGeom prst="rect">
            <a:avLst/>
          </a:prstGeom>
        </p:spPr>
      </p:pic>
      <p:pic>
        <p:nvPicPr>
          <p:cNvPr id="21" name="图片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29644" y="3848100"/>
            <a:ext cx="3062357" cy="2660766"/>
          </a:xfrm>
          <a:prstGeom prst="rect">
            <a:avLst/>
          </a:prstGeom>
        </p:spPr>
      </p:pic>
      <p:pic>
        <p:nvPicPr>
          <p:cNvPr id="22" name="图片 2">
            <a:extLst>
              <a:ext uri="{FF2B5EF4-FFF2-40B4-BE49-F238E27FC236}">
                <a16:creationId xmlns:a16="http://schemas.microsoft.com/office/drawing/2014/main" id="{46C6F2F0-99D1-47C3-959F-ECAC63A90D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21110" y="-58994"/>
            <a:ext cx="5380724" cy="740900"/>
          </a:xfrm>
          <a:prstGeom prst="rect">
            <a:avLst/>
          </a:prstGeom>
        </p:spPr>
      </p:pic>
      <p:pic>
        <p:nvPicPr>
          <p:cNvPr id="23" name="图片 2">
            <a:extLst>
              <a:ext uri="{FF2B5EF4-FFF2-40B4-BE49-F238E27FC236}">
                <a16:creationId xmlns:a16="http://schemas.microsoft.com/office/drawing/2014/main" id="{46C6F2F0-99D1-47C3-959F-ECAC63A90D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0386" y="-58994"/>
            <a:ext cx="5380724" cy="740900"/>
          </a:xfrm>
          <a:prstGeom prst="rect">
            <a:avLst/>
          </a:prstGeom>
        </p:spPr>
      </p:pic>
    </p:spTree>
    <p:extLst>
      <p:ext uri="{BB962C8B-B14F-4D97-AF65-F5344CB8AC3E}">
        <p14:creationId xmlns:p14="http://schemas.microsoft.com/office/powerpoint/2010/main" val="96918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47307" y="1"/>
            <a:ext cx="10043052" cy="6660618"/>
            <a:chOff x="0" y="0"/>
            <a:chExt cx="21296508" cy="13677442"/>
          </a:xfrm>
        </p:grpSpPr>
        <p:grpSp>
          <p:nvGrpSpPr>
            <p:cNvPr id="3" name="Group 3"/>
            <p:cNvGrpSpPr/>
            <p:nvPr/>
          </p:nvGrpSpPr>
          <p:grpSpPr>
            <a:xfrm>
              <a:off x="0" y="1370811"/>
              <a:ext cx="21296508" cy="12306631"/>
              <a:chOff x="0" y="0"/>
              <a:chExt cx="5490351" cy="3172714"/>
            </a:xfrm>
          </p:grpSpPr>
          <p:sp>
            <p:nvSpPr>
              <p:cNvPr id="4" name="Freeform 4"/>
              <p:cNvSpPr/>
              <p:nvPr/>
            </p:nvSpPr>
            <p:spPr>
              <a:xfrm>
                <a:off x="0" y="0"/>
                <a:ext cx="5490351" cy="3172714"/>
              </a:xfrm>
              <a:custGeom>
                <a:avLst/>
                <a:gdLst/>
                <a:ahLst/>
                <a:cxnLst/>
                <a:rect l="l" t="t" r="r" b="b"/>
                <a:pathLst>
                  <a:path w="5490351" h="3172714">
                    <a:moveTo>
                      <a:pt x="5365891" y="3172714"/>
                    </a:moveTo>
                    <a:lnTo>
                      <a:pt x="124460" y="3172714"/>
                    </a:lnTo>
                    <a:cubicBezTo>
                      <a:pt x="55880" y="3172714"/>
                      <a:pt x="0" y="3116834"/>
                      <a:pt x="0" y="3048254"/>
                    </a:cubicBezTo>
                    <a:lnTo>
                      <a:pt x="0" y="124460"/>
                    </a:lnTo>
                    <a:cubicBezTo>
                      <a:pt x="0" y="55880"/>
                      <a:pt x="55880" y="0"/>
                      <a:pt x="124460" y="0"/>
                    </a:cubicBezTo>
                    <a:lnTo>
                      <a:pt x="5365891" y="0"/>
                    </a:lnTo>
                    <a:cubicBezTo>
                      <a:pt x="5434471" y="0"/>
                      <a:pt x="5490351" y="55880"/>
                      <a:pt x="5490351" y="124460"/>
                    </a:cubicBezTo>
                    <a:lnTo>
                      <a:pt x="5490351" y="3048254"/>
                    </a:lnTo>
                    <a:cubicBezTo>
                      <a:pt x="5490351" y="3116834"/>
                      <a:pt x="5434471" y="3172714"/>
                      <a:pt x="5365891" y="3172714"/>
                    </a:cubicBezTo>
                    <a:close/>
                  </a:path>
                </a:pathLst>
              </a:custGeom>
              <a:solidFill>
                <a:srgbClr val="D25525"/>
              </a:solidFill>
            </p:spPr>
          </p:sp>
        </p:grpSp>
        <p:grpSp>
          <p:nvGrpSpPr>
            <p:cNvPr id="5" name="Group 5"/>
            <p:cNvGrpSpPr/>
            <p:nvPr/>
          </p:nvGrpSpPr>
          <p:grpSpPr>
            <a:xfrm rot="-10800000">
              <a:off x="10288395" y="0"/>
              <a:ext cx="10108479" cy="1581075"/>
              <a:chOff x="0" y="0"/>
              <a:chExt cx="38779425" cy="6065520"/>
            </a:xfrm>
          </p:grpSpPr>
          <p:sp>
            <p:nvSpPr>
              <p:cNvPr id="6" name="Freeform 6"/>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25525"/>
              </a:solidFill>
            </p:spPr>
          </p:sp>
        </p:grpSp>
      </p:grpSp>
      <p:grpSp>
        <p:nvGrpSpPr>
          <p:cNvPr id="7" name="Group 7"/>
          <p:cNvGrpSpPr/>
          <p:nvPr/>
        </p:nvGrpSpPr>
        <p:grpSpPr>
          <a:xfrm>
            <a:off x="1641214" y="196242"/>
            <a:ext cx="9781162" cy="6147278"/>
            <a:chOff x="0" y="0"/>
            <a:chExt cx="20741165" cy="12623309"/>
          </a:xfrm>
        </p:grpSpPr>
        <p:grpSp>
          <p:nvGrpSpPr>
            <p:cNvPr id="8" name="Group 8"/>
            <p:cNvGrpSpPr/>
            <p:nvPr/>
          </p:nvGrpSpPr>
          <p:grpSpPr>
            <a:xfrm>
              <a:off x="0" y="1256841"/>
              <a:ext cx="20741165" cy="11366468"/>
              <a:chOff x="0" y="0"/>
              <a:chExt cx="5490351" cy="3008794"/>
            </a:xfrm>
          </p:grpSpPr>
          <p:sp>
            <p:nvSpPr>
              <p:cNvPr id="9" name="Freeform 9"/>
              <p:cNvSpPr/>
              <p:nvPr/>
            </p:nvSpPr>
            <p:spPr>
              <a:xfrm>
                <a:off x="0" y="0"/>
                <a:ext cx="5490351" cy="3008794"/>
              </a:xfrm>
              <a:custGeom>
                <a:avLst/>
                <a:gdLst/>
                <a:ahLst/>
                <a:cxnLst/>
                <a:rect l="l" t="t" r="r" b="b"/>
                <a:pathLst>
                  <a:path w="5490351" h="3008794">
                    <a:moveTo>
                      <a:pt x="5365891" y="3008794"/>
                    </a:moveTo>
                    <a:lnTo>
                      <a:pt x="124460" y="3008794"/>
                    </a:lnTo>
                    <a:cubicBezTo>
                      <a:pt x="55880" y="3008794"/>
                      <a:pt x="0" y="2952914"/>
                      <a:pt x="0" y="2884334"/>
                    </a:cubicBezTo>
                    <a:lnTo>
                      <a:pt x="0" y="124460"/>
                    </a:lnTo>
                    <a:cubicBezTo>
                      <a:pt x="0" y="55880"/>
                      <a:pt x="55880" y="0"/>
                      <a:pt x="124460" y="0"/>
                    </a:cubicBezTo>
                    <a:lnTo>
                      <a:pt x="5365891" y="0"/>
                    </a:lnTo>
                    <a:cubicBezTo>
                      <a:pt x="5434471" y="0"/>
                      <a:pt x="5490351" y="55880"/>
                      <a:pt x="5490351" y="124460"/>
                    </a:cubicBezTo>
                    <a:lnTo>
                      <a:pt x="5490351" y="2884334"/>
                    </a:lnTo>
                    <a:cubicBezTo>
                      <a:pt x="5490351" y="2952914"/>
                      <a:pt x="5434471" y="3008794"/>
                      <a:pt x="5365891" y="3008794"/>
                    </a:cubicBezTo>
                    <a:close/>
                  </a:path>
                </a:pathLst>
              </a:custGeom>
              <a:solidFill>
                <a:srgbClr val="51604D"/>
              </a:solidFill>
            </p:spPr>
          </p:sp>
        </p:grpSp>
        <p:grpSp>
          <p:nvGrpSpPr>
            <p:cNvPr id="10" name="Group 10"/>
            <p:cNvGrpSpPr/>
            <p:nvPr/>
          </p:nvGrpSpPr>
          <p:grpSpPr>
            <a:xfrm rot="-10800000">
              <a:off x="1183022" y="0"/>
              <a:ext cx="8880221" cy="1388962"/>
              <a:chOff x="0" y="0"/>
              <a:chExt cx="38779425" cy="6065520"/>
            </a:xfrm>
          </p:grpSpPr>
          <p:sp>
            <p:nvSpPr>
              <p:cNvPr id="11" name="Freeform 11"/>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1604D"/>
              </a:solidFill>
            </p:spPr>
          </p:sp>
        </p:grpSp>
      </p:grpSp>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793244">
            <a:off x="515880" y="2293174"/>
            <a:ext cx="873468" cy="4106043"/>
          </a:xfrm>
          <a:prstGeom prst="rect">
            <a:avLst/>
          </a:prstGeom>
        </p:spPr>
      </p:pic>
      <p:pic>
        <p:nvPicPr>
          <p:cNvPr id="17"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63326">
            <a:off x="944068" y="2878523"/>
            <a:ext cx="459941" cy="3372901"/>
          </a:xfrm>
          <a:prstGeom prst="rect">
            <a:avLst/>
          </a:prstGeom>
        </p:spPr>
      </p:pic>
      <p:sp>
        <p:nvSpPr>
          <p:cNvPr id="19" name="TextBox 18"/>
          <p:cNvSpPr txBox="1"/>
          <p:nvPr/>
        </p:nvSpPr>
        <p:spPr>
          <a:xfrm>
            <a:off x="1868570" y="2113397"/>
            <a:ext cx="9466457" cy="2862322"/>
          </a:xfrm>
          <a:prstGeom prst="rect">
            <a:avLst/>
          </a:prstGeom>
          <a:noFill/>
        </p:spPr>
        <p:txBody>
          <a:bodyPr wrap="square" rtlCol="0">
            <a:spAutoFit/>
          </a:bodyPr>
          <a:lstStyle/>
          <a:p>
            <a:pPr marL="457200" lvl="0" indent="-457200" algn="just">
              <a:lnSpc>
                <a:spcPct val="90000"/>
              </a:lnSpc>
              <a:spcBef>
                <a:spcPts val="1800"/>
              </a:spcBef>
              <a:buFontTx/>
              <a:buChar char="-"/>
            </a:pPr>
            <a:r>
              <a:rPr lang="vi-VN" sz="4000" dirty="0">
                <a:solidFill>
                  <a:prstClr val="white"/>
                </a:solidFill>
                <a:latin typeface="Cambria" panose="02040503050406030204" pitchFamily="18" charset="0"/>
                <a:ea typeface="Cambria" panose="02040503050406030204" pitchFamily="18" charset="0"/>
              </a:rPr>
              <a:t>Đơn viết theo khuôn mẫu, có tiêu ngữ, tên đơn, thông tin về người viết, người nhận đơn, người viết đơn (cần ký và ghi roc họ tên), người nhận đơn có thể là cá nhân hoặc tập thể.</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2" name="Group 11">
            <a:extLst>
              <a:ext uri="{FF2B5EF4-FFF2-40B4-BE49-F238E27FC236}">
                <a16:creationId xmlns:a16="http://schemas.microsoft.com/office/drawing/2014/main" id="{97C685A0-FDF1-5E64-3A7F-1450FEC2288F}"/>
              </a:ext>
            </a:extLst>
          </p:cNvPr>
          <p:cNvGrpSpPr/>
          <p:nvPr/>
        </p:nvGrpSpPr>
        <p:grpSpPr>
          <a:xfrm>
            <a:off x="4719666" y="238602"/>
            <a:ext cx="3774571" cy="1483872"/>
            <a:chOff x="679214" y="1129891"/>
            <a:chExt cx="3774571" cy="1266709"/>
          </a:xfrm>
        </p:grpSpPr>
        <p:sp>
          <p:nvSpPr>
            <p:cNvPr id="13" name="Hexagon 12">
              <a:extLst>
                <a:ext uri="{FF2B5EF4-FFF2-40B4-BE49-F238E27FC236}">
                  <a16:creationId xmlns:a16="http://schemas.microsoft.com/office/drawing/2014/main" id="{C5ED838D-F34E-87A4-DECF-B0493C7ACC44}"/>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14" name="TextBox 13">
              <a:extLst>
                <a:ext uri="{FF2B5EF4-FFF2-40B4-BE49-F238E27FC236}">
                  <a16:creationId xmlns:a16="http://schemas.microsoft.com/office/drawing/2014/main" id="{C0979F51-3CFB-410F-040E-FAC85F8F7A83}"/>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Hình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thức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30626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92B250-66EB-CEC6-3A19-F82B0228A63D}"/>
              </a:ext>
            </a:extLst>
          </p:cNvPr>
          <p:cNvGrpSpPr/>
          <p:nvPr/>
        </p:nvGrpSpPr>
        <p:grpSpPr>
          <a:xfrm>
            <a:off x="3986021" y="196072"/>
            <a:ext cx="3774571" cy="1451975"/>
            <a:chOff x="679214" y="1129891"/>
            <a:chExt cx="3774571" cy="1266709"/>
          </a:xfrm>
        </p:grpSpPr>
        <p:sp>
          <p:nvSpPr>
            <p:cNvPr id="8" name="Hexagon 7">
              <a:extLst>
                <a:ext uri="{FF2B5EF4-FFF2-40B4-BE49-F238E27FC236}">
                  <a16:creationId xmlns:a16="http://schemas.microsoft.com/office/drawing/2014/main" id="{0643DD0D-EFB3-D821-C3F8-3BFC90CB7B88}"/>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1" i="0" u="none" strike="noStrike" kern="1200" cap="none" spc="0" normalizeH="0" baseline="0" noProof="0">
                <a:ln>
                  <a:noFill/>
                </a:ln>
                <a:solidFill>
                  <a:srgbClr val="2F2B20">
                    <a:lumMod val="75000"/>
                    <a:lumOff val="25000"/>
                  </a:srgbClr>
                </a:solidFill>
                <a:effectLst/>
                <a:uLnTx/>
                <a:uFillTx/>
                <a:latin typeface="Cambria" panose="02040503050406030204" pitchFamily="18" charset="0"/>
                <a:ea typeface="+mn-ea"/>
                <a:cs typeface="+mn-cs"/>
              </a:endParaRPr>
            </a:p>
          </p:txBody>
        </p:sp>
        <p:sp>
          <p:nvSpPr>
            <p:cNvPr id="9" name="TextBox 8">
              <a:extLst>
                <a:ext uri="{FF2B5EF4-FFF2-40B4-BE49-F238E27FC236}">
                  <a16:creationId xmlns:a16="http://schemas.microsoft.com/office/drawing/2014/main" id="{9DF88549-029C-C0AB-3F89-78FEE52290C0}"/>
                </a:ext>
              </a:extLst>
            </p:cNvPr>
            <p:cNvSpPr txBox="1"/>
            <p:nvPr/>
          </p:nvSpPr>
          <p:spPr>
            <a:xfrm>
              <a:off x="1149137" y="1196271"/>
              <a:ext cx="2743648" cy="12003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Nội</a:t>
              </a:r>
              <a:r>
                <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rPr>
                <a:t> dung </a:t>
              </a: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đơn</a:t>
              </a:r>
              <a:endPar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endParaRPr>
            </a:p>
          </p:txBody>
        </p:sp>
      </p:grpSp>
      <p:cxnSp>
        <p:nvCxnSpPr>
          <p:cNvPr id="15" name="Straight Arrow Connector 14">
            <a:extLst>
              <a:ext uri="{FF2B5EF4-FFF2-40B4-BE49-F238E27FC236}">
                <a16:creationId xmlns:a16="http://schemas.microsoft.com/office/drawing/2014/main" id="{074D2E1F-F004-A59D-7D4A-7D8BA7A3965B}"/>
              </a:ext>
            </a:extLst>
          </p:cNvPr>
          <p:cNvCxnSpPr>
            <a:cxnSpLocks/>
            <a:stCxn id="8" idx="2"/>
          </p:cNvCxnSpPr>
          <p:nvPr/>
        </p:nvCxnSpPr>
        <p:spPr>
          <a:xfrm flipH="1">
            <a:off x="2243470" y="1547923"/>
            <a:ext cx="2080514" cy="81250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0793B2C-1F10-2583-C943-A4AD2C3D864F}"/>
              </a:ext>
            </a:extLst>
          </p:cNvPr>
          <p:cNvGrpSpPr/>
          <p:nvPr/>
        </p:nvGrpSpPr>
        <p:grpSpPr>
          <a:xfrm>
            <a:off x="281811" y="2362135"/>
            <a:ext cx="3705398" cy="2289856"/>
            <a:chOff x="3343988" y="2744907"/>
            <a:chExt cx="2630823" cy="2289856"/>
          </a:xfrm>
          <a:solidFill>
            <a:schemeClr val="accent3">
              <a:lumMod val="40000"/>
              <a:lumOff val="60000"/>
            </a:schemeClr>
          </a:solidFill>
        </p:grpSpPr>
        <p:grpSp>
          <p:nvGrpSpPr>
            <p:cNvPr id="17" name="Group 2">
              <a:extLst>
                <a:ext uri="{FF2B5EF4-FFF2-40B4-BE49-F238E27FC236}">
                  <a16:creationId xmlns:a16="http://schemas.microsoft.com/office/drawing/2014/main" id="{819C3E09-923D-AF92-1CEC-6B4D6C15F3C6}"/>
                </a:ext>
              </a:extLst>
            </p:cNvPr>
            <p:cNvGrpSpPr/>
            <p:nvPr/>
          </p:nvGrpSpPr>
          <p:grpSpPr>
            <a:xfrm>
              <a:off x="3343988" y="2744907"/>
              <a:ext cx="2630823" cy="2289856"/>
              <a:chOff x="0" y="0"/>
              <a:chExt cx="1693707" cy="1474195"/>
            </a:xfrm>
            <a:grpFill/>
          </p:grpSpPr>
          <p:sp>
            <p:nvSpPr>
              <p:cNvPr id="19" name="Freeform 3">
                <a:extLst>
                  <a:ext uri="{FF2B5EF4-FFF2-40B4-BE49-F238E27FC236}">
                    <a16:creationId xmlns:a16="http://schemas.microsoft.com/office/drawing/2014/main" id="{C19081B0-49AF-6367-2BBD-4552C26531D0}"/>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18" name="TextBox 26">
              <a:extLst>
                <a:ext uri="{FF2B5EF4-FFF2-40B4-BE49-F238E27FC236}">
                  <a16:creationId xmlns:a16="http://schemas.microsoft.com/office/drawing/2014/main" id="{A65CFB48-0A41-A2FB-1D42-1057E85C46DF}"/>
                </a:ext>
              </a:extLst>
            </p:cNvPr>
            <p:cNvSpPr txBox="1"/>
            <p:nvPr/>
          </p:nvSpPr>
          <p:spPr>
            <a:xfrm>
              <a:off x="3430768" y="2916392"/>
              <a:ext cx="2468552" cy="1938992"/>
            </a:xfrm>
            <a:prstGeom prst="rect">
              <a:avLst/>
            </a:prstGeom>
            <a:grpFill/>
          </p:spPr>
          <p:txBody>
            <a:bodyPr wrap="square" lIns="0" tIns="0" rIns="0" bIns="0" rtlCol="0" anchor="t">
              <a:spAutoFit/>
            </a:bodyPr>
            <a:lstStyle/>
            <a:p>
              <a:pPr algn="ctr">
                <a:lnSpc>
                  <a:spcPct val="90000"/>
                </a:lnSpc>
              </a:pPr>
              <a:r>
                <a:rPr lang="en-US" sz="2800" b="1" dirty="0">
                  <a:solidFill>
                    <a:srgbClr val="002060"/>
                  </a:solidFill>
                  <a:effectLst/>
                  <a:latin typeface="Cambria" panose="02040503050406030204" pitchFamily="18" charset="0"/>
                  <a:ea typeface="Cambria" panose="02040503050406030204" pitchFamily="18" charset="0"/>
                </a:rPr>
                <a:t>(1). </a:t>
              </a:r>
              <a:r>
                <a:rPr lang="en-US" sz="2800" b="1" dirty="0" err="1">
                  <a:solidFill>
                    <a:srgbClr val="002060"/>
                  </a:solidFill>
                  <a:effectLst/>
                  <a:latin typeface="Cambria" panose="02040503050406030204" pitchFamily="18" charset="0"/>
                  <a:ea typeface="Cambria" panose="02040503050406030204" pitchFamily="18" charset="0"/>
                </a:rPr>
                <a:t>Giới</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thiệu</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thông</a:t>
              </a:r>
              <a:r>
                <a:rPr lang="en-US" sz="2800" b="1" dirty="0">
                  <a:solidFill>
                    <a:srgbClr val="002060"/>
                  </a:solidFill>
                  <a:effectLst/>
                  <a:latin typeface="Cambria" panose="02040503050406030204" pitchFamily="18" charset="0"/>
                  <a:ea typeface="Cambria" panose="02040503050406030204" pitchFamily="18" charset="0"/>
                </a:rPr>
                <a:t> tin </a:t>
              </a:r>
              <a:r>
                <a:rPr lang="en-US" sz="2800" b="1" dirty="0" err="1">
                  <a:solidFill>
                    <a:srgbClr val="002060"/>
                  </a:solidFill>
                  <a:effectLst/>
                  <a:latin typeface="Cambria" panose="02040503050406030204" pitchFamily="18" charset="0"/>
                  <a:ea typeface="Cambria" panose="02040503050406030204" pitchFamily="18" charset="0"/>
                </a:rPr>
                <a:t>về</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bản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thân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và</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tên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các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thông</a:t>
              </a:r>
              <a:r>
                <a:rPr lang="en-US" sz="2800" b="1" dirty="0">
                  <a:solidFill>
                    <a:srgbClr val="002060"/>
                  </a:solidFill>
                  <a:effectLst/>
                  <a:latin typeface="Cambria" panose="02040503050406030204" pitchFamily="18" charset="0"/>
                  <a:ea typeface="Cambria" panose="02040503050406030204" pitchFamily="18" charset="0"/>
                </a:rPr>
                <a:t> tin </a:t>
              </a:r>
              <a:r>
                <a:rPr lang="en-US" sz="2800" b="1" dirty="0" err="1">
                  <a:solidFill>
                    <a:srgbClr val="002060"/>
                  </a:solidFill>
                  <a:effectLst/>
                  <a:latin typeface="Cambria" panose="02040503050406030204" pitchFamily="18" charset="0"/>
                  <a:ea typeface="Cambria" panose="02040503050406030204" pitchFamily="18" charset="0"/>
                </a:rPr>
                <a:t>khác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tuổi</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lớp</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trường</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học</a:t>
              </a:r>
              <a:r>
                <a:rPr lang="en-US" sz="2800" b="1" dirty="0">
                  <a:solidFill>
                    <a:srgbClr val="002060"/>
                  </a:solidFill>
                  <a:effectLst/>
                  <a:latin typeface="Cambria" panose="02040503050406030204" pitchFamily="18" charset="0"/>
                  <a:ea typeface="Cambria" panose="02040503050406030204" pitchFamily="18" charset="0"/>
                </a:rPr>
                <a:t>). </a:t>
              </a:r>
              <a:endParaRPr lang="en-US" sz="3600" b="1" dirty="0">
                <a:solidFill>
                  <a:srgbClr val="002060"/>
                </a:solidFill>
                <a:latin typeface="Cambria" panose="02040503050406030204" pitchFamily="18" charset="0"/>
                <a:ea typeface="Cambria" panose="02040503050406030204" pitchFamily="18" charset="0"/>
              </a:endParaRPr>
            </a:p>
          </p:txBody>
        </p:sp>
      </p:grpSp>
      <p:cxnSp>
        <p:nvCxnSpPr>
          <p:cNvPr id="23" name="Straight Arrow Connector 22">
            <a:extLst>
              <a:ext uri="{FF2B5EF4-FFF2-40B4-BE49-F238E27FC236}">
                <a16:creationId xmlns:a16="http://schemas.microsoft.com/office/drawing/2014/main" id="{136A7CEB-7270-9EE7-4218-382B439F9E26}"/>
              </a:ext>
            </a:extLst>
          </p:cNvPr>
          <p:cNvCxnSpPr>
            <a:cxnSpLocks/>
          </p:cNvCxnSpPr>
          <p:nvPr/>
        </p:nvCxnSpPr>
        <p:spPr>
          <a:xfrm flipH="1">
            <a:off x="5497033" y="1552353"/>
            <a:ext cx="106325" cy="95693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0FF65D88-4624-44F2-E6ED-9E278C57205D}"/>
              </a:ext>
            </a:extLst>
          </p:cNvPr>
          <p:cNvGrpSpPr/>
          <p:nvPr/>
        </p:nvGrpSpPr>
        <p:grpSpPr>
          <a:xfrm>
            <a:off x="4300918" y="2468461"/>
            <a:ext cx="2493287" cy="2289856"/>
            <a:chOff x="3343988" y="2744907"/>
            <a:chExt cx="2630823" cy="2289856"/>
          </a:xfrm>
          <a:solidFill>
            <a:schemeClr val="accent3">
              <a:lumMod val="40000"/>
              <a:lumOff val="60000"/>
            </a:schemeClr>
          </a:solidFill>
        </p:grpSpPr>
        <p:grpSp>
          <p:nvGrpSpPr>
            <p:cNvPr id="25" name="Group 2">
              <a:extLst>
                <a:ext uri="{FF2B5EF4-FFF2-40B4-BE49-F238E27FC236}">
                  <a16:creationId xmlns:a16="http://schemas.microsoft.com/office/drawing/2014/main" id="{F022E395-276F-2E53-C71A-E108F996BF80}"/>
                </a:ext>
              </a:extLst>
            </p:cNvPr>
            <p:cNvGrpSpPr/>
            <p:nvPr/>
          </p:nvGrpSpPr>
          <p:grpSpPr>
            <a:xfrm>
              <a:off x="3343988" y="2744907"/>
              <a:ext cx="2630823" cy="2289856"/>
              <a:chOff x="0" y="0"/>
              <a:chExt cx="1693707" cy="1474195"/>
            </a:xfrm>
            <a:grpFill/>
          </p:grpSpPr>
          <p:sp>
            <p:nvSpPr>
              <p:cNvPr id="27" name="Freeform 3">
                <a:extLst>
                  <a:ext uri="{FF2B5EF4-FFF2-40B4-BE49-F238E27FC236}">
                    <a16:creationId xmlns:a16="http://schemas.microsoft.com/office/drawing/2014/main" id="{EB278329-70B4-289E-DAAA-827F1ADC0420}"/>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26" name="TextBox 26">
              <a:extLst>
                <a:ext uri="{FF2B5EF4-FFF2-40B4-BE49-F238E27FC236}">
                  <a16:creationId xmlns:a16="http://schemas.microsoft.com/office/drawing/2014/main" id="{044E9511-7466-904F-1151-CA34302E2F33}"/>
                </a:ext>
              </a:extLst>
            </p:cNvPr>
            <p:cNvSpPr txBox="1"/>
            <p:nvPr/>
          </p:nvSpPr>
          <p:spPr>
            <a:xfrm>
              <a:off x="3430768" y="2916392"/>
              <a:ext cx="2468552" cy="1163395"/>
            </a:xfrm>
            <a:prstGeom prst="rect">
              <a:avLst/>
            </a:prstGeom>
            <a:grpFill/>
          </p:spPr>
          <p:txBody>
            <a:bodyPr wrap="square" lIns="0" tIns="0" rIns="0" bIns="0" rtlCol="0" anchor="t">
              <a:spAutoFit/>
            </a:bodyPr>
            <a:lstStyle/>
            <a:p>
              <a:pPr algn="ctr">
                <a:lnSpc>
                  <a:spcPct val="90000"/>
                </a:lnSpc>
              </a:pPr>
              <a:r>
                <a:rPr lang="vi-VN" sz="2800" b="1" dirty="0">
                  <a:solidFill>
                    <a:srgbClr val="002060"/>
                  </a:solidFill>
                  <a:effectLst/>
                  <a:latin typeface="Cambria" panose="02040503050406030204" pitchFamily="18" charset="0"/>
                  <a:ea typeface="Cambria" panose="02040503050406030204" pitchFamily="18" charset="0"/>
                </a:rPr>
                <a:t>(2) Lý do viết đơn (cần trình cần trình bày cụ thể); </a:t>
              </a:r>
              <a:endParaRPr lang="en-US" sz="3600" b="1" dirty="0">
                <a:solidFill>
                  <a:srgbClr val="002060"/>
                </a:solidFill>
                <a:latin typeface="Cambria" panose="02040503050406030204" pitchFamily="18" charset="0"/>
                <a:ea typeface="Cambria" panose="02040503050406030204" pitchFamily="18" charset="0"/>
              </a:endParaRPr>
            </a:p>
          </p:txBody>
        </p:sp>
      </p:grpSp>
      <p:cxnSp>
        <p:nvCxnSpPr>
          <p:cNvPr id="31" name="Straight Arrow Connector 30">
            <a:extLst>
              <a:ext uri="{FF2B5EF4-FFF2-40B4-BE49-F238E27FC236}">
                <a16:creationId xmlns:a16="http://schemas.microsoft.com/office/drawing/2014/main" id="{DBB3302D-90D4-10C9-AE39-A91CA6CD11F4}"/>
              </a:ext>
            </a:extLst>
          </p:cNvPr>
          <p:cNvCxnSpPr>
            <a:cxnSpLocks/>
          </p:cNvCxnSpPr>
          <p:nvPr/>
        </p:nvCxnSpPr>
        <p:spPr>
          <a:xfrm>
            <a:off x="6517758" y="1520455"/>
            <a:ext cx="1754372" cy="94629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6DC63D2E-5873-F1A8-4DEF-3494CAE279CB}"/>
              </a:ext>
            </a:extLst>
          </p:cNvPr>
          <p:cNvGrpSpPr/>
          <p:nvPr/>
        </p:nvGrpSpPr>
        <p:grpSpPr>
          <a:xfrm>
            <a:off x="7203607" y="2457828"/>
            <a:ext cx="2131780" cy="2289856"/>
            <a:chOff x="3343988" y="2744907"/>
            <a:chExt cx="2630823" cy="2289856"/>
          </a:xfrm>
          <a:solidFill>
            <a:schemeClr val="accent3">
              <a:lumMod val="40000"/>
              <a:lumOff val="60000"/>
            </a:schemeClr>
          </a:solidFill>
        </p:grpSpPr>
        <p:grpSp>
          <p:nvGrpSpPr>
            <p:cNvPr id="33" name="Group 2">
              <a:extLst>
                <a:ext uri="{FF2B5EF4-FFF2-40B4-BE49-F238E27FC236}">
                  <a16:creationId xmlns:a16="http://schemas.microsoft.com/office/drawing/2014/main" id="{663419A3-D532-4985-F871-1E3090DF14E5}"/>
                </a:ext>
              </a:extLst>
            </p:cNvPr>
            <p:cNvGrpSpPr/>
            <p:nvPr/>
          </p:nvGrpSpPr>
          <p:grpSpPr>
            <a:xfrm>
              <a:off x="3343988" y="2744907"/>
              <a:ext cx="2630823" cy="2289856"/>
              <a:chOff x="0" y="0"/>
              <a:chExt cx="1693707" cy="1474195"/>
            </a:xfrm>
            <a:grpFill/>
          </p:grpSpPr>
          <p:sp>
            <p:nvSpPr>
              <p:cNvPr id="35" name="Freeform 3">
                <a:extLst>
                  <a:ext uri="{FF2B5EF4-FFF2-40B4-BE49-F238E27FC236}">
                    <a16:creationId xmlns:a16="http://schemas.microsoft.com/office/drawing/2014/main" id="{54299950-9322-BE01-6394-C6634D1AED3C}"/>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34" name="TextBox 26">
              <a:extLst>
                <a:ext uri="{FF2B5EF4-FFF2-40B4-BE49-F238E27FC236}">
                  <a16:creationId xmlns:a16="http://schemas.microsoft.com/office/drawing/2014/main" id="{01E8B71C-9312-E5A9-439A-0B031CD5A834}"/>
                </a:ext>
              </a:extLst>
            </p:cNvPr>
            <p:cNvSpPr txBox="1"/>
            <p:nvPr/>
          </p:nvSpPr>
          <p:spPr>
            <a:xfrm>
              <a:off x="3430768" y="2916392"/>
              <a:ext cx="2468552" cy="1218795"/>
            </a:xfrm>
            <a:prstGeom prst="rect">
              <a:avLst/>
            </a:prstGeom>
            <a:grpFill/>
          </p:spPr>
          <p:txBody>
            <a:bodyPr wrap="square" lIns="0" tIns="0" rIns="0" bIns="0" rtlCol="0" anchor="t">
              <a:spAutoFit/>
            </a:bodyPr>
            <a:lstStyle/>
            <a:p>
              <a:pPr algn="ctr">
                <a:lnSpc>
                  <a:spcPct val="90000"/>
                </a:lnSpc>
              </a:pPr>
              <a:r>
                <a:rPr lang="vi-VN" sz="4400" b="1" dirty="0">
                  <a:solidFill>
                    <a:srgbClr val="002060"/>
                  </a:solidFill>
                  <a:effectLst/>
                  <a:latin typeface="Cambria" panose="02040503050406030204" pitchFamily="18" charset="0"/>
                  <a:ea typeface="Cambria" panose="02040503050406030204" pitchFamily="18" charset="0"/>
                </a:rPr>
                <a:t>3) Lời hứa</a:t>
              </a:r>
              <a:endParaRPr lang="en-US" sz="5400" b="1" dirty="0">
                <a:solidFill>
                  <a:srgbClr val="002060"/>
                </a:solidFill>
                <a:latin typeface="Cambria" panose="02040503050406030204" pitchFamily="18" charset="0"/>
                <a:ea typeface="Cambria" panose="02040503050406030204" pitchFamily="18" charset="0"/>
              </a:endParaRPr>
            </a:p>
          </p:txBody>
        </p:sp>
      </p:grpSp>
      <p:cxnSp>
        <p:nvCxnSpPr>
          <p:cNvPr id="38" name="Straight Arrow Connector 37">
            <a:extLst>
              <a:ext uri="{FF2B5EF4-FFF2-40B4-BE49-F238E27FC236}">
                <a16:creationId xmlns:a16="http://schemas.microsoft.com/office/drawing/2014/main" id="{7F5C0F8C-079A-B2B9-3D5C-DF07A7B8DBA3}"/>
              </a:ext>
            </a:extLst>
          </p:cNvPr>
          <p:cNvCxnSpPr>
            <a:cxnSpLocks/>
            <a:stCxn id="8" idx="1"/>
          </p:cNvCxnSpPr>
          <p:nvPr/>
        </p:nvCxnSpPr>
        <p:spPr>
          <a:xfrm>
            <a:off x="7422629" y="1547923"/>
            <a:ext cx="3571436" cy="94009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C6836885-C58D-E528-7A4F-6BCFD96CB90C}"/>
              </a:ext>
            </a:extLst>
          </p:cNvPr>
          <p:cNvGrpSpPr/>
          <p:nvPr/>
        </p:nvGrpSpPr>
        <p:grpSpPr>
          <a:xfrm>
            <a:off x="9925542" y="2479093"/>
            <a:ext cx="2131780" cy="2289856"/>
            <a:chOff x="3343988" y="2744907"/>
            <a:chExt cx="2630823" cy="2289856"/>
          </a:xfrm>
          <a:solidFill>
            <a:schemeClr val="accent3">
              <a:lumMod val="40000"/>
              <a:lumOff val="60000"/>
            </a:schemeClr>
          </a:solidFill>
        </p:grpSpPr>
        <p:grpSp>
          <p:nvGrpSpPr>
            <p:cNvPr id="40" name="Group 2">
              <a:extLst>
                <a:ext uri="{FF2B5EF4-FFF2-40B4-BE49-F238E27FC236}">
                  <a16:creationId xmlns:a16="http://schemas.microsoft.com/office/drawing/2014/main" id="{475ECBE6-888F-7E08-6D30-8C72F8109CA2}"/>
                </a:ext>
              </a:extLst>
            </p:cNvPr>
            <p:cNvGrpSpPr/>
            <p:nvPr/>
          </p:nvGrpSpPr>
          <p:grpSpPr>
            <a:xfrm>
              <a:off x="3343988" y="2744907"/>
              <a:ext cx="2630823" cy="2289856"/>
              <a:chOff x="0" y="0"/>
              <a:chExt cx="1693707" cy="1474195"/>
            </a:xfrm>
            <a:grpFill/>
          </p:grpSpPr>
          <p:sp>
            <p:nvSpPr>
              <p:cNvPr id="42" name="Freeform 3">
                <a:extLst>
                  <a:ext uri="{FF2B5EF4-FFF2-40B4-BE49-F238E27FC236}">
                    <a16:creationId xmlns:a16="http://schemas.microsoft.com/office/drawing/2014/main" id="{B867F3A9-B30C-9072-B696-BE5300DB0285}"/>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41" name="TextBox 26">
              <a:extLst>
                <a:ext uri="{FF2B5EF4-FFF2-40B4-BE49-F238E27FC236}">
                  <a16:creationId xmlns:a16="http://schemas.microsoft.com/office/drawing/2014/main" id="{64864392-0750-895D-D74D-A7EE93FE01B3}"/>
                </a:ext>
              </a:extLst>
            </p:cNvPr>
            <p:cNvSpPr txBox="1"/>
            <p:nvPr/>
          </p:nvSpPr>
          <p:spPr>
            <a:xfrm>
              <a:off x="3430768" y="2916392"/>
              <a:ext cx="2468552" cy="1218795"/>
            </a:xfrm>
            <a:prstGeom prst="rect">
              <a:avLst/>
            </a:prstGeom>
            <a:grpFill/>
          </p:spPr>
          <p:txBody>
            <a:bodyPr wrap="square" lIns="0" tIns="0" rIns="0" bIns="0" rtlCol="0" anchor="t">
              <a:spAutoFit/>
            </a:bodyPr>
            <a:lstStyle/>
            <a:p>
              <a:pPr algn="ctr">
                <a:lnSpc>
                  <a:spcPct val="90000"/>
                </a:lnSpc>
              </a:pPr>
              <a:r>
                <a:rPr lang="en-US" sz="4400" b="1" dirty="0">
                  <a:solidFill>
                    <a:srgbClr val="002060"/>
                  </a:solidFill>
                  <a:effectLst/>
                  <a:latin typeface="Cambria" panose="02040503050406030204" pitchFamily="18" charset="0"/>
                  <a:ea typeface="Cambria" panose="02040503050406030204" pitchFamily="18" charset="0"/>
                </a:rPr>
                <a:t>4</a:t>
              </a:r>
              <a:r>
                <a:rPr lang="vi-VN" sz="4400" b="1" dirty="0">
                  <a:solidFill>
                    <a:srgbClr val="002060"/>
                  </a:solidFill>
                  <a:effectLst/>
                  <a:latin typeface="Cambria" panose="02040503050406030204" pitchFamily="18" charset="0"/>
                  <a:ea typeface="Cambria" panose="02040503050406030204" pitchFamily="18" charset="0"/>
                </a:rPr>
                <a:t>) Lời </a:t>
              </a:r>
              <a:r>
                <a:rPr lang="en-US" sz="4400" b="1" dirty="0" err="1">
                  <a:solidFill>
                    <a:srgbClr val="002060"/>
                  </a:solidFill>
                  <a:effectLst/>
                  <a:latin typeface="Cambria" panose="02040503050406030204" pitchFamily="18" charset="0"/>
                  <a:ea typeface="Cambria" panose="02040503050406030204" pitchFamily="18" charset="0"/>
                </a:rPr>
                <a:t>cảm</a:t>
              </a:r>
              <a:r>
                <a:rPr lang="en-US" sz="4400" b="1" dirty="0">
                  <a:solidFill>
                    <a:srgbClr val="002060"/>
                  </a:solidFill>
                  <a:effectLst/>
                  <a:latin typeface="Cambria" panose="02040503050406030204" pitchFamily="18" charset="0"/>
                  <a:ea typeface="Cambria" panose="02040503050406030204" pitchFamily="18" charset="0"/>
                </a:rPr>
                <a:t> </a:t>
              </a:r>
              <a:r>
                <a:rPr lang="en-US" sz="4400" b="1" dirty="0" err="1">
                  <a:solidFill>
                    <a:srgbClr val="002060"/>
                  </a:solidFill>
                  <a:effectLst/>
                  <a:latin typeface="Cambria" panose="02040503050406030204" pitchFamily="18" charset="0"/>
                  <a:ea typeface="Cambria" panose="02040503050406030204" pitchFamily="18" charset="0"/>
                </a:rPr>
                <a:t>ơn</a:t>
              </a:r>
              <a:endParaRPr lang="en-US" sz="54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1200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1000"/>
                                        <p:tgtEl>
                                          <p:spTgt spid="38"/>
                                        </p:tgtEl>
                                      </p:cBhvr>
                                    </p:animEffect>
                                    <p:anim calcmode="lin" valueType="num">
                                      <p:cBhvr>
                                        <p:cTn id="49" dur="1000" fill="hold"/>
                                        <p:tgtEl>
                                          <p:spTgt spid="38"/>
                                        </p:tgtEl>
                                        <p:attrNameLst>
                                          <p:attrName>ppt_x</p:attrName>
                                        </p:attrNameLst>
                                      </p:cBhvr>
                                      <p:tavLst>
                                        <p:tav tm="0">
                                          <p:val>
                                            <p:strVal val="#ppt_x"/>
                                          </p:val>
                                        </p:tav>
                                        <p:tav tm="100000">
                                          <p:val>
                                            <p:strVal val="#ppt_x"/>
                                          </p:val>
                                        </p:tav>
                                      </p:tavLst>
                                    </p:anim>
                                    <p:anim calcmode="lin" valueType="num">
                                      <p:cBhvr>
                                        <p:cTn id="50" dur="1000" fill="hold"/>
                                        <p:tgtEl>
                                          <p:spTgt spid="3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1000"/>
                                        <p:tgtEl>
                                          <p:spTgt spid="39"/>
                                        </p:tgtEl>
                                      </p:cBhvr>
                                    </p:animEffect>
                                    <p:anim calcmode="lin" valueType="num">
                                      <p:cBhvr>
                                        <p:cTn id="54" dur="1000" fill="hold"/>
                                        <p:tgtEl>
                                          <p:spTgt spid="39"/>
                                        </p:tgtEl>
                                        <p:attrNameLst>
                                          <p:attrName>ppt_x</p:attrName>
                                        </p:attrNameLst>
                                      </p:cBhvr>
                                      <p:tavLst>
                                        <p:tav tm="0">
                                          <p:val>
                                            <p:strVal val="#ppt_x"/>
                                          </p:val>
                                        </p:tav>
                                        <p:tav tm="100000">
                                          <p:val>
                                            <p:strVal val="#ppt_x"/>
                                          </p:val>
                                        </p:tav>
                                      </p:tavLst>
                                    </p:anim>
                                    <p:anim calcmode="lin" valueType="num">
                                      <p:cBhvr>
                                        <p:cTn id="5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EA4146-5B2D-6C6D-C6F4-9EAB3FC86D85}"/>
              </a:ext>
            </a:extLst>
          </p:cNvPr>
          <p:cNvPicPr>
            <a:picLocks noChangeAspect="1"/>
          </p:cNvPicPr>
          <p:nvPr/>
        </p:nvPicPr>
        <p:blipFill>
          <a:blip r:embed="rId3"/>
          <a:stretch>
            <a:fillRect/>
          </a:stretch>
        </p:blipFill>
        <p:spPr>
          <a:xfrm>
            <a:off x="762886" y="1314227"/>
            <a:ext cx="10822694" cy="3087651"/>
          </a:xfrm>
          <a:prstGeom prst="rect">
            <a:avLst/>
          </a:prstGeom>
        </p:spPr>
      </p:pic>
    </p:spTree>
    <p:extLst>
      <p:ext uri="{BB962C8B-B14F-4D97-AF65-F5344CB8AC3E}">
        <p14:creationId xmlns:p14="http://schemas.microsoft.com/office/powerpoint/2010/main" val="358831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6A0955-C453-45E2-9909-2BC74B156A75}"/>
              </a:ext>
            </a:extLst>
          </p:cNvPr>
          <p:cNvGrpSpPr/>
          <p:nvPr/>
        </p:nvGrpSpPr>
        <p:grpSpPr>
          <a:xfrm>
            <a:off x="753139" y="91430"/>
            <a:ext cx="6453573" cy="6390851"/>
            <a:chOff x="753139" y="-50052"/>
            <a:chExt cx="6894847" cy="6532333"/>
          </a:xfrm>
        </p:grpSpPr>
        <p:sp>
          <p:nvSpPr>
            <p:cNvPr id="115" name="Isosceles Triangle 67">
              <a:extLst>
                <a:ext uri="{FF2B5EF4-FFF2-40B4-BE49-F238E27FC236}">
                  <a16:creationId xmlns:a16="http://schemas.microsoft.com/office/drawing/2014/main" id="{FF900CB1-41F8-44E5-A37B-C3C8C4B321B7}"/>
                </a:ext>
              </a:extLst>
            </p:cNvPr>
            <p:cNvSpPr/>
            <p:nvPr/>
          </p:nvSpPr>
          <p:spPr>
            <a:xfrm rot="10800000">
              <a:off x="2942583" y="-18107"/>
              <a:ext cx="2842596" cy="6468442"/>
            </a:xfrm>
            <a:custGeom>
              <a:avLst/>
              <a:gdLst>
                <a:gd name="connsiteX0" fmla="*/ 0 w 2842596"/>
                <a:gd name="connsiteY0" fmla="*/ 6477967 h 6477967"/>
                <a:gd name="connsiteX1" fmla="*/ 1421298 w 2842596"/>
                <a:gd name="connsiteY1" fmla="*/ 0 h 6477967"/>
                <a:gd name="connsiteX2" fmla="*/ 2842596 w 2842596"/>
                <a:gd name="connsiteY2" fmla="*/ 6477967 h 6477967"/>
                <a:gd name="connsiteX3" fmla="*/ 0 w 2842596"/>
                <a:gd name="connsiteY3" fmla="*/ 6477967 h 6477967"/>
                <a:gd name="connsiteX0" fmla="*/ 0 w 2842596"/>
                <a:gd name="connsiteY0" fmla="*/ 6477967 h 6477967"/>
                <a:gd name="connsiteX1" fmla="*/ 1421298 w 2842596"/>
                <a:gd name="connsiteY1" fmla="*/ 0 h 6477967"/>
                <a:gd name="connsiteX2" fmla="*/ 2842596 w 2842596"/>
                <a:gd name="connsiteY2" fmla="*/ 6477967 h 6477967"/>
                <a:gd name="connsiteX3" fmla="*/ 0 w 2842596"/>
                <a:gd name="connsiteY3" fmla="*/ 6477967 h 6477967"/>
                <a:gd name="connsiteX0" fmla="*/ 0 w 2842596"/>
                <a:gd name="connsiteY0" fmla="*/ 6801817 h 6801817"/>
                <a:gd name="connsiteX1" fmla="*/ 1392723 w 2842596"/>
                <a:gd name="connsiteY1" fmla="*/ 0 h 6801817"/>
                <a:gd name="connsiteX2" fmla="*/ 2842596 w 2842596"/>
                <a:gd name="connsiteY2" fmla="*/ 6801817 h 6801817"/>
                <a:gd name="connsiteX3" fmla="*/ 0 w 2842596"/>
                <a:gd name="connsiteY3" fmla="*/ 6801817 h 6801817"/>
                <a:gd name="connsiteX0" fmla="*/ 0 w 2842596"/>
                <a:gd name="connsiteY0" fmla="*/ 6801817 h 6801817"/>
                <a:gd name="connsiteX1" fmla="*/ 1392723 w 2842596"/>
                <a:gd name="connsiteY1" fmla="*/ 0 h 6801817"/>
                <a:gd name="connsiteX2" fmla="*/ 2842596 w 2842596"/>
                <a:gd name="connsiteY2" fmla="*/ 6801817 h 6801817"/>
                <a:gd name="connsiteX3" fmla="*/ 0 w 2842596"/>
                <a:gd name="connsiteY3" fmla="*/ 6801817 h 680181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11317 h 6611317"/>
                <a:gd name="connsiteX1" fmla="*/ 1440348 w 2842596"/>
                <a:gd name="connsiteY1" fmla="*/ 0 h 6611317"/>
                <a:gd name="connsiteX2" fmla="*/ 2842596 w 2842596"/>
                <a:gd name="connsiteY2" fmla="*/ 6611317 h 6611317"/>
                <a:gd name="connsiteX3" fmla="*/ 0 w 2842596"/>
                <a:gd name="connsiteY3" fmla="*/ 6611317 h 6611317"/>
                <a:gd name="connsiteX0" fmla="*/ 0 w 2842596"/>
                <a:gd name="connsiteY0" fmla="*/ 6611317 h 6611317"/>
                <a:gd name="connsiteX1" fmla="*/ 1440348 w 2842596"/>
                <a:gd name="connsiteY1" fmla="*/ 0 h 6611317"/>
                <a:gd name="connsiteX2" fmla="*/ 2842596 w 2842596"/>
                <a:gd name="connsiteY2" fmla="*/ 6611317 h 6611317"/>
                <a:gd name="connsiteX3" fmla="*/ 0 w 2842596"/>
                <a:gd name="connsiteY3" fmla="*/ 6611317 h 6611317"/>
                <a:gd name="connsiteX0" fmla="*/ 0 w 2842596"/>
                <a:gd name="connsiteY0" fmla="*/ 6468442 h 6468442"/>
                <a:gd name="connsiteX1" fmla="*/ 1402248 w 2842596"/>
                <a:gd name="connsiteY1" fmla="*/ 0 h 6468442"/>
                <a:gd name="connsiteX2" fmla="*/ 2842596 w 2842596"/>
                <a:gd name="connsiteY2" fmla="*/ 6468442 h 6468442"/>
                <a:gd name="connsiteX3" fmla="*/ 0 w 2842596"/>
                <a:gd name="connsiteY3" fmla="*/ 6468442 h 6468442"/>
              </a:gdLst>
              <a:ahLst/>
              <a:cxnLst>
                <a:cxn ang="0">
                  <a:pos x="connsiteX0" y="connsiteY0"/>
                </a:cxn>
                <a:cxn ang="0">
                  <a:pos x="connsiteX1" y="connsiteY1"/>
                </a:cxn>
                <a:cxn ang="0">
                  <a:pos x="connsiteX2" y="connsiteY2"/>
                </a:cxn>
                <a:cxn ang="0">
                  <a:pos x="connsiteX3" y="connsiteY3"/>
                </a:cxn>
              </a:cxnLst>
              <a:rect l="l" t="t" r="r" b="b"/>
              <a:pathLst>
                <a:path w="2842596" h="6468442">
                  <a:moveTo>
                    <a:pt x="0" y="6468442"/>
                  </a:moveTo>
                  <a:cubicBezTo>
                    <a:pt x="32441" y="3896370"/>
                    <a:pt x="1065007" y="705172"/>
                    <a:pt x="1402248" y="0"/>
                  </a:cubicBezTo>
                  <a:cubicBezTo>
                    <a:pt x="1856964" y="730572"/>
                    <a:pt x="2768880" y="3928120"/>
                    <a:pt x="2842596" y="6468442"/>
                  </a:cubicBezTo>
                  <a:lnTo>
                    <a:pt x="0" y="646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1C8714B8-27DB-49E0-9AA2-80DAB18C26DF}"/>
                </a:ext>
              </a:extLst>
            </p:cNvPr>
            <p:cNvSpPr/>
            <p:nvPr/>
          </p:nvSpPr>
          <p:spPr>
            <a:xfrm>
              <a:off x="3706963" y="1074251"/>
              <a:ext cx="1281676" cy="5333238"/>
            </a:xfrm>
            <a:custGeom>
              <a:avLst/>
              <a:gdLst>
                <a:gd name="connsiteX0" fmla="*/ 325098 w 1281676"/>
                <a:gd name="connsiteY0" fmla="*/ 0 h 5333238"/>
                <a:gd name="connsiteX1" fmla="*/ 954042 w 1281676"/>
                <a:gd name="connsiteY1" fmla="*/ 0 h 5333238"/>
                <a:gd name="connsiteX2" fmla="*/ 1281676 w 1281676"/>
                <a:gd name="connsiteY2" fmla="*/ 4285901 h 5333238"/>
                <a:gd name="connsiteX3" fmla="*/ 650829 w 1281676"/>
                <a:gd name="connsiteY3" fmla="*/ 5333238 h 5333238"/>
                <a:gd name="connsiteX4" fmla="*/ 0 w 1281676"/>
                <a:gd name="connsiteY4" fmla="*/ 4252727 h 533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676" h="5333238">
                  <a:moveTo>
                    <a:pt x="325098" y="0"/>
                  </a:moveTo>
                  <a:lnTo>
                    <a:pt x="954042" y="0"/>
                  </a:lnTo>
                  <a:lnTo>
                    <a:pt x="1281676" y="4285901"/>
                  </a:lnTo>
                  <a:lnTo>
                    <a:pt x="650829" y="5333238"/>
                  </a:lnTo>
                  <a:lnTo>
                    <a:pt x="0" y="4252727"/>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9" name="Trapezoid 118">
              <a:extLst>
                <a:ext uri="{FF2B5EF4-FFF2-40B4-BE49-F238E27FC236}">
                  <a16:creationId xmlns:a16="http://schemas.microsoft.com/office/drawing/2014/main" id="{84FDFBE3-38D6-480A-84A5-AE610C81C3F5}"/>
                </a:ext>
              </a:extLst>
            </p:cNvPr>
            <p:cNvSpPr/>
            <p:nvPr/>
          </p:nvSpPr>
          <p:spPr>
            <a:xfrm rot="10800000">
              <a:off x="3618685" y="-21830"/>
              <a:ext cx="1474316" cy="1130853"/>
            </a:xfrm>
            <a:prstGeom prst="trapezoid">
              <a:avLst>
                <a:gd name="adj" fmla="val 39007"/>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0" name="Isosceles Triangle 119">
              <a:extLst>
                <a:ext uri="{FF2B5EF4-FFF2-40B4-BE49-F238E27FC236}">
                  <a16:creationId xmlns:a16="http://schemas.microsoft.com/office/drawing/2014/main" id="{3BFBA259-8372-4050-B850-DDF0A5EB53E1}"/>
                </a:ext>
              </a:extLst>
            </p:cNvPr>
            <p:cNvSpPr/>
            <p:nvPr/>
          </p:nvSpPr>
          <p:spPr>
            <a:xfrm rot="10800000">
              <a:off x="2942582" y="-18106"/>
              <a:ext cx="1406827" cy="951872"/>
            </a:xfrm>
            <a:prstGeom prst="triangle">
              <a:avLst>
                <a:gd name="adj" fmla="val 5797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1" name="Isosceles Triangle 120">
              <a:extLst>
                <a:ext uri="{FF2B5EF4-FFF2-40B4-BE49-F238E27FC236}">
                  <a16:creationId xmlns:a16="http://schemas.microsoft.com/office/drawing/2014/main" id="{60AD03B3-175C-4FC1-821B-6A6A3E344948}"/>
                </a:ext>
              </a:extLst>
            </p:cNvPr>
            <p:cNvSpPr/>
            <p:nvPr/>
          </p:nvSpPr>
          <p:spPr>
            <a:xfrm rot="10800000" flipH="1">
              <a:off x="4351031" y="-18106"/>
              <a:ext cx="1406827" cy="951872"/>
            </a:xfrm>
            <a:prstGeom prst="triangle">
              <a:avLst>
                <a:gd name="adj" fmla="val 5797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22" name="Group 121">
              <a:extLst>
                <a:ext uri="{FF2B5EF4-FFF2-40B4-BE49-F238E27FC236}">
                  <a16:creationId xmlns:a16="http://schemas.microsoft.com/office/drawing/2014/main" id="{AE1543E9-63F3-4EA4-8208-64209AC602F1}"/>
                </a:ext>
              </a:extLst>
            </p:cNvPr>
            <p:cNvGrpSpPr/>
            <p:nvPr/>
          </p:nvGrpSpPr>
          <p:grpSpPr>
            <a:xfrm>
              <a:off x="1096799" y="-18107"/>
              <a:ext cx="3284106" cy="6500388"/>
              <a:chOff x="907647" y="-18107"/>
              <a:chExt cx="3284106" cy="6500388"/>
            </a:xfrm>
          </p:grpSpPr>
          <p:sp>
            <p:nvSpPr>
              <p:cNvPr id="123" name="Freeform: Shape 122">
                <a:extLst>
                  <a:ext uri="{FF2B5EF4-FFF2-40B4-BE49-F238E27FC236}">
                    <a16:creationId xmlns:a16="http://schemas.microsoft.com/office/drawing/2014/main" id="{8AF97509-2D1A-4D1C-B661-4553AC1BD25D}"/>
                  </a:ext>
                </a:extLst>
              </p:cNvPr>
              <p:cNvSpPr/>
              <p:nvPr/>
            </p:nvSpPr>
            <p:spPr>
              <a:xfrm>
                <a:off x="907647" y="91430"/>
                <a:ext cx="3204262" cy="6281313"/>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2" h="6281313">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04262" y="6281313"/>
                    </a:lnTo>
                    <a:cubicBezTo>
                      <a:pt x="2655239" y="4216117"/>
                      <a:pt x="2163365" y="2360471"/>
                      <a:pt x="1957242" y="0"/>
                    </a:cubicBezTo>
                    <a:lnTo>
                      <a:pt x="560630" y="17149"/>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4" name="Freeform: Shape 123">
                <a:extLst>
                  <a:ext uri="{FF2B5EF4-FFF2-40B4-BE49-F238E27FC236}">
                    <a16:creationId xmlns:a16="http://schemas.microsoft.com/office/drawing/2014/main" id="{31C3DC25-50C6-4235-92F0-B889597B18AD}"/>
                  </a:ext>
                </a:extLst>
              </p:cNvPr>
              <p:cNvSpPr/>
              <p:nvPr/>
            </p:nvSpPr>
            <p:spPr>
              <a:xfrm>
                <a:off x="939866" y="-18107"/>
                <a:ext cx="3251887" cy="6500388"/>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1887" h="6500388">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51887" y="6500388"/>
                    </a:lnTo>
                    <a:cubicBezTo>
                      <a:pt x="2667939" y="4352642"/>
                      <a:pt x="2188765" y="2519221"/>
                      <a:pt x="1957242" y="0"/>
                    </a:cubicBezTo>
                    <a:lnTo>
                      <a:pt x="560630" y="171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25" name="Group 124">
              <a:extLst>
                <a:ext uri="{FF2B5EF4-FFF2-40B4-BE49-F238E27FC236}">
                  <a16:creationId xmlns:a16="http://schemas.microsoft.com/office/drawing/2014/main" id="{46204879-FED2-4A40-9FE3-06FC2B5DA360}"/>
                </a:ext>
              </a:extLst>
            </p:cNvPr>
            <p:cNvGrpSpPr/>
            <p:nvPr/>
          </p:nvGrpSpPr>
          <p:grpSpPr>
            <a:xfrm flipH="1">
              <a:off x="4363880" y="-18107"/>
              <a:ext cx="3284106" cy="6500388"/>
              <a:chOff x="1060047" y="134293"/>
              <a:chExt cx="3284106" cy="6500388"/>
            </a:xfrm>
          </p:grpSpPr>
          <p:sp>
            <p:nvSpPr>
              <p:cNvPr id="126" name="Freeform: Shape 125">
                <a:extLst>
                  <a:ext uri="{FF2B5EF4-FFF2-40B4-BE49-F238E27FC236}">
                    <a16:creationId xmlns:a16="http://schemas.microsoft.com/office/drawing/2014/main" id="{18625E46-736A-416B-8E86-15F5428CA157}"/>
                  </a:ext>
                </a:extLst>
              </p:cNvPr>
              <p:cNvSpPr/>
              <p:nvPr/>
            </p:nvSpPr>
            <p:spPr>
              <a:xfrm>
                <a:off x="1060047" y="243830"/>
                <a:ext cx="3204262" cy="6281313"/>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2" h="6281313">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04262" y="6281313"/>
                    </a:lnTo>
                    <a:cubicBezTo>
                      <a:pt x="2655239" y="4216117"/>
                      <a:pt x="2163365" y="2360471"/>
                      <a:pt x="1957242" y="0"/>
                    </a:cubicBezTo>
                    <a:lnTo>
                      <a:pt x="560630" y="17149"/>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7" name="Freeform: Shape 126">
                <a:extLst>
                  <a:ext uri="{FF2B5EF4-FFF2-40B4-BE49-F238E27FC236}">
                    <a16:creationId xmlns:a16="http://schemas.microsoft.com/office/drawing/2014/main" id="{72D99AC6-2B67-46D9-9AF4-E384F0FD3C61}"/>
                  </a:ext>
                </a:extLst>
              </p:cNvPr>
              <p:cNvSpPr/>
              <p:nvPr/>
            </p:nvSpPr>
            <p:spPr>
              <a:xfrm>
                <a:off x="1092266" y="134293"/>
                <a:ext cx="3251887" cy="6500388"/>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1887" h="6500388">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51887" y="6500388"/>
                    </a:lnTo>
                    <a:cubicBezTo>
                      <a:pt x="2667939" y="4352642"/>
                      <a:pt x="2188765" y="2519221"/>
                      <a:pt x="1957242" y="0"/>
                    </a:cubicBezTo>
                    <a:lnTo>
                      <a:pt x="560630" y="171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28" name="Group 127">
              <a:extLst>
                <a:ext uri="{FF2B5EF4-FFF2-40B4-BE49-F238E27FC236}">
                  <a16:creationId xmlns:a16="http://schemas.microsoft.com/office/drawing/2014/main" id="{92CF519B-F6F6-4305-95C5-4D1D50922726}"/>
                </a:ext>
              </a:extLst>
            </p:cNvPr>
            <p:cNvGrpSpPr/>
            <p:nvPr/>
          </p:nvGrpSpPr>
          <p:grpSpPr>
            <a:xfrm>
              <a:off x="753139" y="-50052"/>
              <a:ext cx="2660463" cy="5621832"/>
              <a:chOff x="925903" y="-56577"/>
              <a:chExt cx="2660463" cy="5621832"/>
            </a:xfrm>
          </p:grpSpPr>
          <p:grpSp>
            <p:nvGrpSpPr>
              <p:cNvPr id="129" name="Group 128">
                <a:extLst>
                  <a:ext uri="{FF2B5EF4-FFF2-40B4-BE49-F238E27FC236}">
                    <a16:creationId xmlns:a16="http://schemas.microsoft.com/office/drawing/2014/main" id="{A9EF1A7C-1142-403F-8322-6FE83C6267B3}"/>
                  </a:ext>
                </a:extLst>
              </p:cNvPr>
              <p:cNvGrpSpPr/>
              <p:nvPr/>
            </p:nvGrpSpPr>
            <p:grpSpPr>
              <a:xfrm rot="10228926">
                <a:off x="2345152" y="4256160"/>
                <a:ext cx="1127545" cy="1309095"/>
                <a:chOff x="4802271" y="1897244"/>
                <a:chExt cx="492910" cy="572275"/>
              </a:xfrm>
            </p:grpSpPr>
            <p:sp>
              <p:nvSpPr>
                <p:cNvPr id="135" name="Rectangle 8">
                  <a:extLst>
                    <a:ext uri="{FF2B5EF4-FFF2-40B4-BE49-F238E27FC236}">
                      <a16:creationId xmlns:a16="http://schemas.microsoft.com/office/drawing/2014/main" id="{7D39375B-2B62-4DE1-B346-31A190C79307}"/>
                    </a:ext>
                  </a:extLst>
                </p:cNvPr>
                <p:cNvSpPr/>
                <p:nvPr/>
              </p:nvSpPr>
              <p:spPr>
                <a:xfrm rot="11220000">
                  <a:off x="4802271" y="1897244"/>
                  <a:ext cx="341441" cy="572275"/>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36" name="Oval 16">
                  <a:extLst>
                    <a:ext uri="{FF2B5EF4-FFF2-40B4-BE49-F238E27FC236}">
                      <a16:creationId xmlns:a16="http://schemas.microsoft.com/office/drawing/2014/main" id="{D73B280D-6AC1-4D44-B325-CC40B083DC88}"/>
                    </a:ext>
                  </a:extLst>
                </p:cNvPr>
                <p:cNvSpPr/>
                <p:nvPr/>
              </p:nvSpPr>
              <p:spPr>
                <a:xfrm rot="2337237">
                  <a:off x="5134487" y="1994694"/>
                  <a:ext cx="160694" cy="122843"/>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30" name="Group 129">
                <a:extLst>
                  <a:ext uri="{FF2B5EF4-FFF2-40B4-BE49-F238E27FC236}">
                    <a16:creationId xmlns:a16="http://schemas.microsoft.com/office/drawing/2014/main" id="{9FBB470A-DAAE-4CED-9FB0-A05250A2170B}"/>
                  </a:ext>
                </a:extLst>
              </p:cNvPr>
              <p:cNvGrpSpPr/>
              <p:nvPr/>
            </p:nvGrpSpPr>
            <p:grpSpPr>
              <a:xfrm rot="11371074" flipH="1">
                <a:off x="1007927" y="4256160"/>
                <a:ext cx="1127545" cy="1309095"/>
                <a:chOff x="4802271" y="1897244"/>
                <a:chExt cx="492910" cy="572275"/>
              </a:xfrm>
            </p:grpSpPr>
            <p:sp>
              <p:nvSpPr>
                <p:cNvPr id="133" name="Rectangle 8">
                  <a:extLst>
                    <a:ext uri="{FF2B5EF4-FFF2-40B4-BE49-F238E27FC236}">
                      <a16:creationId xmlns:a16="http://schemas.microsoft.com/office/drawing/2014/main" id="{D5836B69-B984-4B80-B719-3D261F2E8C4F}"/>
                    </a:ext>
                  </a:extLst>
                </p:cNvPr>
                <p:cNvSpPr/>
                <p:nvPr/>
              </p:nvSpPr>
              <p:spPr>
                <a:xfrm rot="11220000">
                  <a:off x="4802271" y="1897244"/>
                  <a:ext cx="341441" cy="572275"/>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34" name="Oval 16">
                  <a:extLst>
                    <a:ext uri="{FF2B5EF4-FFF2-40B4-BE49-F238E27FC236}">
                      <a16:creationId xmlns:a16="http://schemas.microsoft.com/office/drawing/2014/main" id="{6DC883E0-07CB-41C3-922E-894B4754CC09}"/>
                    </a:ext>
                  </a:extLst>
                </p:cNvPr>
                <p:cNvSpPr/>
                <p:nvPr/>
              </p:nvSpPr>
              <p:spPr>
                <a:xfrm rot="2337237">
                  <a:off x="5134487" y="1994694"/>
                  <a:ext cx="160694" cy="122843"/>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sp>
            <p:nvSpPr>
              <p:cNvPr id="131" name="Freeform: Shape 130">
                <a:extLst>
                  <a:ext uri="{FF2B5EF4-FFF2-40B4-BE49-F238E27FC236}">
                    <a16:creationId xmlns:a16="http://schemas.microsoft.com/office/drawing/2014/main" id="{DD3B9376-1528-4123-A614-A15118352CCE}"/>
                  </a:ext>
                </a:extLst>
              </p:cNvPr>
              <p:cNvSpPr/>
              <p:nvPr/>
            </p:nvSpPr>
            <p:spPr>
              <a:xfrm rot="10800000">
                <a:off x="2186635" y="-56577"/>
                <a:ext cx="643214" cy="2504922"/>
              </a:xfrm>
              <a:custGeom>
                <a:avLst/>
                <a:gdLst>
                  <a:gd name="connsiteX0" fmla="*/ 216501 w 643214"/>
                  <a:gd name="connsiteY0" fmla="*/ 2504922 h 2504922"/>
                  <a:gd name="connsiteX1" fmla="*/ 0 w 643214"/>
                  <a:gd name="connsiteY1" fmla="*/ 2504922 h 2504922"/>
                  <a:gd name="connsiteX2" fmla="*/ 161536 w 643214"/>
                  <a:gd name="connsiteY2" fmla="*/ 2023432 h 2504922"/>
                  <a:gd name="connsiteX3" fmla="*/ 441068 w 643214"/>
                  <a:gd name="connsiteY3" fmla="*/ 787787 h 2504922"/>
                  <a:gd name="connsiteX4" fmla="*/ 448805 w 643214"/>
                  <a:gd name="connsiteY4" fmla="*/ 34502 h 2504922"/>
                  <a:gd name="connsiteX5" fmla="*/ 448786 w 643214"/>
                  <a:gd name="connsiteY5" fmla="*/ 34443 h 2504922"/>
                  <a:gd name="connsiteX6" fmla="*/ 641908 w 643214"/>
                  <a:gd name="connsiteY6" fmla="*/ 0 h 2504922"/>
                  <a:gd name="connsiteX7" fmla="*/ 642457 w 643214"/>
                  <a:gd name="connsiteY7" fmla="*/ 28564 h 2504922"/>
                  <a:gd name="connsiteX8" fmla="*/ 555351 w 643214"/>
                  <a:gd name="connsiteY8" fmla="*/ 1233242 h 2504922"/>
                  <a:gd name="connsiteX9" fmla="*/ 315478 w 643214"/>
                  <a:gd name="connsiteY9" fmla="*/ 2204996 h 250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214" h="2504922">
                    <a:moveTo>
                      <a:pt x="216501" y="2504922"/>
                    </a:moveTo>
                    <a:lnTo>
                      <a:pt x="0" y="2504922"/>
                    </a:lnTo>
                    <a:lnTo>
                      <a:pt x="161536" y="2023432"/>
                    </a:lnTo>
                    <a:cubicBezTo>
                      <a:pt x="283541" y="1633302"/>
                      <a:pt x="386241" y="1228986"/>
                      <a:pt x="441068" y="787787"/>
                    </a:cubicBezTo>
                    <a:cubicBezTo>
                      <a:pt x="467417" y="575523"/>
                      <a:pt x="463617" y="136249"/>
                      <a:pt x="448805" y="34502"/>
                    </a:cubicBezTo>
                    <a:lnTo>
                      <a:pt x="448786" y="34443"/>
                    </a:lnTo>
                    <a:lnTo>
                      <a:pt x="641908" y="0"/>
                    </a:lnTo>
                    <a:lnTo>
                      <a:pt x="642457" y="28564"/>
                    </a:lnTo>
                    <a:cubicBezTo>
                      <a:pt x="644706" y="175329"/>
                      <a:pt x="647915" y="790092"/>
                      <a:pt x="555351" y="1233242"/>
                    </a:cubicBezTo>
                    <a:cubicBezTo>
                      <a:pt x="493961" y="1573719"/>
                      <a:pt x="411723" y="1895841"/>
                      <a:pt x="315478" y="2204996"/>
                    </a:cubicBezTo>
                    <a:close/>
                  </a:path>
                </a:pathLst>
              </a:custGeom>
              <a:solidFill>
                <a:schemeClr val="tx1">
                  <a:lumMod val="75000"/>
                  <a:lumOff val="25000"/>
                </a:schemeClr>
              </a:solidFill>
              <a:ln w="478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32" name="Graphic 131">
                <a:extLst>
                  <a:ext uri="{FF2B5EF4-FFF2-40B4-BE49-F238E27FC236}">
                    <a16:creationId xmlns:a16="http://schemas.microsoft.com/office/drawing/2014/main" id="{376C61D1-775A-41DB-84D3-09C24156F3C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25903" y="2257689"/>
                <a:ext cx="2660463" cy="2037959"/>
              </a:xfrm>
              <a:prstGeom prst="rect">
                <a:avLst/>
              </a:prstGeom>
            </p:spPr>
          </p:pic>
        </p:grpSp>
        <p:grpSp>
          <p:nvGrpSpPr>
            <p:cNvPr id="137" name="Group 136">
              <a:extLst>
                <a:ext uri="{FF2B5EF4-FFF2-40B4-BE49-F238E27FC236}">
                  <a16:creationId xmlns:a16="http://schemas.microsoft.com/office/drawing/2014/main" id="{27358683-7192-4186-B383-EB28E2B761A9}"/>
                </a:ext>
              </a:extLst>
            </p:cNvPr>
            <p:cNvGrpSpPr/>
            <p:nvPr/>
          </p:nvGrpSpPr>
          <p:grpSpPr>
            <a:xfrm>
              <a:off x="5655344" y="0"/>
              <a:ext cx="1325557" cy="5965066"/>
              <a:chOff x="5655344" y="0"/>
              <a:chExt cx="1325557" cy="5965066"/>
            </a:xfrm>
          </p:grpSpPr>
          <p:grpSp>
            <p:nvGrpSpPr>
              <p:cNvPr id="138" name="Group 137">
                <a:extLst>
                  <a:ext uri="{FF2B5EF4-FFF2-40B4-BE49-F238E27FC236}">
                    <a16:creationId xmlns:a16="http://schemas.microsoft.com/office/drawing/2014/main" id="{FD1B5B64-9251-472F-B3F0-B43C9F743801}"/>
                  </a:ext>
                </a:extLst>
              </p:cNvPr>
              <p:cNvGrpSpPr/>
              <p:nvPr/>
            </p:nvGrpSpPr>
            <p:grpSpPr>
              <a:xfrm>
                <a:off x="5655344" y="4480259"/>
                <a:ext cx="1212531" cy="1484807"/>
                <a:chOff x="5655344" y="4480259"/>
                <a:chExt cx="1212531" cy="1484807"/>
              </a:xfrm>
            </p:grpSpPr>
            <p:sp>
              <p:nvSpPr>
                <p:cNvPr id="140" name="Rectangle 139">
                  <a:extLst>
                    <a:ext uri="{FF2B5EF4-FFF2-40B4-BE49-F238E27FC236}">
                      <a16:creationId xmlns:a16="http://schemas.microsoft.com/office/drawing/2014/main" id="{D51FBB94-1B7E-408A-B3FC-326AF513D448}"/>
                    </a:ext>
                  </a:extLst>
                </p:cNvPr>
                <p:cNvSpPr/>
                <p:nvPr/>
              </p:nvSpPr>
              <p:spPr>
                <a:xfrm rot="536029">
                  <a:off x="6343989" y="4480259"/>
                  <a:ext cx="163022" cy="316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41" name="Group 140">
                  <a:extLst>
                    <a:ext uri="{FF2B5EF4-FFF2-40B4-BE49-F238E27FC236}">
                      <a16:creationId xmlns:a16="http://schemas.microsoft.com/office/drawing/2014/main" id="{9207B422-B706-4A32-8256-DEAB11514EFB}"/>
                    </a:ext>
                  </a:extLst>
                </p:cNvPr>
                <p:cNvGrpSpPr/>
                <p:nvPr/>
              </p:nvGrpSpPr>
              <p:grpSpPr>
                <a:xfrm rot="11700000">
                  <a:off x="5655344" y="4752535"/>
                  <a:ext cx="1212531" cy="1212531"/>
                  <a:chOff x="7123973" y="1204727"/>
                  <a:chExt cx="252497" cy="252497"/>
                </a:xfrm>
              </p:grpSpPr>
              <p:grpSp>
                <p:nvGrpSpPr>
                  <p:cNvPr id="142" name="Group 141">
                    <a:extLst>
                      <a:ext uri="{FF2B5EF4-FFF2-40B4-BE49-F238E27FC236}">
                        <a16:creationId xmlns:a16="http://schemas.microsoft.com/office/drawing/2014/main" id="{731A7488-AB70-4563-9598-99B060789856}"/>
                      </a:ext>
                    </a:extLst>
                  </p:cNvPr>
                  <p:cNvGrpSpPr/>
                  <p:nvPr/>
                </p:nvGrpSpPr>
                <p:grpSpPr>
                  <a:xfrm>
                    <a:off x="7123973" y="1204727"/>
                    <a:ext cx="252497" cy="252497"/>
                    <a:chOff x="4915373" y="1633391"/>
                    <a:chExt cx="342000" cy="342000"/>
                  </a:xfrm>
                </p:grpSpPr>
                <p:sp>
                  <p:nvSpPr>
                    <p:cNvPr id="145" name="Oval 144">
                      <a:extLst>
                        <a:ext uri="{FF2B5EF4-FFF2-40B4-BE49-F238E27FC236}">
                          <a16:creationId xmlns:a16="http://schemas.microsoft.com/office/drawing/2014/main" id="{62B9DD17-F0C9-4D6B-99DB-D5F9C22E52FC}"/>
                        </a:ext>
                      </a:extLst>
                    </p:cNvPr>
                    <p:cNvSpPr/>
                    <p:nvPr/>
                  </p:nvSpPr>
                  <p:spPr>
                    <a:xfrm>
                      <a:off x="4915373" y="1633391"/>
                      <a:ext cx="342000" cy="342000"/>
                    </a:xfrm>
                    <a:prstGeom prst="ellipse">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46" name="Oval 145">
                      <a:extLst>
                        <a:ext uri="{FF2B5EF4-FFF2-40B4-BE49-F238E27FC236}">
                          <a16:creationId xmlns:a16="http://schemas.microsoft.com/office/drawing/2014/main" id="{435DFCB8-9C43-48BC-9BDA-6B4C563711FC}"/>
                        </a:ext>
                      </a:extLst>
                    </p:cNvPr>
                    <p:cNvSpPr/>
                    <p:nvPr/>
                  </p:nvSpPr>
                  <p:spPr>
                    <a:xfrm>
                      <a:off x="4932040" y="1666488"/>
                      <a:ext cx="295795" cy="295795"/>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47" name="Oval 146">
                      <a:extLst>
                        <a:ext uri="{FF2B5EF4-FFF2-40B4-BE49-F238E27FC236}">
                          <a16:creationId xmlns:a16="http://schemas.microsoft.com/office/drawing/2014/main" id="{6436AA8E-DFDF-4802-A60A-9AC6B92BA0B9}"/>
                        </a:ext>
                      </a:extLst>
                    </p:cNvPr>
                    <p:cNvSpPr/>
                    <p:nvPr/>
                  </p:nvSpPr>
                  <p:spPr>
                    <a:xfrm>
                      <a:off x="4970613" y="1724593"/>
                      <a:ext cx="207640" cy="207640"/>
                    </a:xfrm>
                    <a:prstGeom prst="ellipse">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sp>
                <p:nvSpPr>
                  <p:cNvPr id="143" name="Chord 142">
                    <a:extLst>
                      <a:ext uri="{FF2B5EF4-FFF2-40B4-BE49-F238E27FC236}">
                        <a16:creationId xmlns:a16="http://schemas.microsoft.com/office/drawing/2014/main" id="{5418E43C-1057-4103-96B4-C4E8267AD738}"/>
                      </a:ext>
                    </a:extLst>
                  </p:cNvPr>
                  <p:cNvSpPr/>
                  <p:nvPr/>
                </p:nvSpPr>
                <p:spPr>
                  <a:xfrm rot="20881907">
                    <a:off x="7167196" y="1276843"/>
                    <a:ext cx="152933" cy="152933"/>
                  </a:xfrm>
                  <a:prstGeom prst="chord">
                    <a:avLst>
                      <a:gd name="adj1" fmla="val 5070744"/>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srgbClr val="FFFFFF"/>
                      </a:solidFill>
                      <a:effectLst/>
                      <a:uLnTx/>
                      <a:uFillTx/>
                      <a:latin typeface="Calibri"/>
                      <a:ea typeface="+mn-ea"/>
                      <a:cs typeface="+mn-cs"/>
                    </a:endParaRPr>
                  </a:p>
                </p:txBody>
              </p:sp>
              <p:sp>
                <p:nvSpPr>
                  <p:cNvPr id="144" name="Chord 143">
                    <a:extLst>
                      <a:ext uri="{FF2B5EF4-FFF2-40B4-BE49-F238E27FC236}">
                        <a16:creationId xmlns:a16="http://schemas.microsoft.com/office/drawing/2014/main" id="{433D0561-382F-4A04-BAAB-C7D0409CA79B}"/>
                      </a:ext>
                    </a:extLst>
                  </p:cNvPr>
                  <p:cNvSpPr/>
                  <p:nvPr/>
                </p:nvSpPr>
                <p:spPr>
                  <a:xfrm rot="20881907">
                    <a:off x="7167196" y="1276843"/>
                    <a:ext cx="152933" cy="152933"/>
                  </a:xfrm>
                  <a:prstGeom prst="chord">
                    <a:avLst>
                      <a:gd name="adj1" fmla="val 16204063"/>
                      <a:gd name="adj2" fmla="val 53916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139" name="Freeform: Shape 138">
                <a:extLst>
                  <a:ext uri="{FF2B5EF4-FFF2-40B4-BE49-F238E27FC236}">
                    <a16:creationId xmlns:a16="http://schemas.microsoft.com/office/drawing/2014/main" id="{71DA735F-1F72-4DAE-A71B-50C9C0D09B56}"/>
                  </a:ext>
                </a:extLst>
              </p:cNvPr>
              <p:cNvSpPr/>
              <p:nvPr/>
            </p:nvSpPr>
            <p:spPr>
              <a:xfrm rot="10800000">
                <a:off x="6332106" y="0"/>
                <a:ext cx="648795" cy="4657780"/>
              </a:xfrm>
              <a:custGeom>
                <a:avLst/>
                <a:gdLst>
                  <a:gd name="connsiteX0" fmla="*/ 216501 w 643214"/>
                  <a:gd name="connsiteY0" fmla="*/ 2504922 h 2504922"/>
                  <a:gd name="connsiteX1" fmla="*/ 0 w 643214"/>
                  <a:gd name="connsiteY1" fmla="*/ 2504922 h 2504922"/>
                  <a:gd name="connsiteX2" fmla="*/ 161536 w 643214"/>
                  <a:gd name="connsiteY2" fmla="*/ 2023432 h 2504922"/>
                  <a:gd name="connsiteX3" fmla="*/ 441068 w 643214"/>
                  <a:gd name="connsiteY3" fmla="*/ 787787 h 2504922"/>
                  <a:gd name="connsiteX4" fmla="*/ 448805 w 643214"/>
                  <a:gd name="connsiteY4" fmla="*/ 34502 h 2504922"/>
                  <a:gd name="connsiteX5" fmla="*/ 448786 w 643214"/>
                  <a:gd name="connsiteY5" fmla="*/ 34443 h 2504922"/>
                  <a:gd name="connsiteX6" fmla="*/ 641908 w 643214"/>
                  <a:gd name="connsiteY6" fmla="*/ 0 h 2504922"/>
                  <a:gd name="connsiteX7" fmla="*/ 642457 w 643214"/>
                  <a:gd name="connsiteY7" fmla="*/ 28564 h 2504922"/>
                  <a:gd name="connsiteX8" fmla="*/ 555351 w 643214"/>
                  <a:gd name="connsiteY8" fmla="*/ 1233242 h 2504922"/>
                  <a:gd name="connsiteX9" fmla="*/ 315478 w 643214"/>
                  <a:gd name="connsiteY9" fmla="*/ 2204996 h 2504922"/>
                  <a:gd name="connsiteX0" fmla="*/ 407001 w 643214"/>
                  <a:gd name="connsiteY0" fmla="*/ 4314672 h 4314672"/>
                  <a:gd name="connsiteX1" fmla="*/ 0 w 643214"/>
                  <a:gd name="connsiteY1" fmla="*/ 2504922 h 4314672"/>
                  <a:gd name="connsiteX2" fmla="*/ 161536 w 643214"/>
                  <a:gd name="connsiteY2" fmla="*/ 2023432 h 4314672"/>
                  <a:gd name="connsiteX3" fmla="*/ 441068 w 643214"/>
                  <a:gd name="connsiteY3" fmla="*/ 787787 h 4314672"/>
                  <a:gd name="connsiteX4" fmla="*/ 448805 w 643214"/>
                  <a:gd name="connsiteY4" fmla="*/ 34502 h 4314672"/>
                  <a:gd name="connsiteX5" fmla="*/ 448786 w 643214"/>
                  <a:gd name="connsiteY5" fmla="*/ 34443 h 4314672"/>
                  <a:gd name="connsiteX6" fmla="*/ 641908 w 643214"/>
                  <a:gd name="connsiteY6" fmla="*/ 0 h 4314672"/>
                  <a:gd name="connsiteX7" fmla="*/ 642457 w 643214"/>
                  <a:gd name="connsiteY7" fmla="*/ 28564 h 4314672"/>
                  <a:gd name="connsiteX8" fmla="*/ 555351 w 643214"/>
                  <a:gd name="connsiteY8" fmla="*/ 1233242 h 4314672"/>
                  <a:gd name="connsiteX9" fmla="*/ 315478 w 643214"/>
                  <a:gd name="connsiteY9" fmla="*/ 2204996 h 4314672"/>
                  <a:gd name="connsiteX10" fmla="*/ 407001 w 643214"/>
                  <a:gd name="connsiteY10" fmla="*/ 4314672 h 4314672"/>
                  <a:gd name="connsiteX0" fmla="*/ 245465 w 481678"/>
                  <a:gd name="connsiteY0" fmla="*/ 4314672 h 4409922"/>
                  <a:gd name="connsiteX1" fmla="*/ 28964 w 481678"/>
                  <a:gd name="connsiteY1" fmla="*/ 4409922 h 4409922"/>
                  <a:gd name="connsiteX2" fmla="*/ 0 w 481678"/>
                  <a:gd name="connsiteY2" fmla="*/ 2023432 h 4409922"/>
                  <a:gd name="connsiteX3" fmla="*/ 279532 w 481678"/>
                  <a:gd name="connsiteY3" fmla="*/ 787787 h 4409922"/>
                  <a:gd name="connsiteX4" fmla="*/ 287269 w 481678"/>
                  <a:gd name="connsiteY4" fmla="*/ 34502 h 4409922"/>
                  <a:gd name="connsiteX5" fmla="*/ 287250 w 481678"/>
                  <a:gd name="connsiteY5" fmla="*/ 34443 h 4409922"/>
                  <a:gd name="connsiteX6" fmla="*/ 480372 w 481678"/>
                  <a:gd name="connsiteY6" fmla="*/ 0 h 4409922"/>
                  <a:gd name="connsiteX7" fmla="*/ 480921 w 481678"/>
                  <a:gd name="connsiteY7" fmla="*/ 28564 h 4409922"/>
                  <a:gd name="connsiteX8" fmla="*/ 393815 w 481678"/>
                  <a:gd name="connsiteY8" fmla="*/ 1233242 h 4409922"/>
                  <a:gd name="connsiteX9" fmla="*/ 153942 w 481678"/>
                  <a:gd name="connsiteY9" fmla="*/ 2204996 h 4409922"/>
                  <a:gd name="connsiteX10" fmla="*/ 245465 w 481678"/>
                  <a:gd name="connsiteY10" fmla="*/ 4314672 h 4409922"/>
                  <a:gd name="connsiteX0" fmla="*/ 245465 w 481678"/>
                  <a:gd name="connsiteY0" fmla="*/ 4314672 h 4314672"/>
                  <a:gd name="connsiteX1" fmla="*/ 48014 w 481678"/>
                  <a:gd name="connsiteY1" fmla="*/ 4314672 h 4314672"/>
                  <a:gd name="connsiteX2" fmla="*/ 0 w 481678"/>
                  <a:gd name="connsiteY2" fmla="*/ 2023432 h 4314672"/>
                  <a:gd name="connsiteX3" fmla="*/ 279532 w 481678"/>
                  <a:gd name="connsiteY3" fmla="*/ 787787 h 4314672"/>
                  <a:gd name="connsiteX4" fmla="*/ 287269 w 481678"/>
                  <a:gd name="connsiteY4" fmla="*/ 34502 h 4314672"/>
                  <a:gd name="connsiteX5" fmla="*/ 287250 w 481678"/>
                  <a:gd name="connsiteY5" fmla="*/ 34443 h 4314672"/>
                  <a:gd name="connsiteX6" fmla="*/ 480372 w 481678"/>
                  <a:gd name="connsiteY6" fmla="*/ 0 h 4314672"/>
                  <a:gd name="connsiteX7" fmla="*/ 480921 w 481678"/>
                  <a:gd name="connsiteY7" fmla="*/ 28564 h 4314672"/>
                  <a:gd name="connsiteX8" fmla="*/ 393815 w 481678"/>
                  <a:gd name="connsiteY8" fmla="*/ 1233242 h 4314672"/>
                  <a:gd name="connsiteX9" fmla="*/ 153942 w 481678"/>
                  <a:gd name="connsiteY9" fmla="*/ 2204996 h 4314672"/>
                  <a:gd name="connsiteX10" fmla="*/ 245465 w 481678"/>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414347 w 650560"/>
                  <a:gd name="connsiteY0" fmla="*/ 4314672 h 4314672"/>
                  <a:gd name="connsiteX1" fmla="*/ 216896 w 650560"/>
                  <a:gd name="connsiteY1" fmla="*/ 4314672 h 4314672"/>
                  <a:gd name="connsiteX2" fmla="*/ 168882 w 650560"/>
                  <a:gd name="connsiteY2" fmla="*/ 2023432 h 4314672"/>
                  <a:gd name="connsiteX3" fmla="*/ 448414 w 650560"/>
                  <a:gd name="connsiteY3" fmla="*/ 787787 h 4314672"/>
                  <a:gd name="connsiteX4" fmla="*/ 456151 w 650560"/>
                  <a:gd name="connsiteY4" fmla="*/ 34502 h 4314672"/>
                  <a:gd name="connsiteX5" fmla="*/ 456132 w 650560"/>
                  <a:gd name="connsiteY5" fmla="*/ 34443 h 4314672"/>
                  <a:gd name="connsiteX6" fmla="*/ 649254 w 650560"/>
                  <a:gd name="connsiteY6" fmla="*/ 0 h 4314672"/>
                  <a:gd name="connsiteX7" fmla="*/ 649803 w 650560"/>
                  <a:gd name="connsiteY7" fmla="*/ 28564 h 4314672"/>
                  <a:gd name="connsiteX8" fmla="*/ 562697 w 650560"/>
                  <a:gd name="connsiteY8" fmla="*/ 1233242 h 4314672"/>
                  <a:gd name="connsiteX9" fmla="*/ 322824 w 650560"/>
                  <a:gd name="connsiteY9" fmla="*/ 2204996 h 4314672"/>
                  <a:gd name="connsiteX10" fmla="*/ 414347 w 650560"/>
                  <a:gd name="connsiteY10" fmla="*/ 4314672 h 4314672"/>
                  <a:gd name="connsiteX0" fmla="*/ 414347 w 650560"/>
                  <a:gd name="connsiteY0" fmla="*/ 4314672 h 4314672"/>
                  <a:gd name="connsiteX1" fmla="*/ 216896 w 650560"/>
                  <a:gd name="connsiteY1" fmla="*/ 4314672 h 4314672"/>
                  <a:gd name="connsiteX2" fmla="*/ 168882 w 650560"/>
                  <a:gd name="connsiteY2" fmla="*/ 2023432 h 4314672"/>
                  <a:gd name="connsiteX3" fmla="*/ 448414 w 650560"/>
                  <a:gd name="connsiteY3" fmla="*/ 787787 h 4314672"/>
                  <a:gd name="connsiteX4" fmla="*/ 456151 w 650560"/>
                  <a:gd name="connsiteY4" fmla="*/ 34502 h 4314672"/>
                  <a:gd name="connsiteX5" fmla="*/ 456132 w 650560"/>
                  <a:gd name="connsiteY5" fmla="*/ 34443 h 4314672"/>
                  <a:gd name="connsiteX6" fmla="*/ 649254 w 650560"/>
                  <a:gd name="connsiteY6" fmla="*/ 0 h 4314672"/>
                  <a:gd name="connsiteX7" fmla="*/ 649803 w 650560"/>
                  <a:gd name="connsiteY7" fmla="*/ 28564 h 4314672"/>
                  <a:gd name="connsiteX8" fmla="*/ 562697 w 650560"/>
                  <a:gd name="connsiteY8" fmla="*/ 1233242 h 4314672"/>
                  <a:gd name="connsiteX9" fmla="*/ 322824 w 650560"/>
                  <a:gd name="connsiteY9" fmla="*/ 2204996 h 4314672"/>
                  <a:gd name="connsiteX10" fmla="*/ 414347 w 650560"/>
                  <a:gd name="connsiteY10" fmla="*/ 4314672 h 4314672"/>
                  <a:gd name="connsiteX0" fmla="*/ 434653 w 670866"/>
                  <a:gd name="connsiteY0" fmla="*/ 4314672 h 4314672"/>
                  <a:gd name="connsiteX1" fmla="*/ 237202 w 670866"/>
                  <a:gd name="connsiteY1" fmla="*/ 4314672 h 4314672"/>
                  <a:gd name="connsiteX2" fmla="*/ 151088 w 670866"/>
                  <a:gd name="connsiteY2" fmla="*/ 2080582 h 4314672"/>
                  <a:gd name="connsiteX3" fmla="*/ 468720 w 670866"/>
                  <a:gd name="connsiteY3" fmla="*/ 787787 h 4314672"/>
                  <a:gd name="connsiteX4" fmla="*/ 476457 w 670866"/>
                  <a:gd name="connsiteY4" fmla="*/ 34502 h 4314672"/>
                  <a:gd name="connsiteX5" fmla="*/ 476438 w 670866"/>
                  <a:gd name="connsiteY5" fmla="*/ 34443 h 4314672"/>
                  <a:gd name="connsiteX6" fmla="*/ 669560 w 670866"/>
                  <a:gd name="connsiteY6" fmla="*/ 0 h 4314672"/>
                  <a:gd name="connsiteX7" fmla="*/ 670109 w 670866"/>
                  <a:gd name="connsiteY7" fmla="*/ 28564 h 4314672"/>
                  <a:gd name="connsiteX8" fmla="*/ 583003 w 670866"/>
                  <a:gd name="connsiteY8" fmla="*/ 1233242 h 4314672"/>
                  <a:gd name="connsiteX9" fmla="*/ 343130 w 670866"/>
                  <a:gd name="connsiteY9" fmla="*/ 2204996 h 4314672"/>
                  <a:gd name="connsiteX10" fmla="*/ 434653 w 670866"/>
                  <a:gd name="connsiteY10" fmla="*/ 4314672 h 4314672"/>
                  <a:gd name="connsiteX0" fmla="*/ 404825 w 641038"/>
                  <a:gd name="connsiteY0" fmla="*/ 4314672 h 4314672"/>
                  <a:gd name="connsiteX1" fmla="*/ 207374 w 641038"/>
                  <a:gd name="connsiteY1" fmla="*/ 4314672 h 4314672"/>
                  <a:gd name="connsiteX2" fmla="*/ 121260 w 641038"/>
                  <a:gd name="connsiteY2" fmla="*/ 2080582 h 4314672"/>
                  <a:gd name="connsiteX3" fmla="*/ 438892 w 641038"/>
                  <a:gd name="connsiteY3" fmla="*/ 787787 h 4314672"/>
                  <a:gd name="connsiteX4" fmla="*/ 446629 w 641038"/>
                  <a:gd name="connsiteY4" fmla="*/ 34502 h 4314672"/>
                  <a:gd name="connsiteX5" fmla="*/ 446610 w 641038"/>
                  <a:gd name="connsiteY5" fmla="*/ 34443 h 4314672"/>
                  <a:gd name="connsiteX6" fmla="*/ 639732 w 641038"/>
                  <a:gd name="connsiteY6" fmla="*/ 0 h 4314672"/>
                  <a:gd name="connsiteX7" fmla="*/ 640281 w 641038"/>
                  <a:gd name="connsiteY7" fmla="*/ 28564 h 4314672"/>
                  <a:gd name="connsiteX8" fmla="*/ 553175 w 641038"/>
                  <a:gd name="connsiteY8" fmla="*/ 1233242 h 4314672"/>
                  <a:gd name="connsiteX9" fmla="*/ 313302 w 641038"/>
                  <a:gd name="connsiteY9" fmla="*/ 2204996 h 4314672"/>
                  <a:gd name="connsiteX10" fmla="*/ 404825 w 641038"/>
                  <a:gd name="connsiteY10" fmla="*/ 4314672 h 4314672"/>
                  <a:gd name="connsiteX0" fmla="*/ 397704 w 633917"/>
                  <a:gd name="connsiteY0" fmla="*/ 4314672 h 4314672"/>
                  <a:gd name="connsiteX1" fmla="*/ 200253 w 633917"/>
                  <a:gd name="connsiteY1" fmla="*/ 4314672 h 4314672"/>
                  <a:gd name="connsiteX2" fmla="*/ 114139 w 633917"/>
                  <a:gd name="connsiteY2" fmla="*/ 2080582 h 4314672"/>
                  <a:gd name="connsiteX3" fmla="*/ 431771 w 633917"/>
                  <a:gd name="connsiteY3" fmla="*/ 787787 h 4314672"/>
                  <a:gd name="connsiteX4" fmla="*/ 439508 w 633917"/>
                  <a:gd name="connsiteY4" fmla="*/ 34502 h 4314672"/>
                  <a:gd name="connsiteX5" fmla="*/ 439489 w 633917"/>
                  <a:gd name="connsiteY5" fmla="*/ 34443 h 4314672"/>
                  <a:gd name="connsiteX6" fmla="*/ 632611 w 633917"/>
                  <a:gd name="connsiteY6" fmla="*/ 0 h 4314672"/>
                  <a:gd name="connsiteX7" fmla="*/ 633160 w 633917"/>
                  <a:gd name="connsiteY7" fmla="*/ 28564 h 4314672"/>
                  <a:gd name="connsiteX8" fmla="*/ 546054 w 633917"/>
                  <a:gd name="connsiteY8" fmla="*/ 1233242 h 4314672"/>
                  <a:gd name="connsiteX9" fmla="*/ 306181 w 633917"/>
                  <a:gd name="connsiteY9" fmla="*/ 2204996 h 4314672"/>
                  <a:gd name="connsiteX10" fmla="*/ 397704 w 633917"/>
                  <a:gd name="connsiteY10" fmla="*/ 4314672 h 431467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39508 w 633917"/>
                  <a:gd name="connsiteY4" fmla="*/ 77732 h 4357902"/>
                  <a:gd name="connsiteX5" fmla="*/ 479949 w 633917"/>
                  <a:gd name="connsiteY5" fmla="*/ 0 h 4357902"/>
                  <a:gd name="connsiteX6" fmla="*/ 632611 w 633917"/>
                  <a:gd name="connsiteY6" fmla="*/ 43230 h 4357902"/>
                  <a:gd name="connsiteX7" fmla="*/ 633160 w 633917"/>
                  <a:gd name="connsiteY7" fmla="*/ 71794 h 4357902"/>
                  <a:gd name="connsiteX8" fmla="*/ 546054 w 633917"/>
                  <a:gd name="connsiteY8" fmla="*/ 1276472 h 4357902"/>
                  <a:gd name="connsiteX9" fmla="*/ 306181 w 633917"/>
                  <a:gd name="connsiteY9" fmla="*/ 2248226 h 4357902"/>
                  <a:gd name="connsiteX10" fmla="*/ 397704 w 633917"/>
                  <a:gd name="connsiteY10"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79949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79949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47581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47581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2611"/>
                  <a:gd name="connsiteY0" fmla="*/ 4357902 h 4357902"/>
                  <a:gd name="connsiteX1" fmla="*/ 200253 w 632611"/>
                  <a:gd name="connsiteY1" fmla="*/ 4357902 h 4357902"/>
                  <a:gd name="connsiteX2" fmla="*/ 114139 w 632611"/>
                  <a:gd name="connsiteY2" fmla="*/ 2123812 h 4357902"/>
                  <a:gd name="connsiteX3" fmla="*/ 431771 w 632611"/>
                  <a:gd name="connsiteY3" fmla="*/ 831017 h 4357902"/>
                  <a:gd name="connsiteX4" fmla="*/ 447581 w 632611"/>
                  <a:gd name="connsiteY4" fmla="*/ 0 h 4357902"/>
                  <a:gd name="connsiteX5" fmla="*/ 632611 w 632611"/>
                  <a:gd name="connsiteY5" fmla="*/ 43230 h 4357902"/>
                  <a:gd name="connsiteX6" fmla="*/ 546054 w 632611"/>
                  <a:gd name="connsiteY6" fmla="*/ 1276472 h 4357902"/>
                  <a:gd name="connsiteX7" fmla="*/ 306181 w 632611"/>
                  <a:gd name="connsiteY7" fmla="*/ 2248226 h 4357902"/>
                  <a:gd name="connsiteX8" fmla="*/ 397704 w 632611"/>
                  <a:gd name="connsiteY8" fmla="*/ 4357902 h 4357902"/>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5669 h 4365669"/>
                  <a:gd name="connsiteX1" fmla="*/ 200253 w 648795"/>
                  <a:gd name="connsiteY1" fmla="*/ 4365669 h 4365669"/>
                  <a:gd name="connsiteX2" fmla="*/ 114139 w 648795"/>
                  <a:gd name="connsiteY2" fmla="*/ 2131579 h 4365669"/>
                  <a:gd name="connsiteX3" fmla="*/ 431771 w 648795"/>
                  <a:gd name="connsiteY3" fmla="*/ 838784 h 4365669"/>
                  <a:gd name="connsiteX4" fmla="*/ 471857 w 648795"/>
                  <a:gd name="connsiteY4" fmla="*/ 0 h 4365669"/>
                  <a:gd name="connsiteX5" fmla="*/ 648795 w 648795"/>
                  <a:gd name="connsiteY5" fmla="*/ 4393 h 4365669"/>
                  <a:gd name="connsiteX6" fmla="*/ 546054 w 648795"/>
                  <a:gd name="connsiteY6" fmla="*/ 1284239 h 4365669"/>
                  <a:gd name="connsiteX7" fmla="*/ 306181 w 648795"/>
                  <a:gd name="connsiteY7" fmla="*/ 2255993 h 4365669"/>
                  <a:gd name="connsiteX8" fmla="*/ 397704 w 648795"/>
                  <a:gd name="connsiteY8" fmla="*/ 4365669 h 4365669"/>
                  <a:gd name="connsiteX0" fmla="*/ 397704 w 648795"/>
                  <a:gd name="connsiteY0" fmla="*/ 4365669 h 4365669"/>
                  <a:gd name="connsiteX1" fmla="*/ 200253 w 648795"/>
                  <a:gd name="connsiteY1" fmla="*/ 4365669 h 4365669"/>
                  <a:gd name="connsiteX2" fmla="*/ 114139 w 648795"/>
                  <a:gd name="connsiteY2" fmla="*/ 2131579 h 4365669"/>
                  <a:gd name="connsiteX3" fmla="*/ 431771 w 648795"/>
                  <a:gd name="connsiteY3" fmla="*/ 838784 h 4365669"/>
                  <a:gd name="connsiteX4" fmla="*/ 471857 w 648795"/>
                  <a:gd name="connsiteY4" fmla="*/ 0 h 4365669"/>
                  <a:gd name="connsiteX5" fmla="*/ 648795 w 648795"/>
                  <a:gd name="connsiteY5" fmla="*/ 4393 h 4365669"/>
                  <a:gd name="connsiteX6" fmla="*/ 546054 w 648795"/>
                  <a:gd name="connsiteY6" fmla="*/ 1284239 h 4365669"/>
                  <a:gd name="connsiteX7" fmla="*/ 306181 w 648795"/>
                  <a:gd name="connsiteY7" fmla="*/ 2255993 h 4365669"/>
                  <a:gd name="connsiteX8" fmla="*/ 397704 w 648795"/>
                  <a:gd name="connsiteY8" fmla="*/ 4365669 h 4365669"/>
                  <a:gd name="connsiteX0" fmla="*/ 397704 w 648795"/>
                  <a:gd name="connsiteY0" fmla="*/ 4411414 h 4411414"/>
                  <a:gd name="connsiteX1" fmla="*/ 200253 w 648795"/>
                  <a:gd name="connsiteY1" fmla="*/ 4411414 h 4411414"/>
                  <a:gd name="connsiteX2" fmla="*/ 114139 w 648795"/>
                  <a:gd name="connsiteY2" fmla="*/ 2177324 h 4411414"/>
                  <a:gd name="connsiteX3" fmla="*/ 431771 w 648795"/>
                  <a:gd name="connsiteY3" fmla="*/ 884529 h 4411414"/>
                  <a:gd name="connsiteX4" fmla="*/ 455672 w 648795"/>
                  <a:gd name="connsiteY4" fmla="*/ 0 h 4411414"/>
                  <a:gd name="connsiteX5" fmla="*/ 648795 w 648795"/>
                  <a:gd name="connsiteY5" fmla="*/ 50138 h 4411414"/>
                  <a:gd name="connsiteX6" fmla="*/ 546054 w 648795"/>
                  <a:gd name="connsiteY6" fmla="*/ 1329984 h 4411414"/>
                  <a:gd name="connsiteX7" fmla="*/ 306181 w 648795"/>
                  <a:gd name="connsiteY7" fmla="*/ 2301738 h 4411414"/>
                  <a:gd name="connsiteX8" fmla="*/ 397704 w 648795"/>
                  <a:gd name="connsiteY8" fmla="*/ 4411414 h 4411414"/>
                  <a:gd name="connsiteX0" fmla="*/ 397704 w 648795"/>
                  <a:gd name="connsiteY0" fmla="*/ 4388540 h 4388540"/>
                  <a:gd name="connsiteX1" fmla="*/ 200253 w 648795"/>
                  <a:gd name="connsiteY1" fmla="*/ 4388540 h 4388540"/>
                  <a:gd name="connsiteX2" fmla="*/ 114139 w 648795"/>
                  <a:gd name="connsiteY2" fmla="*/ 2154450 h 4388540"/>
                  <a:gd name="connsiteX3" fmla="*/ 431771 w 648795"/>
                  <a:gd name="connsiteY3" fmla="*/ 861655 h 4388540"/>
                  <a:gd name="connsiteX4" fmla="*/ 455672 w 648795"/>
                  <a:gd name="connsiteY4" fmla="*/ 0 h 4388540"/>
                  <a:gd name="connsiteX5" fmla="*/ 648795 w 648795"/>
                  <a:gd name="connsiteY5" fmla="*/ 27264 h 4388540"/>
                  <a:gd name="connsiteX6" fmla="*/ 546054 w 648795"/>
                  <a:gd name="connsiteY6" fmla="*/ 1307110 h 4388540"/>
                  <a:gd name="connsiteX7" fmla="*/ 306181 w 648795"/>
                  <a:gd name="connsiteY7" fmla="*/ 2278864 h 4388540"/>
                  <a:gd name="connsiteX8" fmla="*/ 397704 w 648795"/>
                  <a:gd name="connsiteY8" fmla="*/ 4388540 h 4388540"/>
                  <a:gd name="connsiteX0" fmla="*/ 397704 w 648795"/>
                  <a:gd name="connsiteY0" fmla="*/ 4388540 h 4388540"/>
                  <a:gd name="connsiteX1" fmla="*/ 200253 w 648795"/>
                  <a:gd name="connsiteY1" fmla="*/ 4388540 h 4388540"/>
                  <a:gd name="connsiteX2" fmla="*/ 114139 w 648795"/>
                  <a:gd name="connsiteY2" fmla="*/ 2154450 h 4388540"/>
                  <a:gd name="connsiteX3" fmla="*/ 431771 w 648795"/>
                  <a:gd name="connsiteY3" fmla="*/ 861655 h 4388540"/>
                  <a:gd name="connsiteX4" fmla="*/ 455672 w 648795"/>
                  <a:gd name="connsiteY4" fmla="*/ 0 h 4388540"/>
                  <a:gd name="connsiteX5" fmla="*/ 648795 w 648795"/>
                  <a:gd name="connsiteY5" fmla="*/ 27264 h 4388540"/>
                  <a:gd name="connsiteX6" fmla="*/ 546054 w 648795"/>
                  <a:gd name="connsiteY6" fmla="*/ 1307110 h 4388540"/>
                  <a:gd name="connsiteX7" fmla="*/ 306181 w 648795"/>
                  <a:gd name="connsiteY7" fmla="*/ 2278864 h 4388540"/>
                  <a:gd name="connsiteX8" fmla="*/ 397704 w 648795"/>
                  <a:gd name="connsiteY8" fmla="*/ 4388540 h 438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795" h="4388540">
                    <a:moveTo>
                      <a:pt x="397704" y="4388540"/>
                    </a:moveTo>
                    <a:lnTo>
                      <a:pt x="200253" y="4388540"/>
                    </a:lnTo>
                    <a:cubicBezTo>
                      <a:pt x="-101502" y="3034243"/>
                      <a:pt x="-3206" y="2784847"/>
                      <a:pt x="114139" y="2154450"/>
                    </a:cubicBezTo>
                    <a:cubicBezTo>
                      <a:pt x="236144" y="1764320"/>
                      <a:pt x="374849" y="1220730"/>
                      <a:pt x="431771" y="861655"/>
                    </a:cubicBezTo>
                    <a:cubicBezTo>
                      <a:pt x="488693" y="502580"/>
                      <a:pt x="438383" y="286360"/>
                      <a:pt x="455672" y="0"/>
                    </a:cubicBezTo>
                    <a:lnTo>
                      <a:pt x="648795" y="27264"/>
                    </a:lnTo>
                    <a:cubicBezTo>
                      <a:pt x="646916" y="477181"/>
                      <a:pt x="645037" y="833890"/>
                      <a:pt x="546054" y="1307110"/>
                    </a:cubicBezTo>
                    <a:cubicBezTo>
                      <a:pt x="484664" y="1647587"/>
                      <a:pt x="402426" y="1969709"/>
                      <a:pt x="306181" y="2278864"/>
                    </a:cubicBezTo>
                    <a:cubicBezTo>
                      <a:pt x="196989" y="2664589"/>
                      <a:pt x="144946" y="3317015"/>
                      <a:pt x="397704" y="4388540"/>
                    </a:cubicBezTo>
                    <a:close/>
                  </a:path>
                </a:pathLst>
              </a:custGeom>
              <a:solidFill>
                <a:schemeClr val="tx1">
                  <a:lumMod val="75000"/>
                  <a:lumOff val="25000"/>
                </a:schemeClr>
              </a:solidFill>
              <a:ln w="478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grpSp>
      <p:pic>
        <p:nvPicPr>
          <p:cNvPr id="3" name="Picture 2">
            <a:extLst>
              <a:ext uri="{FF2B5EF4-FFF2-40B4-BE49-F238E27FC236}">
                <a16:creationId xmlns:a16="http://schemas.microsoft.com/office/drawing/2014/main" id="{3EB41CE9-9F60-5513-F834-29240819CEEF}"/>
              </a:ext>
            </a:extLst>
          </p:cNvPr>
          <p:cNvPicPr>
            <a:picLocks noChangeAspect="1"/>
          </p:cNvPicPr>
          <p:nvPr/>
        </p:nvPicPr>
        <p:blipFill>
          <a:blip r:embed="rId4"/>
          <a:stretch>
            <a:fillRect/>
          </a:stretch>
        </p:blipFill>
        <p:spPr>
          <a:xfrm>
            <a:off x="6052796" y="2761496"/>
            <a:ext cx="6139204" cy="3078747"/>
          </a:xfrm>
          <a:prstGeom prst="rect">
            <a:avLst/>
          </a:prstGeom>
        </p:spPr>
      </p:pic>
    </p:spTree>
    <p:extLst>
      <p:ext uri="{BB962C8B-B14F-4D97-AF65-F5344CB8AC3E}">
        <p14:creationId xmlns:p14="http://schemas.microsoft.com/office/powerpoint/2010/main" val="360303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5171" y="337173"/>
            <a:ext cx="11393541" cy="8985355"/>
            <a:chOff x="0" y="0"/>
            <a:chExt cx="20896174" cy="1797070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20896174" cy="17970709"/>
            </a:xfrm>
            <a:prstGeom prst="rect">
              <a:avLst/>
            </a:prstGeom>
          </p:spPr>
        </p:pic>
        <p:sp>
          <p:nvSpPr>
            <p:cNvPr id="4" name="AutoShape 4"/>
            <p:cNvSpPr/>
            <p:nvPr/>
          </p:nvSpPr>
          <p:spPr>
            <a:xfrm>
              <a:off x="6567233" y="1477849"/>
              <a:ext cx="10377934" cy="7180795"/>
            </a:xfrm>
            <a:prstGeom prst="rect">
              <a:avLst/>
            </a:prstGeom>
            <a:solidFill>
              <a:srgbClr val="FFFFFF"/>
            </a:solidFill>
          </p:spPr>
        </p:sp>
      </p:grpSp>
      <p:sp>
        <p:nvSpPr>
          <p:cNvPr id="5" name="TextBox 5"/>
          <p:cNvSpPr txBox="1"/>
          <p:nvPr/>
        </p:nvSpPr>
        <p:spPr>
          <a:xfrm>
            <a:off x="3880884" y="1344264"/>
            <a:ext cx="6443330" cy="2769989"/>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T</a:t>
            </a:r>
            <a:r>
              <a:rPr lang="en-US" sz="6000" b="1" dirty="0">
                <a:solidFill>
                  <a:srgbClr val="C00000"/>
                </a:solidFill>
                <a:latin typeface="Cambria" panose="02040503050406030204" pitchFamily="18" charset="0"/>
                <a:ea typeface="Cambria" panose="02040503050406030204" pitchFamily="18" charset="0"/>
              </a:rPr>
              <a:t>ì</a:t>
            </a:r>
            <a:r>
              <a:rPr kumimoji="0" lang="vi-VN"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m và nêu một vài tình huống cần viết đơn</a:t>
            </a:r>
            <a:endParaRPr kumimoji="0" lang="en-US"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640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5171" y="337173"/>
            <a:ext cx="11393541" cy="8985355"/>
            <a:chOff x="0" y="0"/>
            <a:chExt cx="20896174" cy="1797070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20896174" cy="17970709"/>
            </a:xfrm>
            <a:prstGeom prst="rect">
              <a:avLst/>
            </a:prstGeom>
          </p:spPr>
        </p:pic>
        <p:sp>
          <p:nvSpPr>
            <p:cNvPr id="4" name="AutoShape 4"/>
            <p:cNvSpPr/>
            <p:nvPr/>
          </p:nvSpPr>
          <p:spPr>
            <a:xfrm>
              <a:off x="6567233" y="1477849"/>
              <a:ext cx="10377934" cy="7180795"/>
            </a:xfrm>
            <a:prstGeom prst="rect">
              <a:avLst/>
            </a:prstGeom>
            <a:solidFill>
              <a:srgbClr val="FFFFFF"/>
            </a:solidFill>
          </p:spPr>
        </p:sp>
      </p:grpSp>
      <p:sp>
        <p:nvSpPr>
          <p:cNvPr id="5" name="TextBox 5"/>
          <p:cNvSpPr txBox="1"/>
          <p:nvPr/>
        </p:nvSpPr>
        <p:spPr>
          <a:xfrm>
            <a:off x="3880884" y="1344264"/>
            <a:ext cx="6443330" cy="3385542"/>
          </a:xfrm>
          <a:prstGeom prst="rect">
            <a:avLst/>
          </a:prstGeom>
        </p:spPr>
        <p:txBody>
          <a:bodyPr wrap="square" lIns="0" tIns="0" rIns="0" bIns="0" rtlCol="0" anchor="t">
            <a:spAutoFit/>
          </a:bodyPr>
          <a:lstStyle/>
          <a:p>
            <a:pPr lvl="0" algn="just"/>
            <a:r>
              <a:rPr lang="en-US" sz="4400" b="1" dirty="0" err="1">
                <a:solidFill>
                  <a:srgbClr val="002060"/>
                </a:solidFill>
                <a:latin typeface="Cambria" panose="02040503050406030204" pitchFamily="18" charset="0"/>
                <a:ea typeface="Cambria" panose="02040503050406030204" pitchFamily="18" charset="0"/>
              </a:rPr>
              <a:t>Ví</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dụ</a:t>
            </a:r>
            <a:r>
              <a:rPr lang="en-US" sz="4400" b="1" dirty="0">
                <a:solidFill>
                  <a:srgbClr val="002060"/>
                </a:solidFill>
                <a:latin typeface="Cambria" panose="02040503050406030204" pitchFamily="18" charset="0"/>
                <a:ea typeface="Cambria" panose="02040503050406030204" pitchFamily="18" charset="0"/>
              </a:rPr>
              <a:t>: </a:t>
            </a:r>
            <a:r>
              <a:rPr lang="vi-VN" sz="4400" b="1" dirty="0">
                <a:solidFill>
                  <a:srgbClr val="002060"/>
                </a:solidFill>
                <a:latin typeface="Cambria" panose="02040503050406030204" pitchFamily="18" charset="0"/>
                <a:ea typeface="Cambria" panose="02040503050406030204" pitchFamily="18" charset="0"/>
              </a:rPr>
              <a:t>Đơn xin nghỉ học vì bị ốm, </a:t>
            </a:r>
            <a:r>
              <a:rPr lang="en-US" sz="4400" b="1" dirty="0" err="1">
                <a:solidFill>
                  <a:srgbClr val="002060"/>
                </a:solidFill>
                <a:latin typeface="Cambria" panose="02040503050406030204" pitchFamily="18" charset="0"/>
                <a:ea typeface="Cambria" panose="02040503050406030204" pitchFamily="18" charset="0"/>
              </a:rPr>
              <a:t>đơn</a:t>
            </a:r>
            <a:r>
              <a:rPr lang="en-US" sz="4400" b="1" dirty="0">
                <a:solidFill>
                  <a:srgbClr val="002060"/>
                </a:solidFill>
                <a:latin typeface="Cambria" panose="02040503050406030204" pitchFamily="18" charset="0"/>
                <a:ea typeface="Cambria" panose="02040503050406030204" pitchFamily="18" charset="0"/>
              </a:rPr>
              <a:t> </a:t>
            </a:r>
            <a:r>
              <a:rPr lang="vi-VN" sz="4400" b="1" dirty="0">
                <a:solidFill>
                  <a:srgbClr val="002060"/>
                </a:solidFill>
                <a:latin typeface="Cambria" panose="02040503050406030204" pitchFamily="18" charset="0"/>
                <a:ea typeface="Cambria" panose="02040503050406030204" pitchFamily="18" charset="0"/>
              </a:rPr>
              <a:t>xin tham gia câu lạc bộ Tiếng Anh, </a:t>
            </a:r>
            <a:r>
              <a:rPr lang="en-US" sz="4400" b="1" dirty="0" err="1">
                <a:solidFill>
                  <a:srgbClr val="002060"/>
                </a:solidFill>
                <a:latin typeface="Cambria" panose="02040503050406030204" pitchFamily="18" charset="0"/>
                <a:ea typeface="Cambria" panose="02040503050406030204" pitchFamily="18" charset="0"/>
              </a:rPr>
              <a:t>đơn</a:t>
            </a:r>
            <a:r>
              <a:rPr lang="en-US" sz="4400" b="1" dirty="0">
                <a:solidFill>
                  <a:srgbClr val="002060"/>
                </a:solidFill>
                <a:latin typeface="Cambria" panose="02040503050406030204" pitchFamily="18" charset="0"/>
                <a:ea typeface="Cambria" panose="02040503050406030204" pitchFamily="18" charset="0"/>
              </a:rPr>
              <a:t> </a:t>
            </a:r>
            <a:r>
              <a:rPr lang="vi-VN" sz="4400" b="1" dirty="0">
                <a:solidFill>
                  <a:srgbClr val="002060"/>
                </a:solidFill>
                <a:latin typeface="Cambria" panose="02040503050406030204" pitchFamily="18" charset="0"/>
                <a:ea typeface="Cambria" panose="02040503050406030204" pitchFamily="18" charset="0"/>
              </a:rPr>
              <a:t>xin học đàn,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đơn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xin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học</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võ</a:t>
            </a:r>
            <a:r>
              <a:rPr lang="vi-VN" sz="4400" b="1" dirty="0">
                <a:solidFill>
                  <a:srgbClr val="002060"/>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685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Hexagon 29">
            <a:extLst>
              <a:ext uri="{FF2B5EF4-FFF2-40B4-BE49-F238E27FC236}">
                <a16:creationId xmlns:a16="http://schemas.microsoft.com/office/drawing/2014/main" id="{6B0BBDDF-C9F9-42D9-A195-E88C28E9C87F}"/>
              </a:ext>
            </a:extLst>
          </p:cNvPr>
          <p:cNvSpPr/>
          <p:nvPr/>
        </p:nvSpPr>
        <p:spPr>
          <a:xfrm>
            <a:off x="1297172" y="2009009"/>
            <a:ext cx="8208335" cy="1956741"/>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32" name="TextBox 31"/>
          <p:cNvSpPr txBox="1"/>
          <p:nvPr/>
        </p:nvSpPr>
        <p:spPr>
          <a:xfrm>
            <a:off x="1828799" y="2149666"/>
            <a:ext cx="7272670" cy="1754326"/>
          </a:xfrm>
          <a:prstGeom prst="rect">
            <a:avLst/>
          </a:prstGeom>
          <a:noFill/>
        </p:spPr>
        <p:txBody>
          <a:bodyPr wrap="square" rtlCol="0">
            <a:spAutoFit/>
          </a:bodyPr>
          <a:lstStyle/>
          <a:p>
            <a:pPr lvl="0" algn="just">
              <a:lnSpc>
                <a:spcPct val="90000"/>
              </a:lnSpc>
            </a:pPr>
            <a:r>
              <a:rPr lang="en-US" sz="4000" b="1" dirty="0">
                <a:solidFill>
                  <a:prstClr val="black"/>
                </a:solidFill>
                <a:latin typeface="Cambria" panose="02040503050406030204" pitchFamily="18" charset="0"/>
                <a:ea typeface="Cambria" panose="02040503050406030204" pitchFamily="18" charset="0"/>
              </a:rPr>
              <a:t>T</a:t>
            </a:r>
            <a:r>
              <a:rPr lang="vi-VN" sz="4000" b="1" dirty="0">
                <a:solidFill>
                  <a:prstClr val="black"/>
                </a:solidFill>
                <a:latin typeface="Cambria" panose="02040503050406030204" pitchFamily="18" charset="0"/>
                <a:ea typeface="Cambria" panose="02040503050406030204" pitchFamily="18" charset="0"/>
              </a:rPr>
              <a:t>rao đổi với người thân về một tình huống cần viết đơn và cách viết đơn đó.</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5"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701939" y="-56471"/>
            <a:ext cx="2490060" cy="2588909"/>
          </a:xfrm>
          <a:prstGeom prst="rect">
            <a:avLst/>
          </a:prstGeom>
        </p:spPr>
      </p:pic>
      <p:pic>
        <p:nvPicPr>
          <p:cNvPr id="4" name="Picture 3">
            <a:extLst>
              <a:ext uri="{FF2B5EF4-FFF2-40B4-BE49-F238E27FC236}">
                <a16:creationId xmlns:a16="http://schemas.microsoft.com/office/drawing/2014/main" id="{80EA1435-DA61-5910-1853-E396482D35B3}"/>
              </a:ext>
            </a:extLst>
          </p:cNvPr>
          <p:cNvPicPr>
            <a:picLocks noChangeAspect="1"/>
          </p:cNvPicPr>
          <p:nvPr/>
        </p:nvPicPr>
        <p:blipFill>
          <a:blip r:embed="rId4"/>
          <a:stretch>
            <a:fillRect/>
          </a:stretch>
        </p:blipFill>
        <p:spPr>
          <a:xfrm>
            <a:off x="-256226" y="91170"/>
            <a:ext cx="4474852" cy="1316850"/>
          </a:xfrm>
          <a:prstGeom prst="rect">
            <a:avLst/>
          </a:prstGeom>
        </p:spPr>
      </p:pic>
    </p:spTree>
    <p:extLst>
      <p:ext uri="{BB962C8B-B14F-4D97-AF65-F5344CB8AC3E}">
        <p14:creationId xmlns:p14="http://schemas.microsoft.com/office/powerpoint/2010/main" val="10266907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30"/>
                                        </p:tgtEl>
                                        <p:attrNameLst>
                                          <p:attrName>style.visibility</p:attrName>
                                        </p:attrNameLst>
                                      </p:cBhvr>
                                      <p:to>
                                        <p:strVal val="visible"/>
                                      </p:to>
                                    </p:set>
                                    <p:animEffect transition="in" filter="wheel(1)">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178527"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4" name="图片 3">
            <a:extLst>
              <a:ext uri="{FF2B5EF4-FFF2-40B4-BE49-F238E27FC236}">
                <a16:creationId xmlns:a16="http://schemas.microsoft.com/office/drawing/2014/main" id="{83207218-B70D-4AD0-8A84-BE18B8F6A1BF}"/>
              </a:ext>
            </a:extLst>
          </p:cNvPr>
          <p:cNvPicPr>
            <a:picLocks noChangeAspect="1"/>
          </p:cNvPicPr>
          <p:nvPr/>
        </p:nvPicPr>
        <p:blipFill>
          <a:blip r:embed="rId6"/>
          <a:stretch>
            <a:fillRect/>
          </a:stretch>
        </p:blipFill>
        <p:spPr>
          <a:xfrm>
            <a:off x="6390453" y="858728"/>
            <a:ext cx="1371583" cy="512189"/>
          </a:xfrm>
          <a:prstGeom prst="rect">
            <a:avLst/>
          </a:prstGeom>
        </p:spPr>
      </p:pic>
      <p:pic>
        <p:nvPicPr>
          <p:cNvPr id="5" name="图片 4">
            <a:extLst>
              <a:ext uri="{FF2B5EF4-FFF2-40B4-BE49-F238E27FC236}">
                <a16:creationId xmlns:a16="http://schemas.microsoft.com/office/drawing/2014/main" id="{229E0A2F-5F94-4384-9A1C-EFE4A1A1D0DF}"/>
              </a:ext>
            </a:extLst>
          </p:cNvPr>
          <p:cNvPicPr>
            <a:picLocks noChangeAspect="1"/>
          </p:cNvPicPr>
          <p:nvPr/>
        </p:nvPicPr>
        <p:blipFill>
          <a:blip r:embed="rId7"/>
          <a:stretch>
            <a:fillRect/>
          </a:stretch>
        </p:blipFill>
        <p:spPr>
          <a:xfrm rot="21056238">
            <a:off x="10974289" y="541117"/>
            <a:ext cx="2436480" cy="1000640"/>
          </a:xfrm>
          <a:prstGeom prst="rect">
            <a:avLst/>
          </a:prstGeom>
        </p:spPr>
      </p:pic>
      <p:pic>
        <p:nvPicPr>
          <p:cNvPr id="7" name="图形 6">
            <a:extLst>
              <a:ext uri="{FF2B5EF4-FFF2-40B4-BE49-F238E27FC236}">
                <a16:creationId xmlns:a16="http://schemas.microsoft.com/office/drawing/2014/main" id="{E1B0062C-E73C-4430-B5EF-966502526CEC}"/>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9247387" y="198327"/>
            <a:ext cx="1511300" cy="660400"/>
          </a:xfrm>
          <a:prstGeom prst="rect">
            <a:avLst/>
          </a:prstGeom>
        </p:spPr>
      </p:pic>
      <p:pic>
        <p:nvPicPr>
          <p:cNvPr id="8" name="图形 7">
            <a:extLst>
              <a:ext uri="{FF2B5EF4-FFF2-40B4-BE49-F238E27FC236}">
                <a16:creationId xmlns:a16="http://schemas.microsoft.com/office/drawing/2014/main" id="{C55AD77B-02BB-4E24-ABAE-9CAB1BF667FF}"/>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rot="476117">
            <a:off x="-1369794" y="829478"/>
            <a:ext cx="3263900" cy="1358900"/>
          </a:xfrm>
          <a:prstGeom prst="rect">
            <a:avLst/>
          </a:prstGeom>
        </p:spPr>
      </p:pic>
      <p:pic>
        <p:nvPicPr>
          <p:cNvPr id="9" name="图片 8">
            <a:extLst>
              <a:ext uri="{FF2B5EF4-FFF2-40B4-BE49-F238E27FC236}">
                <a16:creationId xmlns:a16="http://schemas.microsoft.com/office/drawing/2014/main" id="{0E0441A6-0F67-4E92-91BC-D3047A76A194}"/>
              </a:ext>
            </a:extLst>
          </p:cNvPr>
          <p:cNvPicPr>
            <a:picLocks noChangeAspect="1"/>
          </p:cNvPicPr>
          <p:nvPr/>
        </p:nvPicPr>
        <p:blipFill>
          <a:blip r:embed="rId12"/>
          <a:stretch>
            <a:fillRect/>
          </a:stretch>
        </p:blipFill>
        <p:spPr>
          <a:xfrm rot="759396">
            <a:off x="572924" y="2332040"/>
            <a:ext cx="1439053" cy="706097"/>
          </a:xfrm>
          <a:prstGeom prst="rect">
            <a:avLst/>
          </a:prstGeom>
        </p:spPr>
      </p:pic>
      <p:pic>
        <p:nvPicPr>
          <p:cNvPr id="19" name="图片 18">
            <a:extLst>
              <a:ext uri="{FF2B5EF4-FFF2-40B4-BE49-F238E27FC236}">
                <a16:creationId xmlns:a16="http://schemas.microsoft.com/office/drawing/2014/main" id="{47093C2F-0B57-41DD-9FA1-78E02AD236A3}"/>
              </a:ext>
            </a:extLst>
          </p:cNvPr>
          <p:cNvPicPr>
            <a:picLocks noChangeAspect="1"/>
          </p:cNvPicPr>
          <p:nvPr/>
        </p:nvPicPr>
        <p:blipFill>
          <a:blip r:embed="rId13"/>
          <a:stretch>
            <a:fillRect/>
          </a:stretch>
        </p:blipFill>
        <p:spPr>
          <a:xfrm>
            <a:off x="-1894517" y="3618282"/>
            <a:ext cx="15981033" cy="5088569"/>
          </a:xfrm>
          <a:prstGeom prst="rect">
            <a:avLst/>
          </a:prstGeom>
        </p:spPr>
      </p:pic>
      <p:pic>
        <p:nvPicPr>
          <p:cNvPr id="20" name="图片 19">
            <a:extLst>
              <a:ext uri="{FF2B5EF4-FFF2-40B4-BE49-F238E27FC236}">
                <a16:creationId xmlns:a16="http://schemas.microsoft.com/office/drawing/2014/main" id="{D3E3F825-F71C-4BBD-B1A0-764DC738B2EC}"/>
              </a:ext>
            </a:extLst>
          </p:cNvPr>
          <p:cNvPicPr>
            <a:picLocks noChangeAspect="1"/>
          </p:cNvPicPr>
          <p:nvPr/>
        </p:nvPicPr>
        <p:blipFill>
          <a:blip r:embed="rId14"/>
          <a:stretch>
            <a:fillRect/>
          </a:stretch>
        </p:blipFill>
        <p:spPr>
          <a:xfrm>
            <a:off x="-77750" y="2818251"/>
            <a:ext cx="12347503" cy="5722608"/>
          </a:xfrm>
          <a:prstGeom prst="rect">
            <a:avLst/>
          </a:prstGeom>
        </p:spPr>
      </p:pic>
      <p:grpSp>
        <p:nvGrpSpPr>
          <p:cNvPr id="21" name="组合 20">
            <a:extLst>
              <a:ext uri="{FF2B5EF4-FFF2-40B4-BE49-F238E27FC236}">
                <a16:creationId xmlns:a16="http://schemas.microsoft.com/office/drawing/2014/main" id="{40D34A5B-EEEA-4446-A31B-90882EC5F64D}"/>
              </a:ext>
            </a:extLst>
          </p:cNvPr>
          <p:cNvGrpSpPr/>
          <p:nvPr/>
        </p:nvGrpSpPr>
        <p:grpSpPr>
          <a:xfrm>
            <a:off x="-154973" y="5911193"/>
            <a:ext cx="12501948" cy="2048433"/>
            <a:chOff x="-116230" y="4433394"/>
            <a:chExt cx="9376461" cy="1536325"/>
          </a:xfrm>
        </p:grpSpPr>
        <p:pic>
          <p:nvPicPr>
            <p:cNvPr id="22" name="图片 21">
              <a:extLst>
                <a:ext uri="{FF2B5EF4-FFF2-40B4-BE49-F238E27FC236}">
                  <a16:creationId xmlns:a16="http://schemas.microsoft.com/office/drawing/2014/main" id="{B63E4E55-3C86-4174-A16E-4913C1AC5B14}"/>
                </a:ext>
              </a:extLst>
            </p:cNvPr>
            <p:cNvPicPr>
              <a:picLocks noChangeAspect="1"/>
            </p:cNvPicPr>
            <p:nvPr/>
          </p:nvPicPr>
          <p:blipFill>
            <a:blip r:embed="rId15"/>
            <a:stretch>
              <a:fillRect/>
            </a:stretch>
          </p:blipFill>
          <p:spPr>
            <a:xfrm>
              <a:off x="1024206" y="4639575"/>
              <a:ext cx="4889416" cy="774259"/>
            </a:xfrm>
            <a:prstGeom prst="rect">
              <a:avLst/>
            </a:prstGeom>
          </p:spPr>
        </p:pic>
        <p:pic>
          <p:nvPicPr>
            <p:cNvPr id="23" name="图片 22">
              <a:extLst>
                <a:ext uri="{FF2B5EF4-FFF2-40B4-BE49-F238E27FC236}">
                  <a16:creationId xmlns:a16="http://schemas.microsoft.com/office/drawing/2014/main" id="{83FB3F79-19C0-473B-9AA2-8E4C0C425877}"/>
                </a:ext>
              </a:extLst>
            </p:cNvPr>
            <p:cNvPicPr>
              <a:picLocks noChangeAspect="1"/>
            </p:cNvPicPr>
            <p:nvPr/>
          </p:nvPicPr>
          <p:blipFill>
            <a:blip r:embed="rId16"/>
            <a:stretch>
              <a:fillRect/>
            </a:stretch>
          </p:blipFill>
          <p:spPr>
            <a:xfrm>
              <a:off x="-116230" y="4433394"/>
              <a:ext cx="9376461" cy="1536325"/>
            </a:xfrm>
            <a:prstGeom prst="rect">
              <a:avLst/>
            </a:prstGeom>
          </p:spPr>
        </p:pic>
      </p:grpSp>
      <p:pic>
        <p:nvPicPr>
          <p:cNvPr id="2" name="Picture 1">
            <a:extLst>
              <a:ext uri="{FF2B5EF4-FFF2-40B4-BE49-F238E27FC236}">
                <a16:creationId xmlns:a16="http://schemas.microsoft.com/office/drawing/2014/main" id="{1BFB7921-B66D-C61A-76E5-CF15586FE002}"/>
              </a:ext>
            </a:extLst>
          </p:cNvPr>
          <p:cNvPicPr>
            <a:picLocks noChangeAspect="1"/>
          </p:cNvPicPr>
          <p:nvPr/>
        </p:nvPicPr>
        <p:blipFill>
          <a:blip r:embed="rId17"/>
          <a:stretch>
            <a:fillRect/>
          </a:stretch>
        </p:blipFill>
        <p:spPr>
          <a:xfrm>
            <a:off x="3768289" y="210522"/>
            <a:ext cx="3974937" cy="1694835"/>
          </a:xfrm>
          <a:prstGeom prst="rect">
            <a:avLst/>
          </a:prstGeom>
        </p:spPr>
      </p:pic>
      <p:pic>
        <p:nvPicPr>
          <p:cNvPr id="3" name="Picture 2">
            <a:extLst>
              <a:ext uri="{FF2B5EF4-FFF2-40B4-BE49-F238E27FC236}">
                <a16:creationId xmlns:a16="http://schemas.microsoft.com/office/drawing/2014/main" id="{9874BDBC-954F-1018-C1FB-D1946C8C180E}"/>
              </a:ext>
            </a:extLst>
          </p:cNvPr>
          <p:cNvPicPr>
            <a:picLocks noChangeAspect="1"/>
          </p:cNvPicPr>
          <p:nvPr/>
        </p:nvPicPr>
        <p:blipFill>
          <a:blip r:embed="rId18">
            <a:duotone>
              <a:prstClr val="black"/>
              <a:schemeClr val="accent4">
                <a:tint val="45000"/>
                <a:satMod val="400000"/>
              </a:schemeClr>
            </a:duotone>
          </a:blip>
          <a:stretch>
            <a:fillRect/>
          </a:stretch>
        </p:blipFill>
        <p:spPr>
          <a:xfrm>
            <a:off x="542102" y="2155762"/>
            <a:ext cx="10193395" cy="3639627"/>
          </a:xfrm>
          <a:prstGeom prst="rect">
            <a:avLst/>
          </a:prstGeom>
        </p:spPr>
      </p:pic>
    </p:spTree>
    <p:extLst>
      <p:ext uri="{BB962C8B-B14F-4D97-AF65-F5344CB8AC3E}">
        <p14:creationId xmlns:p14="http://schemas.microsoft.com/office/powerpoint/2010/main" val="1950955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par>
                                <p:cTn id="57" presetID="53" presetClass="entr" presetSubtype="16"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7FF350-5F6A-9A56-5190-D847291061B7}"/>
              </a:ext>
            </a:extLst>
          </p:cNvPr>
          <p:cNvGrpSpPr/>
          <p:nvPr/>
        </p:nvGrpSpPr>
        <p:grpSpPr>
          <a:xfrm>
            <a:off x="1009248" y="1543050"/>
            <a:ext cx="4477152" cy="4979929"/>
            <a:chOff x="4619223" y="3443908"/>
            <a:chExt cx="2929511" cy="3412446"/>
          </a:xfrm>
        </p:grpSpPr>
        <p:sp>
          <p:nvSpPr>
            <p:cNvPr id="4" name="Freeform: Shape 3">
              <a:extLst>
                <a:ext uri="{FF2B5EF4-FFF2-40B4-BE49-F238E27FC236}">
                  <a16:creationId xmlns:a16="http://schemas.microsoft.com/office/drawing/2014/main" id="{BE2BB263-2402-5A7F-5EBA-528F27179024}"/>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Shape 4">
              <a:extLst>
                <a:ext uri="{FF2B5EF4-FFF2-40B4-BE49-F238E27FC236}">
                  <a16:creationId xmlns:a16="http://schemas.microsoft.com/office/drawing/2014/main" id="{0C198DD9-1A2E-C33B-96FB-B1B4A45CADC9}"/>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8FA25B7F-FC8E-4CBB-3CC2-A78F052A98B5}"/>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27B5969C-DCBB-378B-892D-90EAEEAF99CC}"/>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90163DAA-1ADA-9BDB-FD59-F77FC74FC077}"/>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87E43353-86E3-2B88-031C-B1DBA5811B55}"/>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accent4">
                <a:lumMod val="75000"/>
              </a:schemeClr>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Picture 9">
            <a:extLst>
              <a:ext uri="{FF2B5EF4-FFF2-40B4-BE49-F238E27FC236}">
                <a16:creationId xmlns:a16="http://schemas.microsoft.com/office/drawing/2014/main" id="{CB75216A-9DE9-BF82-E53E-8B16B66C935D}"/>
              </a:ext>
            </a:extLst>
          </p:cNvPr>
          <p:cNvPicPr>
            <a:picLocks noChangeAspect="1"/>
          </p:cNvPicPr>
          <p:nvPr/>
        </p:nvPicPr>
        <p:blipFill>
          <a:blip r:embed="rId2"/>
          <a:stretch>
            <a:fillRect/>
          </a:stretch>
        </p:blipFill>
        <p:spPr>
          <a:xfrm>
            <a:off x="5213339" y="1686527"/>
            <a:ext cx="6108721" cy="3694496"/>
          </a:xfrm>
          <a:prstGeom prst="rect">
            <a:avLst/>
          </a:prstGeom>
        </p:spPr>
      </p:pic>
      <p:sp>
        <p:nvSpPr>
          <p:cNvPr id="2" name="TextBox 1"/>
          <p:cNvSpPr txBox="1"/>
          <p:nvPr/>
        </p:nvSpPr>
        <p:spPr>
          <a:xfrm>
            <a:off x="5846885" y="5732585"/>
            <a:ext cx="5407269" cy="369332"/>
          </a:xfrm>
          <a:prstGeom prst="rect">
            <a:avLst/>
          </a:prstGeom>
          <a:noFill/>
        </p:spPr>
        <p:txBody>
          <a:bodyPr wrap="square" rtlCol="0">
            <a:spAutoFit/>
          </a:bodyPr>
          <a:lstStyle/>
          <a:p>
            <a:r>
              <a:rPr lang="en-GB" dirty="0" smtClean="0">
                <a:hlinkClick r:id="rId3"/>
              </a:rPr>
              <a:t>https://www.youtube.com/watch?v=Q43WMNKypGU</a:t>
            </a:r>
            <a:endParaRPr lang="en-GB" dirty="0"/>
          </a:p>
        </p:txBody>
      </p:sp>
    </p:spTree>
    <p:extLst>
      <p:ext uri="{BB962C8B-B14F-4D97-AF65-F5344CB8AC3E}">
        <p14:creationId xmlns:p14="http://schemas.microsoft.com/office/powerpoint/2010/main" val="130616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D7C429-6A32-7B23-20AC-B954EAC29A74}"/>
              </a:ext>
            </a:extLst>
          </p:cNvPr>
          <p:cNvGrpSpPr/>
          <p:nvPr/>
        </p:nvGrpSpPr>
        <p:grpSpPr>
          <a:xfrm>
            <a:off x="1418823" y="1095375"/>
            <a:ext cx="4477152" cy="4979929"/>
            <a:chOff x="4619223" y="3443908"/>
            <a:chExt cx="2929511" cy="3412446"/>
          </a:xfrm>
        </p:grpSpPr>
        <p:sp>
          <p:nvSpPr>
            <p:cNvPr id="4" name="Freeform: Shape 3">
              <a:extLst>
                <a:ext uri="{FF2B5EF4-FFF2-40B4-BE49-F238E27FC236}">
                  <a16:creationId xmlns:a16="http://schemas.microsoft.com/office/drawing/2014/main" id="{0EDF200F-C842-D9F8-6671-6B159DFB66E1}"/>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Shape 4">
              <a:extLst>
                <a:ext uri="{FF2B5EF4-FFF2-40B4-BE49-F238E27FC236}">
                  <a16:creationId xmlns:a16="http://schemas.microsoft.com/office/drawing/2014/main" id="{710F8A67-ED5E-BDF9-14B3-FA9A5F1F3840}"/>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A5236B19-99E6-1C40-3ED6-2BFCBC7529C5}"/>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8E8E92C2-1879-B098-5B76-CB302ED88056}"/>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1D8EA350-1C32-EB41-EAB9-9D5254B01CCD}"/>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E7703AE8-CA12-00BC-F170-234BAB4F0AB9}"/>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accent4">
                <a:lumMod val="75000"/>
              </a:schemeClr>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Picture 9">
            <a:extLst>
              <a:ext uri="{FF2B5EF4-FFF2-40B4-BE49-F238E27FC236}">
                <a16:creationId xmlns:a16="http://schemas.microsoft.com/office/drawing/2014/main" id="{9D9AE012-7FEC-BAD4-E4EA-7843E10BE79E}"/>
              </a:ext>
            </a:extLst>
          </p:cNvPr>
          <p:cNvPicPr>
            <a:picLocks noChangeAspect="1"/>
          </p:cNvPicPr>
          <p:nvPr/>
        </p:nvPicPr>
        <p:blipFill>
          <a:blip r:embed="rId2"/>
          <a:stretch>
            <a:fillRect/>
          </a:stretch>
        </p:blipFill>
        <p:spPr>
          <a:xfrm>
            <a:off x="5362291" y="1715102"/>
            <a:ext cx="6553768" cy="3694496"/>
          </a:xfrm>
          <a:prstGeom prst="rect">
            <a:avLst/>
          </a:prstGeom>
        </p:spPr>
      </p:pic>
    </p:spTree>
    <p:extLst>
      <p:ext uri="{BB962C8B-B14F-4D97-AF65-F5344CB8AC3E}">
        <p14:creationId xmlns:p14="http://schemas.microsoft.com/office/powerpoint/2010/main" val="32111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7669" y="467342"/>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C8D89"/>
              </a:solidFill>
              <a:effectLst/>
              <a:uLnTx/>
              <a:uFillTx/>
              <a:latin typeface="UVN Hai Long" pitchFamily="34" charset="0"/>
              <a:ea typeface="+mn-ea"/>
              <a:cs typeface="+mn-cs"/>
            </a:endParaRPr>
          </a:p>
        </p:txBody>
      </p:sp>
      <p:sp>
        <p:nvSpPr>
          <p:cNvPr id="2" name="TextBox 1">
            <a:extLst>
              <a:ext uri="{FF2B5EF4-FFF2-40B4-BE49-F238E27FC236}">
                <a16:creationId xmlns:a16="http://schemas.microsoft.com/office/drawing/2014/main" id="{0EEAD10C-9BB1-747D-807D-57CF21E6DDB3}"/>
              </a:ext>
            </a:extLst>
          </p:cNvPr>
          <p:cNvSpPr txBox="1"/>
          <p:nvPr/>
        </p:nvSpPr>
        <p:spPr>
          <a:xfrm>
            <a:off x="1238250" y="564968"/>
            <a:ext cx="9737950" cy="646331"/>
          </a:xfrm>
          <a:prstGeom prst="rect">
            <a:avLst/>
          </a:prstGeom>
          <a:noFill/>
        </p:spPr>
        <p:txBody>
          <a:bodyPr wrap="square" rtlCol="0">
            <a:spAutoFit/>
          </a:bodyPr>
          <a:lstStyle/>
          <a:p>
            <a:pPr lvl="0" algn="ctr">
              <a:lnSpc>
                <a:spcPct val="90000"/>
              </a:lnSpc>
            </a:pPr>
            <a:r>
              <a:rPr lang="en-US" sz="4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a:t>
            </a:r>
            <a:r>
              <a:rPr lang="vi-VN" sz="4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Đọc đơn dưới đây và trả lời câu hỏi.</a:t>
            </a:r>
            <a:endParaRPr kumimoji="0" 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6A0BEC06-D162-8619-F9A5-76FE556592BE}"/>
              </a:ext>
            </a:extLst>
          </p:cNvPr>
          <p:cNvPicPr>
            <a:picLocks noChangeAspect="1"/>
          </p:cNvPicPr>
          <p:nvPr/>
        </p:nvPicPr>
        <p:blipFill>
          <a:blip r:embed="rId3"/>
          <a:stretch>
            <a:fillRect/>
          </a:stretch>
        </p:blipFill>
        <p:spPr>
          <a:xfrm>
            <a:off x="2752725" y="1481137"/>
            <a:ext cx="6934200" cy="4807324"/>
          </a:xfrm>
          <a:prstGeom prst="rect">
            <a:avLst/>
          </a:prstGeom>
        </p:spPr>
      </p:pic>
    </p:spTree>
    <p:extLst>
      <p:ext uri="{BB962C8B-B14F-4D97-AF65-F5344CB8AC3E}">
        <p14:creationId xmlns:p14="http://schemas.microsoft.com/office/powerpoint/2010/main" val="392745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264262"/>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68902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a. Đơn trên được viết nhằm mục đích gì?</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1723549"/>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trên được viết nhằm mục đích xin được tham gia Câu lạc bộ Sáng tạo.</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871870" y="1594884"/>
            <a:ext cx="3583172" cy="3083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9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264262"/>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90590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b. Đơn do ai viết? Đơn được gửi</a:t>
              </a:r>
              <a:r>
                <a:rPr kumimoji="0" lang="en-US"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w="0"/>
                  <a:solidFill>
                    <a:prstClr val="white"/>
                  </a:solidFill>
                  <a:effectLst/>
                  <a:uLnTx/>
                  <a:uFillTx/>
                  <a:latin typeface="Arial" panose="020B0604020202020204" pitchFamily="34" charset="0"/>
                  <a:ea typeface="+mn-ea"/>
                  <a:cs typeface="+mn-cs"/>
                </a:rPr>
                <a:t>cho</a:t>
              </a:r>
              <a:r>
                <a:rPr kumimoji="0" lang="en-US"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 ai?</a:t>
              </a:r>
              <a:endPar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endParaRP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3385542"/>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cho bạn Vũ Hải Nam, học sinh lớp 4C, trường Tiểu học Trung Hòa viết.</a:t>
            </a:r>
            <a:endParaRPr lang="en-US"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endParaRPr>
          </a:p>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gửi cho Ban giám hiệu trường Tiểu học Trung Hòa.</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510363" y="1988289"/>
            <a:ext cx="3583172" cy="49973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618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179201"/>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70732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c. Người viết đã trình bày những gì trong đơn?</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1723549"/>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Người viết đã giới thiệu bản thân, nêu lý do viết đơn, lời hứa, lời cảm ơn. </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202019" y="2519916"/>
            <a:ext cx="5220586" cy="2317897"/>
          </a:xfrm>
          <a:prstGeom prst="round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3351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2"/>
            <a:ext cx="6029463" cy="2210559"/>
            <a:chOff x="8665318" y="723900"/>
            <a:chExt cx="8831189" cy="1465116"/>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1446385"/>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d. Đơn gồm có những mục nào? Nếu cách sắp xếp các mục đó.</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19140" y="2306616"/>
            <a:ext cx="5571651" cy="3616375"/>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gồm: quốc hiệu, tiêu ngữ, tên đơn, nơi nhận đơn, nội dung đơn, địa điểm và thời gian viết đơn, chữ ký và họ tên người viết đơn.</a:t>
            </a:r>
            <a:endParaRPr lang="en-US"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endParaRPr>
          </a:p>
          <a:p>
            <a:pPr marL="342900" lvl="0" indent="-342900" algn="just" defTabSz="609630">
              <a:buFont typeface="Arial" panose="020B0604020202020204" pitchFamily="34" charset="0"/>
              <a:buChar char="•"/>
            </a:pPr>
            <a:r>
              <a:rPr lang="en-US"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C</a:t>
            </a:r>
            <a:r>
              <a:rPr lang="vi-VN"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ác mục trên được sắp xếp theo một trật tự cố định.</a:t>
            </a:r>
            <a:endParaRPr kumimoji="0" lang="vi-VN" sz="33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Tree>
    <p:extLst>
      <p:ext uri="{BB962C8B-B14F-4D97-AF65-F5344CB8AC3E}">
        <p14:creationId xmlns:p14="http://schemas.microsoft.com/office/powerpoint/2010/main" val="21782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34161" y="433944"/>
            <a:ext cx="11361652" cy="724247"/>
          </a:xfrm>
        </p:spPr>
        <p:txBody>
          <a:bodyPr>
            <a:normAutofit fontScale="77500" lnSpcReduction="20000"/>
          </a:bodyPr>
          <a:lstStyle/>
          <a:p>
            <a:r>
              <a:rPr lang="vi-VN" sz="4800" b="1" dirty="0">
                <a:solidFill>
                  <a:srgbClr val="C00000"/>
                </a:solidFill>
                <a:latin typeface="Cambria" panose="02040503050406030204" pitchFamily="18" charset="0"/>
                <a:ea typeface="Cambria" panose="02040503050406030204" pitchFamily="18" charset="0"/>
              </a:rPr>
              <a:t>2</a:t>
            </a:r>
            <a:r>
              <a:rPr lang="en-US" sz="4800" b="1" dirty="0">
                <a:solidFill>
                  <a:srgbClr val="C00000"/>
                </a:solidFill>
                <a:latin typeface="Cambria" panose="02040503050406030204" pitchFamily="18" charset="0"/>
                <a:ea typeface="Cambria" panose="02040503050406030204" pitchFamily="18" charset="0"/>
              </a:rPr>
              <a:t>.</a:t>
            </a:r>
            <a:r>
              <a:rPr lang="vi-VN" sz="4800" b="1" dirty="0">
                <a:solidFill>
                  <a:srgbClr val="C00000"/>
                </a:solidFill>
                <a:latin typeface="Cambria" panose="02040503050406030204" pitchFamily="18" charset="0"/>
                <a:ea typeface="Cambria" panose="02040503050406030204" pitchFamily="18" charset="0"/>
              </a:rPr>
              <a:t> Trao đổi về những điểm cần lưu ý khi viết đơn</a:t>
            </a:r>
            <a:endParaRPr lang="en-US" sz="4800" b="1" dirty="0">
              <a:solidFill>
                <a:srgbClr val="C00000"/>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E1023D75-18E0-6DAC-7922-E9550163A943}"/>
              </a:ext>
            </a:extLst>
          </p:cNvPr>
          <p:cNvGrpSpPr/>
          <p:nvPr/>
        </p:nvGrpSpPr>
        <p:grpSpPr>
          <a:xfrm>
            <a:off x="817517" y="2503337"/>
            <a:ext cx="3774571" cy="1483872"/>
            <a:chOff x="679214" y="1129891"/>
            <a:chExt cx="3774571" cy="1266709"/>
          </a:xfrm>
        </p:grpSpPr>
        <p:sp>
          <p:nvSpPr>
            <p:cNvPr id="5" name="Hexagon 4">
              <a:extLst>
                <a:ext uri="{FF2B5EF4-FFF2-40B4-BE49-F238E27FC236}">
                  <a16:creationId xmlns:a16="http://schemas.microsoft.com/office/drawing/2014/main" id="{CCCDF4D2-E265-B430-FCC3-7DBD98027765}"/>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6" name="TextBox 5">
              <a:extLst>
                <a:ext uri="{FF2B5EF4-FFF2-40B4-BE49-F238E27FC236}">
                  <a16:creationId xmlns:a16="http://schemas.microsoft.com/office/drawing/2014/main" id="{4AFA693D-D7D1-924C-AA23-E2A90F1976D4}"/>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Hình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thức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C592B250-66EB-CEC6-3A19-F82B0228A63D}"/>
              </a:ext>
            </a:extLst>
          </p:cNvPr>
          <p:cNvGrpSpPr/>
          <p:nvPr/>
        </p:nvGrpSpPr>
        <p:grpSpPr>
          <a:xfrm>
            <a:off x="6537834" y="2418276"/>
            <a:ext cx="3774571" cy="1451975"/>
            <a:chOff x="679214" y="1129891"/>
            <a:chExt cx="3774571" cy="1266709"/>
          </a:xfrm>
        </p:grpSpPr>
        <p:sp>
          <p:nvSpPr>
            <p:cNvPr id="8" name="Hexagon 7">
              <a:extLst>
                <a:ext uri="{FF2B5EF4-FFF2-40B4-BE49-F238E27FC236}">
                  <a16:creationId xmlns:a16="http://schemas.microsoft.com/office/drawing/2014/main" id="{0643DD0D-EFB3-D821-C3F8-3BFC90CB7B88}"/>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9" name="TextBox 8">
              <a:extLst>
                <a:ext uri="{FF2B5EF4-FFF2-40B4-BE49-F238E27FC236}">
                  <a16:creationId xmlns:a16="http://schemas.microsoft.com/office/drawing/2014/main" id="{9DF88549-029C-C0AB-3F89-78FEE52290C0}"/>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Nội</a:t>
              </a:r>
              <a:r>
                <a:rPr lang="en-US" sz="4000" b="1" dirty="0">
                  <a:latin typeface="Cambria" panose="02040503050406030204" pitchFamily="18" charset="0"/>
                  <a:ea typeface="Cambria" panose="02040503050406030204" pitchFamily="18" charset="0"/>
                </a:rPr>
                <a:t> dung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425F2634-ABD6-04CF-0A64-20B394383F38}"/>
              </a:ext>
            </a:extLst>
          </p:cNvPr>
          <p:cNvGrpSpPr/>
          <p:nvPr/>
        </p:nvGrpSpPr>
        <p:grpSpPr>
          <a:xfrm>
            <a:off x="3051546" y="3897001"/>
            <a:ext cx="5936054" cy="2960999"/>
            <a:chOff x="5875675" y="3566239"/>
            <a:chExt cx="6238626" cy="3239591"/>
          </a:xfrm>
        </p:grpSpPr>
        <p:pic>
          <p:nvPicPr>
            <p:cNvPr id="11" name="Picture 318">
              <a:extLst>
                <a:ext uri="{FF2B5EF4-FFF2-40B4-BE49-F238E27FC236}">
                  <a16:creationId xmlns:a16="http://schemas.microsoft.com/office/drawing/2014/main" id="{5E64E810-111D-D3F1-D2B6-562318BBBB11}"/>
                </a:ext>
              </a:extLst>
            </p:cNvPr>
            <p:cNvPicPr>
              <a:picLocks noChangeAspect="1"/>
            </p:cNvPicPr>
            <p:nvPr/>
          </p:nvPicPr>
          <p:blipFill>
            <a:blip r:embed="rId3"/>
            <a:stretch>
              <a:fillRect/>
            </a:stretch>
          </p:blipFill>
          <p:spPr>
            <a:xfrm>
              <a:off x="5875675" y="3566239"/>
              <a:ext cx="6238626" cy="2834561"/>
            </a:xfrm>
            <a:prstGeom prst="rect">
              <a:avLst/>
            </a:prstGeom>
          </p:spPr>
        </p:pic>
        <p:sp>
          <p:nvSpPr>
            <p:cNvPr id="12" name="TextBox 11">
              <a:extLst>
                <a:ext uri="{FF2B5EF4-FFF2-40B4-BE49-F238E27FC236}">
                  <a16:creationId xmlns:a16="http://schemas.microsoft.com/office/drawing/2014/main" id="{D35E796B-DA03-C606-2F1C-8319E60BA026}"/>
                </a:ext>
              </a:extLst>
            </p:cNvPr>
            <p:cNvSpPr txBox="1"/>
            <p:nvPr/>
          </p:nvSpPr>
          <p:spPr>
            <a:xfrm>
              <a:off x="7562850" y="5829300"/>
              <a:ext cx="2638425" cy="976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Thảo</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luận</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6705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435">
                                          <p:stCondLst>
                                            <p:cond delay="0"/>
                                          </p:stCondLst>
                                        </p:cTn>
                                        <p:tgtEl>
                                          <p:spTgt spid="4"/>
                                        </p:tgtEl>
                                      </p:cBhvr>
                                    </p:animEffect>
                                    <p:anim calcmode="lin" valueType="num">
                                      <p:cBhvr>
                                        <p:cTn id="1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8" dur="20">
                                          <p:stCondLst>
                                            <p:cond delay="487"/>
                                          </p:stCondLst>
                                        </p:cTn>
                                        <p:tgtEl>
                                          <p:spTgt spid="4"/>
                                        </p:tgtEl>
                                      </p:cBhvr>
                                      <p:to x="100000" y="60000"/>
                                    </p:animScale>
                                    <p:animScale>
                                      <p:cBhvr>
                                        <p:cTn id="19" dur="124" decel="50000">
                                          <p:stCondLst>
                                            <p:cond delay="507"/>
                                          </p:stCondLst>
                                        </p:cTn>
                                        <p:tgtEl>
                                          <p:spTgt spid="4"/>
                                        </p:tgtEl>
                                      </p:cBhvr>
                                      <p:to x="100000" y="100000"/>
                                    </p:animScale>
                                    <p:animScale>
                                      <p:cBhvr>
                                        <p:cTn id="20" dur="20">
                                          <p:stCondLst>
                                            <p:cond delay="984"/>
                                          </p:stCondLst>
                                        </p:cTn>
                                        <p:tgtEl>
                                          <p:spTgt spid="4"/>
                                        </p:tgtEl>
                                      </p:cBhvr>
                                      <p:to x="100000" y="80000"/>
                                    </p:animScale>
                                    <p:animScale>
                                      <p:cBhvr>
                                        <p:cTn id="21" dur="124" decel="50000">
                                          <p:stCondLst>
                                            <p:cond delay="1004"/>
                                          </p:stCondLst>
                                        </p:cTn>
                                        <p:tgtEl>
                                          <p:spTgt spid="4"/>
                                        </p:tgtEl>
                                      </p:cBhvr>
                                      <p:to x="100000" y="100000"/>
                                    </p:animScale>
                                    <p:animScale>
                                      <p:cBhvr>
                                        <p:cTn id="22" dur="20">
                                          <p:stCondLst>
                                            <p:cond delay="1231"/>
                                          </p:stCondLst>
                                        </p:cTn>
                                        <p:tgtEl>
                                          <p:spTgt spid="4"/>
                                        </p:tgtEl>
                                      </p:cBhvr>
                                      <p:to x="100000" y="90000"/>
                                    </p:animScale>
                                    <p:animScale>
                                      <p:cBhvr>
                                        <p:cTn id="23" dur="124" decel="50000">
                                          <p:stCondLst>
                                            <p:cond delay="1251"/>
                                          </p:stCondLst>
                                        </p:cTn>
                                        <p:tgtEl>
                                          <p:spTgt spid="4"/>
                                        </p:tgtEl>
                                      </p:cBhvr>
                                      <p:to x="100000" y="100000"/>
                                    </p:animScale>
                                    <p:animScale>
                                      <p:cBhvr>
                                        <p:cTn id="24" dur="20">
                                          <p:stCondLst>
                                            <p:cond delay="1356"/>
                                          </p:stCondLst>
                                        </p:cTn>
                                        <p:tgtEl>
                                          <p:spTgt spid="4"/>
                                        </p:tgtEl>
                                      </p:cBhvr>
                                      <p:to x="100000" y="95000"/>
                                    </p:animScale>
                                    <p:animScale>
                                      <p:cBhvr>
                                        <p:cTn id="25" dur="124" decel="50000">
                                          <p:stCondLst>
                                            <p:cond delay="1376"/>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435">
                                          <p:stCondLst>
                                            <p:cond delay="0"/>
                                          </p:stCondLst>
                                        </p:cTn>
                                        <p:tgtEl>
                                          <p:spTgt spid="7"/>
                                        </p:tgtEl>
                                      </p:cBhvr>
                                    </p:animEffect>
                                    <p:anim calcmode="lin" valueType="num">
                                      <p:cBhvr>
                                        <p:cTn id="31"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34"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35"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36" dur="20">
                                          <p:stCondLst>
                                            <p:cond delay="487"/>
                                          </p:stCondLst>
                                        </p:cTn>
                                        <p:tgtEl>
                                          <p:spTgt spid="7"/>
                                        </p:tgtEl>
                                      </p:cBhvr>
                                      <p:to x="100000" y="60000"/>
                                    </p:animScale>
                                    <p:animScale>
                                      <p:cBhvr>
                                        <p:cTn id="37" dur="124" decel="50000">
                                          <p:stCondLst>
                                            <p:cond delay="507"/>
                                          </p:stCondLst>
                                        </p:cTn>
                                        <p:tgtEl>
                                          <p:spTgt spid="7"/>
                                        </p:tgtEl>
                                      </p:cBhvr>
                                      <p:to x="100000" y="100000"/>
                                    </p:animScale>
                                    <p:animScale>
                                      <p:cBhvr>
                                        <p:cTn id="38" dur="20">
                                          <p:stCondLst>
                                            <p:cond delay="984"/>
                                          </p:stCondLst>
                                        </p:cTn>
                                        <p:tgtEl>
                                          <p:spTgt spid="7"/>
                                        </p:tgtEl>
                                      </p:cBhvr>
                                      <p:to x="100000" y="80000"/>
                                    </p:animScale>
                                    <p:animScale>
                                      <p:cBhvr>
                                        <p:cTn id="39" dur="124" decel="50000">
                                          <p:stCondLst>
                                            <p:cond delay="1004"/>
                                          </p:stCondLst>
                                        </p:cTn>
                                        <p:tgtEl>
                                          <p:spTgt spid="7"/>
                                        </p:tgtEl>
                                      </p:cBhvr>
                                      <p:to x="100000" y="100000"/>
                                    </p:animScale>
                                    <p:animScale>
                                      <p:cBhvr>
                                        <p:cTn id="40" dur="20">
                                          <p:stCondLst>
                                            <p:cond delay="1231"/>
                                          </p:stCondLst>
                                        </p:cTn>
                                        <p:tgtEl>
                                          <p:spTgt spid="7"/>
                                        </p:tgtEl>
                                      </p:cBhvr>
                                      <p:to x="100000" y="90000"/>
                                    </p:animScale>
                                    <p:animScale>
                                      <p:cBhvr>
                                        <p:cTn id="41" dur="124" decel="50000">
                                          <p:stCondLst>
                                            <p:cond delay="1251"/>
                                          </p:stCondLst>
                                        </p:cTn>
                                        <p:tgtEl>
                                          <p:spTgt spid="7"/>
                                        </p:tgtEl>
                                      </p:cBhvr>
                                      <p:to x="100000" y="100000"/>
                                    </p:animScale>
                                    <p:animScale>
                                      <p:cBhvr>
                                        <p:cTn id="42" dur="20">
                                          <p:stCondLst>
                                            <p:cond delay="1356"/>
                                          </p:stCondLst>
                                        </p:cTn>
                                        <p:tgtEl>
                                          <p:spTgt spid="7"/>
                                        </p:tgtEl>
                                      </p:cBhvr>
                                      <p:to x="100000" y="95000"/>
                                    </p:animScale>
                                    <p:animScale>
                                      <p:cBhvr>
                                        <p:cTn id="43" dur="124" decel="50000">
                                          <p:stCondLst>
                                            <p:cond delay="1376"/>
                                          </p:stCondLst>
                                        </p:cTn>
                                        <p:tgtEl>
                                          <p:spTgt spid="7"/>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454</Words>
  <Application>Microsoft Office PowerPoint</Application>
  <PresentationFormat>Widescreen</PresentationFormat>
  <Paragraphs>43</Paragraphs>
  <Slides>17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맑은 고딕</vt:lpstr>
      <vt:lpstr>Arial</vt:lpstr>
      <vt:lpstr>Calibri</vt:lpstr>
      <vt:lpstr>Calibri Light</vt:lpstr>
      <vt:lpstr>Cambria</vt:lpstr>
      <vt:lpstr>等线</vt:lpstr>
      <vt:lpstr>Times New Roman</vt:lpstr>
      <vt:lpstr>UVN Hai Long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STD_DELL</cp:lastModifiedBy>
  <cp:revision>15</cp:revision>
  <dcterms:created xsi:type="dcterms:W3CDTF">2024-11-14T07:48:46Z</dcterms:created>
  <dcterms:modified xsi:type="dcterms:W3CDTF">2024-12-01T09:13:12Z</dcterms:modified>
</cp:coreProperties>
</file>