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5"/>
  </p:notesMasterIdLst>
  <p:sldIdLst>
    <p:sldId id="2642" r:id="rId3"/>
    <p:sldId id="2643" r:id="rId4"/>
    <p:sldId id="496" r:id="rId5"/>
    <p:sldId id="395" r:id="rId6"/>
    <p:sldId id="615" r:id="rId7"/>
    <p:sldId id="616" r:id="rId8"/>
    <p:sldId id="511" r:id="rId9"/>
    <p:sldId id="620" r:id="rId10"/>
    <p:sldId id="515" r:id="rId11"/>
    <p:sldId id="618" r:id="rId12"/>
    <p:sldId id="607" r:id="rId13"/>
    <p:sldId id="619" r:id="rId14"/>
    <p:sldId id="486" r:id="rId15"/>
    <p:sldId id="621" r:id="rId16"/>
    <p:sldId id="622" r:id="rId17"/>
    <p:sldId id="623" r:id="rId18"/>
    <p:sldId id="624" r:id="rId19"/>
    <p:sldId id="625" r:id="rId20"/>
    <p:sldId id="520" r:id="rId21"/>
    <p:sldId id="609" r:id="rId22"/>
    <p:sldId id="626" r:id="rId23"/>
    <p:sldId id="6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440"/>
    <a:srgbClr val="603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39" y="53"/>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256AC-0350-47E7-9E5C-0EBAC5FB2B74}"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2AACF-936A-4545-B350-893822980937}" type="slidenum">
              <a:rPr lang="en-US" smtClean="0"/>
              <a:t>‹#›</a:t>
            </a:fld>
            <a:endParaRPr lang="en-US"/>
          </a:p>
        </p:txBody>
      </p:sp>
    </p:spTree>
    <p:extLst>
      <p:ext uri="{BB962C8B-B14F-4D97-AF65-F5344CB8AC3E}">
        <p14:creationId xmlns:p14="http://schemas.microsoft.com/office/powerpoint/2010/main" val="323613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4"/>
        <p:cNvGrpSpPr/>
        <p:nvPr/>
      </p:nvGrpSpPr>
      <p:grpSpPr>
        <a:xfrm>
          <a:off x="0" y="0"/>
          <a:ext cx="0" cy="0"/>
          <a:chOff x="0" y="0"/>
          <a:chExt cx="0" cy="0"/>
        </a:xfrm>
      </p:grpSpPr>
      <p:sp>
        <p:nvSpPr>
          <p:cNvPr id="8725" name="Google Shape;8725;gcc9050bdf8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6" name="Google Shape;8726;gcc9050bdf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10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889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88964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72224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06D3-2A21-4098-AEBA-39F3726271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AFAD0-8C5A-4214-9A59-DEE2742F30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43D6E-0459-4EAB-9215-7919162E687C}"/>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5" name="Footer Placeholder 4">
            <a:extLst>
              <a:ext uri="{FF2B5EF4-FFF2-40B4-BE49-F238E27FC236}">
                <a16:creationId xmlns:a16="http://schemas.microsoft.com/office/drawing/2014/main" id="{60C0F352-1D76-4287-8382-70C3F15C5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A2FE9F-EA77-4285-8690-884C7B76AFE0}"/>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59646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5293-E80C-4049-BE30-CCCAF48322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E42BAFA-9001-4CBE-80C0-F1354B810D8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BEE14-5CDA-4950-8D9F-7581C68C765A}"/>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5" name="Footer Placeholder 4">
            <a:extLst>
              <a:ext uri="{FF2B5EF4-FFF2-40B4-BE49-F238E27FC236}">
                <a16:creationId xmlns:a16="http://schemas.microsoft.com/office/drawing/2014/main" id="{5AB6DEB7-FE61-4738-A8F4-F30440F53F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D7DBF1-859A-4B80-AE60-A9530D0CB3BC}"/>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9375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B1EA-76EC-470C-A057-535D68702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9D4040-766F-4E70-B18C-E8899770B9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322B3F-1617-44C4-905C-3976B07859B1}"/>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5" name="Footer Placeholder 4">
            <a:extLst>
              <a:ext uri="{FF2B5EF4-FFF2-40B4-BE49-F238E27FC236}">
                <a16:creationId xmlns:a16="http://schemas.microsoft.com/office/drawing/2014/main" id="{73D6812D-C0C3-465A-9DED-CB81DC7F49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CF8600-D46C-484E-A16B-ED6E5A17F2E2}"/>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418004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1B63-0677-40AC-A3F8-B7EF69EBA4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CDAB154-3B90-414E-A700-2ACF497D9DB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ADC5F9-C8B4-438B-8316-AAA6EC3F939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C2C26F-F92E-47B4-86DF-1FA165F6A660}"/>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6" name="Footer Placeholder 5">
            <a:extLst>
              <a:ext uri="{FF2B5EF4-FFF2-40B4-BE49-F238E27FC236}">
                <a16:creationId xmlns:a16="http://schemas.microsoft.com/office/drawing/2014/main" id="{A76A9320-8BA1-4FF4-B1FE-EA8CCE7F1F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074E07-E00E-442B-BBBE-95530E968D54}"/>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96542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63C7-BE7B-4089-98B1-5F4C07FD7AF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5F6768-A733-471D-A214-2623F9627D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9D29B-4266-427E-B2D0-519F35EC6C8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B8CFBA-86CC-49B0-955D-7C0307EDFE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0263A-CB5C-4B5B-A12E-78185EBAFD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AD5FE-D4FA-4375-84B7-CA6FF155C760}"/>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8" name="Footer Placeholder 7">
            <a:extLst>
              <a:ext uri="{FF2B5EF4-FFF2-40B4-BE49-F238E27FC236}">
                <a16:creationId xmlns:a16="http://schemas.microsoft.com/office/drawing/2014/main" id="{E054CC10-2C5F-4FB2-AB14-7F39D48ED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8AFEBAD-040D-46BA-AD3A-767C78FEDE9A}"/>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72060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7130-C1A7-4621-AEA6-E135652CC6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E2CDE9-D016-4BD0-A15B-02584F560B36}"/>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4" name="Footer Placeholder 3">
            <a:extLst>
              <a:ext uri="{FF2B5EF4-FFF2-40B4-BE49-F238E27FC236}">
                <a16:creationId xmlns:a16="http://schemas.microsoft.com/office/drawing/2014/main" id="{9927E2A7-6EF0-488F-BE43-758C13206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1E74EC-489A-45CB-9ABC-4EBE686BD522}"/>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1896685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E71E2-9D74-49FB-8E3C-2843B3545079}"/>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3" name="Footer Placeholder 2">
            <a:extLst>
              <a:ext uri="{FF2B5EF4-FFF2-40B4-BE49-F238E27FC236}">
                <a16:creationId xmlns:a16="http://schemas.microsoft.com/office/drawing/2014/main" id="{2C06DE47-0EDD-46AE-BDD8-14CDC20FFF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739EA8-FAFF-44B5-A3EE-9B583679C94F}"/>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2104552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848B-B3B6-4287-958B-A6F254D4F6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1B5F7-1F75-4E0F-9014-2FC1A193D3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CD03D-B472-4DA9-BFC6-B7E0AE2346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B184F-EFAE-40DA-80C4-75EA331597C1}"/>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6" name="Footer Placeholder 5">
            <a:extLst>
              <a:ext uri="{FF2B5EF4-FFF2-40B4-BE49-F238E27FC236}">
                <a16:creationId xmlns:a16="http://schemas.microsoft.com/office/drawing/2014/main" id="{C1833732-AC29-4AD1-82E0-4F17FCCB6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809F57-4B98-476B-8F65-F329239E1BC3}"/>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263261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71106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73B2-8A6C-40B9-AD0F-E9FE61D4D2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5CAEAC-2A55-47FF-9B43-5BC2971BF9F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17F80-DFEA-423B-BA92-1F8C25FFD7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FEB31-28DF-4EA1-B31C-7F7E6CEBBC18}"/>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6" name="Footer Placeholder 5">
            <a:extLst>
              <a:ext uri="{FF2B5EF4-FFF2-40B4-BE49-F238E27FC236}">
                <a16:creationId xmlns:a16="http://schemas.microsoft.com/office/drawing/2014/main" id="{A84473C6-6096-44FF-B6DA-66C26F12D6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CCBDE3-F3C2-4B23-8538-D38154F603F2}"/>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53714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BBC8-2B35-43E3-84E1-6086EAA36DB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EF6848-C8DE-4111-B564-8798C7641E6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F45BD-E7F4-4AF3-81E5-BFF68F2C992B}"/>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5" name="Footer Placeholder 4">
            <a:extLst>
              <a:ext uri="{FF2B5EF4-FFF2-40B4-BE49-F238E27FC236}">
                <a16:creationId xmlns:a16="http://schemas.microsoft.com/office/drawing/2014/main" id="{45E15E77-2692-4B2B-9A6C-A08B38F545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345D53-7406-4AC7-91E5-9DE7463C4FEA}"/>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405531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2E49D-70CD-4174-940A-127EF50B76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B65E03-D6C9-4CB3-B5FF-F107A9F7818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7DE85-DB9B-4DB5-A5E8-4679678C98A5}"/>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12/1/2024</a:t>
            </a:fld>
            <a:endParaRPr lang="en-US"/>
          </a:p>
        </p:txBody>
      </p:sp>
      <p:sp>
        <p:nvSpPr>
          <p:cNvPr id="5" name="Footer Placeholder 4">
            <a:extLst>
              <a:ext uri="{FF2B5EF4-FFF2-40B4-BE49-F238E27FC236}">
                <a16:creationId xmlns:a16="http://schemas.microsoft.com/office/drawing/2014/main" id="{F7A5D844-BF4D-47D8-AC69-BABABAFF64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A71033-45DE-49D3-9FE2-03F2AFEAE223}"/>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993339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39668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73979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41956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22584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25129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542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1126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50284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30408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6123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12/1/2024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74972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FF5ED47-E1A8-C93A-4DBB-49DD9459EB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12/1/2024</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3540698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6246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hyperlink" Target="https://www.youtube.com/watch?v=UdtveSjlyXI"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5.png"/><Relationship Id="rId4" Type="http://schemas.microsoft.com/office/2007/relationships/hdphoto" Target="../media/hdphoto4.wdp"/><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5.png"/><Relationship Id="rId4" Type="http://schemas.microsoft.com/office/2007/relationships/hdphoto" Target="../media/hdphoto4.wdp"/><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5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6.svg"/><Relationship Id="rId10" Type="http://schemas.openxmlformats.org/officeDocument/2006/relationships/image" Target="../media/image44.png"/><Relationship Id="rId4" Type="http://schemas.openxmlformats.org/officeDocument/2006/relationships/image" Target="../media/image41.png"/><Relationship Id="rId9" Type="http://schemas.microsoft.com/office/2007/relationships/hdphoto" Target="../media/hdphoto7.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1.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C5E62-EC7A-FD7F-00D2-07F900005B31}"/>
              </a:ext>
            </a:extLst>
          </p:cNvPr>
          <p:cNvSpPr/>
          <p:nvPr/>
        </p:nvSpPr>
        <p:spPr>
          <a:xfrm>
            <a:off x="2393" y="-25313"/>
            <a:ext cx="12192000" cy="6858000"/>
          </a:xfrm>
          <a:prstGeom prst="rect">
            <a:avLst/>
          </a:prstGeom>
          <a:solidFill>
            <a:srgbClr val="CAF2FB"/>
          </a:solidFill>
          <a:ln>
            <a:solidFill>
              <a:srgbClr val="CAF2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2060"/>
                </a:solidFill>
                <a:latin typeface="Times New Roman" panose="02020603050405020304" pitchFamily="18" charset="0"/>
                <a:cs typeface="Times New Roman" panose="02020603050405020304" pitchFamily="18" charset="0"/>
              </a:rPr>
              <a:t>       MÔN</a:t>
            </a:r>
            <a:r>
              <a:rPr lang="en-US" sz="3200" b="1" dirty="0">
                <a:solidFill>
                  <a:srgbClr val="002060"/>
                </a:solidFill>
                <a:latin typeface="Times New Roman" panose="02020603050405020304" pitchFamily="18" charset="0"/>
                <a:cs typeface="Times New Roman" panose="02020603050405020304" pitchFamily="18" charset="0"/>
              </a:rPr>
              <a:t>:</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ĐẠO ĐỨC</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quê</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đất</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nước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mj-lt"/>
                <a:ea typeface="+mn-ea"/>
                <a:cs typeface="+mn-cs"/>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i="0" u="none" strike="noStrike" kern="1200" cap="none" spc="0" normalizeH="0" baseline="0" noProof="0" dirty="0">
              <a:ln>
                <a:noFill/>
              </a:ln>
              <a:solidFill>
                <a:srgbClr val="7030A0"/>
              </a:solidFill>
              <a:effectLst/>
              <a:uLnTx/>
              <a:uFillTx/>
              <a:latin typeface="+mj-lt"/>
              <a:ea typeface="+mn-ea"/>
              <a:cs typeface="+mn-cs"/>
            </a:endParaRPr>
          </a:p>
        </p:txBody>
      </p:sp>
      <p:grpSp>
        <p:nvGrpSpPr>
          <p:cNvPr id="9" name="Google Shape;9;p2">
            <a:extLst>
              <a:ext uri="{FF2B5EF4-FFF2-40B4-BE49-F238E27FC236}">
                <a16:creationId xmlns:a16="http://schemas.microsoft.com/office/drawing/2014/main" id="{B5DF258D-4B03-555F-C2CF-A3600F9DA804}"/>
              </a:ext>
            </a:extLst>
          </p:cNvPr>
          <p:cNvGrpSpPr/>
          <p:nvPr/>
        </p:nvGrpSpPr>
        <p:grpSpPr>
          <a:xfrm>
            <a:off x="-129174" y="-511839"/>
            <a:ext cx="12450348" cy="7704927"/>
            <a:chOff x="-86256" y="210475"/>
            <a:chExt cx="9434027" cy="5838270"/>
          </a:xfrm>
        </p:grpSpPr>
        <p:sp>
          <p:nvSpPr>
            <p:cNvPr id="10" name="Google Shape;10;p2">
              <a:extLst>
                <a:ext uri="{FF2B5EF4-FFF2-40B4-BE49-F238E27FC236}">
                  <a16:creationId xmlns:a16="http://schemas.microsoft.com/office/drawing/2014/main" id="{DCC590CF-DA1D-507A-E0DF-295168CC3F41}"/>
                </a:ext>
              </a:extLst>
            </p:cNvPr>
            <p:cNvSpPr/>
            <p:nvPr/>
          </p:nvSpPr>
          <p:spPr>
            <a:xfrm>
              <a:off x="-74281" y="3703654"/>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11;p2">
              <a:extLst>
                <a:ext uri="{FF2B5EF4-FFF2-40B4-BE49-F238E27FC236}">
                  <a16:creationId xmlns:a16="http://schemas.microsoft.com/office/drawing/2014/main" id="{510C5D86-08A2-BD82-CA2F-BB7F5B9DAB5F}"/>
                </a:ext>
              </a:extLst>
            </p:cNvPr>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oogle Shape;12;p2">
              <a:extLst>
                <a:ext uri="{FF2B5EF4-FFF2-40B4-BE49-F238E27FC236}">
                  <a16:creationId xmlns:a16="http://schemas.microsoft.com/office/drawing/2014/main" id="{8F44E5F6-2B03-8753-477A-9481CDFDFBE4}"/>
                </a:ext>
              </a:extLst>
            </p:cNvPr>
            <p:cNvGrpSpPr/>
            <p:nvPr/>
          </p:nvGrpSpPr>
          <p:grpSpPr>
            <a:xfrm>
              <a:off x="662662" y="4395773"/>
              <a:ext cx="774936" cy="847100"/>
              <a:chOff x="747000" y="4488650"/>
              <a:chExt cx="666325" cy="728375"/>
            </a:xfrm>
          </p:grpSpPr>
          <p:sp>
            <p:nvSpPr>
              <p:cNvPr id="290" name="Google Shape;13;p2">
                <a:extLst>
                  <a:ext uri="{FF2B5EF4-FFF2-40B4-BE49-F238E27FC236}">
                    <a16:creationId xmlns:a16="http://schemas.microsoft.com/office/drawing/2014/main" id="{A15C6A5C-FDE4-114B-87A7-1381320DB23C}"/>
                  </a:ext>
                </a:extLst>
              </p:cNvPr>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Google Shape;14;p2">
                <a:extLst>
                  <a:ext uri="{FF2B5EF4-FFF2-40B4-BE49-F238E27FC236}">
                    <a16:creationId xmlns:a16="http://schemas.microsoft.com/office/drawing/2014/main" id="{41B47820-7327-B47B-682D-CFECF38E035E}"/>
                  </a:ext>
                </a:extLst>
              </p:cNvPr>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Google Shape;15;p2">
                <a:extLst>
                  <a:ext uri="{FF2B5EF4-FFF2-40B4-BE49-F238E27FC236}">
                    <a16:creationId xmlns:a16="http://schemas.microsoft.com/office/drawing/2014/main" id="{BED364F9-4AA8-B9EB-46DB-3EA19BC6AC0C}"/>
                  </a:ext>
                </a:extLst>
              </p:cNvPr>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oogle Shape;16;p2">
                <a:extLst>
                  <a:ext uri="{FF2B5EF4-FFF2-40B4-BE49-F238E27FC236}">
                    <a16:creationId xmlns:a16="http://schemas.microsoft.com/office/drawing/2014/main" id="{956505C3-C15E-003C-8AF9-8C2AAAFCC8DC}"/>
                  </a:ext>
                </a:extLst>
              </p:cNvPr>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Google Shape;17;p2">
                <a:extLst>
                  <a:ext uri="{FF2B5EF4-FFF2-40B4-BE49-F238E27FC236}">
                    <a16:creationId xmlns:a16="http://schemas.microsoft.com/office/drawing/2014/main" id="{8B7CEB92-BBA4-2D6A-574D-5A46958085EE}"/>
                  </a:ext>
                </a:extLst>
              </p:cNvPr>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Google Shape;18;p2">
                <a:extLst>
                  <a:ext uri="{FF2B5EF4-FFF2-40B4-BE49-F238E27FC236}">
                    <a16:creationId xmlns:a16="http://schemas.microsoft.com/office/drawing/2014/main" id="{168EC17A-A371-0988-3D2C-7CACA39FBE34}"/>
                  </a:ext>
                </a:extLst>
              </p:cNvPr>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Google Shape;19;p2">
                <a:extLst>
                  <a:ext uri="{FF2B5EF4-FFF2-40B4-BE49-F238E27FC236}">
                    <a16:creationId xmlns:a16="http://schemas.microsoft.com/office/drawing/2014/main" id="{059A98C1-9E11-6A7D-DDB6-91CF7BF0E0A4}"/>
                  </a:ext>
                </a:extLst>
              </p:cNvPr>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Google Shape;20;p2">
                <a:extLst>
                  <a:ext uri="{FF2B5EF4-FFF2-40B4-BE49-F238E27FC236}">
                    <a16:creationId xmlns:a16="http://schemas.microsoft.com/office/drawing/2014/main" id="{E90470A8-4AD2-6E60-8A7A-A0984E0E5C89}"/>
                  </a:ext>
                </a:extLst>
              </p:cNvPr>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Google Shape;21;p2">
                <a:extLst>
                  <a:ext uri="{FF2B5EF4-FFF2-40B4-BE49-F238E27FC236}">
                    <a16:creationId xmlns:a16="http://schemas.microsoft.com/office/drawing/2014/main" id="{C40270B2-8D86-B7A7-4DA0-68F3F4B9C933}"/>
                  </a:ext>
                </a:extLst>
              </p:cNvPr>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Google Shape;22;p2">
                <a:extLst>
                  <a:ext uri="{FF2B5EF4-FFF2-40B4-BE49-F238E27FC236}">
                    <a16:creationId xmlns:a16="http://schemas.microsoft.com/office/drawing/2014/main" id="{500193D6-EDCC-DE31-A997-C2E5C455CB1E}"/>
                  </a:ext>
                </a:extLst>
              </p:cNvPr>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Google Shape;23;p2">
                <a:extLst>
                  <a:ext uri="{FF2B5EF4-FFF2-40B4-BE49-F238E27FC236}">
                    <a16:creationId xmlns:a16="http://schemas.microsoft.com/office/drawing/2014/main" id="{6E3F7B1D-2D0C-9244-5054-44BE1C1BBBF4}"/>
                  </a:ext>
                </a:extLst>
              </p:cNvPr>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Google Shape;24;p2">
                <a:extLst>
                  <a:ext uri="{FF2B5EF4-FFF2-40B4-BE49-F238E27FC236}">
                    <a16:creationId xmlns:a16="http://schemas.microsoft.com/office/drawing/2014/main" id="{11EDE87C-92C4-0914-2020-09E31EBABABC}"/>
                  </a:ext>
                </a:extLst>
              </p:cNvPr>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Google Shape;25;p2">
                <a:extLst>
                  <a:ext uri="{FF2B5EF4-FFF2-40B4-BE49-F238E27FC236}">
                    <a16:creationId xmlns:a16="http://schemas.microsoft.com/office/drawing/2014/main" id="{DF45EA41-B776-B1CF-6E77-02D5D68AD444}"/>
                  </a:ext>
                </a:extLst>
              </p:cNvPr>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Google Shape;26;p2">
                <a:extLst>
                  <a:ext uri="{FF2B5EF4-FFF2-40B4-BE49-F238E27FC236}">
                    <a16:creationId xmlns:a16="http://schemas.microsoft.com/office/drawing/2014/main" id="{B88348E9-B296-2362-B008-CA38FD6D2DE7}"/>
                  </a:ext>
                </a:extLst>
              </p:cNvPr>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Google Shape;27;p2">
                <a:extLst>
                  <a:ext uri="{FF2B5EF4-FFF2-40B4-BE49-F238E27FC236}">
                    <a16:creationId xmlns:a16="http://schemas.microsoft.com/office/drawing/2014/main" id="{E3CC33F8-4717-FED2-30C1-E5A89858C91D}"/>
                  </a:ext>
                </a:extLst>
              </p:cNvPr>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Google Shape;28;p2">
                <a:extLst>
                  <a:ext uri="{FF2B5EF4-FFF2-40B4-BE49-F238E27FC236}">
                    <a16:creationId xmlns:a16="http://schemas.microsoft.com/office/drawing/2014/main" id="{164254A0-1917-F495-C0DB-F0D61C2E398C}"/>
                  </a:ext>
                </a:extLst>
              </p:cNvPr>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Google Shape;29;p2">
                <a:extLst>
                  <a:ext uri="{FF2B5EF4-FFF2-40B4-BE49-F238E27FC236}">
                    <a16:creationId xmlns:a16="http://schemas.microsoft.com/office/drawing/2014/main" id="{B4B87B50-3761-539F-50B8-4C9E22E03FB4}"/>
                  </a:ext>
                </a:extLst>
              </p:cNvPr>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Google Shape;30;p2">
                <a:extLst>
                  <a:ext uri="{FF2B5EF4-FFF2-40B4-BE49-F238E27FC236}">
                    <a16:creationId xmlns:a16="http://schemas.microsoft.com/office/drawing/2014/main" id="{1964CD6E-5B34-ECCC-2B6B-93F2EF98FC79}"/>
                  </a:ext>
                </a:extLst>
              </p:cNvPr>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Google Shape;31;p2">
                <a:extLst>
                  <a:ext uri="{FF2B5EF4-FFF2-40B4-BE49-F238E27FC236}">
                    <a16:creationId xmlns:a16="http://schemas.microsoft.com/office/drawing/2014/main" id="{8EF59C2C-90BF-24D9-0408-ED79171F69C1}"/>
                  </a:ext>
                </a:extLst>
              </p:cNvPr>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Google Shape;32;p2">
                <a:extLst>
                  <a:ext uri="{FF2B5EF4-FFF2-40B4-BE49-F238E27FC236}">
                    <a16:creationId xmlns:a16="http://schemas.microsoft.com/office/drawing/2014/main" id="{BB39CAAF-6442-4055-C644-7AD17AD71F91}"/>
                  </a:ext>
                </a:extLst>
              </p:cNvPr>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Google Shape;33;p2">
                <a:extLst>
                  <a:ext uri="{FF2B5EF4-FFF2-40B4-BE49-F238E27FC236}">
                    <a16:creationId xmlns:a16="http://schemas.microsoft.com/office/drawing/2014/main" id="{B54132A2-9673-CED0-018A-F26FC0EB8F51}"/>
                  </a:ext>
                </a:extLst>
              </p:cNvPr>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Google Shape;34;p2">
                <a:extLst>
                  <a:ext uri="{FF2B5EF4-FFF2-40B4-BE49-F238E27FC236}">
                    <a16:creationId xmlns:a16="http://schemas.microsoft.com/office/drawing/2014/main" id="{EDCD800B-18FD-39A2-66E8-80618ACD492A}"/>
                  </a:ext>
                </a:extLst>
              </p:cNvPr>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Google Shape;35;p2">
                <a:extLst>
                  <a:ext uri="{FF2B5EF4-FFF2-40B4-BE49-F238E27FC236}">
                    <a16:creationId xmlns:a16="http://schemas.microsoft.com/office/drawing/2014/main" id="{B2B7244F-33BD-BC57-997B-BEB891B00917}"/>
                  </a:ext>
                </a:extLst>
              </p:cNvPr>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Google Shape;36;p2">
                <a:extLst>
                  <a:ext uri="{FF2B5EF4-FFF2-40B4-BE49-F238E27FC236}">
                    <a16:creationId xmlns:a16="http://schemas.microsoft.com/office/drawing/2014/main" id="{2779FF29-7142-457F-9F74-29645DF002FD}"/>
                  </a:ext>
                </a:extLst>
              </p:cNvPr>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Google Shape;37;p2">
                <a:extLst>
                  <a:ext uri="{FF2B5EF4-FFF2-40B4-BE49-F238E27FC236}">
                    <a16:creationId xmlns:a16="http://schemas.microsoft.com/office/drawing/2014/main" id="{57AAD126-0C7D-A22F-4521-C2AD01EF4F2D}"/>
                  </a:ext>
                </a:extLst>
              </p:cNvPr>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Google Shape;38;p2">
                <a:extLst>
                  <a:ext uri="{FF2B5EF4-FFF2-40B4-BE49-F238E27FC236}">
                    <a16:creationId xmlns:a16="http://schemas.microsoft.com/office/drawing/2014/main" id="{D140BB34-1E8A-D423-C82D-82E090B76A81}"/>
                  </a:ext>
                </a:extLst>
              </p:cNvPr>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Google Shape;39;p2">
                <a:extLst>
                  <a:ext uri="{FF2B5EF4-FFF2-40B4-BE49-F238E27FC236}">
                    <a16:creationId xmlns:a16="http://schemas.microsoft.com/office/drawing/2014/main" id="{1046A6CF-1E29-B238-C44D-7588A7295404}"/>
                  </a:ext>
                </a:extLst>
              </p:cNvPr>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Google Shape;40;p2">
                <a:extLst>
                  <a:ext uri="{FF2B5EF4-FFF2-40B4-BE49-F238E27FC236}">
                    <a16:creationId xmlns:a16="http://schemas.microsoft.com/office/drawing/2014/main" id="{A52993AE-C1A6-98D9-1D0E-1501A7F4B188}"/>
                  </a:ext>
                </a:extLst>
              </p:cNvPr>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Google Shape;41;p2">
                <a:extLst>
                  <a:ext uri="{FF2B5EF4-FFF2-40B4-BE49-F238E27FC236}">
                    <a16:creationId xmlns:a16="http://schemas.microsoft.com/office/drawing/2014/main" id="{DE571E8D-09C9-BA49-1B72-9DB4C8B6A0BF}"/>
                  </a:ext>
                </a:extLst>
              </p:cNvPr>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Google Shape;42;p2">
                <a:extLst>
                  <a:ext uri="{FF2B5EF4-FFF2-40B4-BE49-F238E27FC236}">
                    <a16:creationId xmlns:a16="http://schemas.microsoft.com/office/drawing/2014/main" id="{F3C172A6-C84D-FCEB-8626-00CD452A4861}"/>
                  </a:ext>
                </a:extLst>
              </p:cNvPr>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Google Shape;43;p2">
                <a:extLst>
                  <a:ext uri="{FF2B5EF4-FFF2-40B4-BE49-F238E27FC236}">
                    <a16:creationId xmlns:a16="http://schemas.microsoft.com/office/drawing/2014/main" id="{E3A4E65B-0639-2F00-A87C-F18CD9F882CF}"/>
                  </a:ext>
                </a:extLst>
              </p:cNvPr>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Google Shape;44;p2">
                <a:extLst>
                  <a:ext uri="{FF2B5EF4-FFF2-40B4-BE49-F238E27FC236}">
                    <a16:creationId xmlns:a16="http://schemas.microsoft.com/office/drawing/2014/main" id="{8D93249B-DCC8-C8ED-73F8-8424C08F5346}"/>
                  </a:ext>
                </a:extLst>
              </p:cNvPr>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Google Shape;45;p2">
                <a:extLst>
                  <a:ext uri="{FF2B5EF4-FFF2-40B4-BE49-F238E27FC236}">
                    <a16:creationId xmlns:a16="http://schemas.microsoft.com/office/drawing/2014/main" id="{215F636B-49D8-E250-B5E0-06EB6A940617}"/>
                  </a:ext>
                </a:extLst>
              </p:cNvPr>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Google Shape;46;p2">
                <a:extLst>
                  <a:ext uri="{FF2B5EF4-FFF2-40B4-BE49-F238E27FC236}">
                    <a16:creationId xmlns:a16="http://schemas.microsoft.com/office/drawing/2014/main" id="{322A4D48-2912-4C9E-665D-2483D5574C25}"/>
                  </a:ext>
                </a:extLst>
              </p:cNvPr>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Google Shape;47;p2">
                <a:extLst>
                  <a:ext uri="{FF2B5EF4-FFF2-40B4-BE49-F238E27FC236}">
                    <a16:creationId xmlns:a16="http://schemas.microsoft.com/office/drawing/2014/main" id="{DAD7A659-5C8E-2C1D-C187-1FDA7BC8322B}"/>
                  </a:ext>
                </a:extLst>
              </p:cNvPr>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Google Shape;48;p2">
                <a:extLst>
                  <a:ext uri="{FF2B5EF4-FFF2-40B4-BE49-F238E27FC236}">
                    <a16:creationId xmlns:a16="http://schemas.microsoft.com/office/drawing/2014/main" id="{06913ECF-1628-FC65-E84F-77F418237983}"/>
                  </a:ext>
                </a:extLst>
              </p:cNvPr>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Google Shape;49;p2">
                <a:extLst>
                  <a:ext uri="{FF2B5EF4-FFF2-40B4-BE49-F238E27FC236}">
                    <a16:creationId xmlns:a16="http://schemas.microsoft.com/office/drawing/2014/main" id="{512544B4-0BF4-E7BE-FF21-163D55D5EF68}"/>
                  </a:ext>
                </a:extLst>
              </p:cNvPr>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Google Shape;50;p2">
                <a:extLst>
                  <a:ext uri="{FF2B5EF4-FFF2-40B4-BE49-F238E27FC236}">
                    <a16:creationId xmlns:a16="http://schemas.microsoft.com/office/drawing/2014/main" id="{1E1C234A-D5D2-CDE1-2A30-5EA2B83D8A4D}"/>
                  </a:ext>
                </a:extLst>
              </p:cNvPr>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Google Shape;51;p2">
                <a:extLst>
                  <a:ext uri="{FF2B5EF4-FFF2-40B4-BE49-F238E27FC236}">
                    <a16:creationId xmlns:a16="http://schemas.microsoft.com/office/drawing/2014/main" id="{BDAF1A04-FB9E-B9D1-B390-27109C31721E}"/>
                  </a:ext>
                </a:extLst>
              </p:cNvPr>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Google Shape;52;p2">
                <a:extLst>
                  <a:ext uri="{FF2B5EF4-FFF2-40B4-BE49-F238E27FC236}">
                    <a16:creationId xmlns:a16="http://schemas.microsoft.com/office/drawing/2014/main" id="{81444F7F-8E5D-7465-7FAD-F03BB48B79C9}"/>
                  </a:ext>
                </a:extLst>
              </p:cNvPr>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Google Shape;53;p2">
                <a:extLst>
                  <a:ext uri="{FF2B5EF4-FFF2-40B4-BE49-F238E27FC236}">
                    <a16:creationId xmlns:a16="http://schemas.microsoft.com/office/drawing/2014/main" id="{F51EA5EE-9CF4-CF02-1B13-83EA0EA4B99C}"/>
                  </a:ext>
                </a:extLst>
              </p:cNvPr>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Google Shape;54;p2">
                <a:extLst>
                  <a:ext uri="{FF2B5EF4-FFF2-40B4-BE49-F238E27FC236}">
                    <a16:creationId xmlns:a16="http://schemas.microsoft.com/office/drawing/2014/main" id="{B59C8EDF-8FEF-8945-1558-268E85EDA2A2}"/>
                  </a:ext>
                </a:extLst>
              </p:cNvPr>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Google Shape;55;p2">
                <a:extLst>
                  <a:ext uri="{FF2B5EF4-FFF2-40B4-BE49-F238E27FC236}">
                    <a16:creationId xmlns:a16="http://schemas.microsoft.com/office/drawing/2014/main" id="{4F56141D-EAFF-037B-969C-6B32F40224B7}"/>
                  </a:ext>
                </a:extLst>
              </p:cNvPr>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Google Shape;56;p2">
                <a:extLst>
                  <a:ext uri="{FF2B5EF4-FFF2-40B4-BE49-F238E27FC236}">
                    <a16:creationId xmlns:a16="http://schemas.microsoft.com/office/drawing/2014/main" id="{5CA7EA46-81C8-DB31-5185-F6AF1FF91567}"/>
                  </a:ext>
                </a:extLst>
              </p:cNvPr>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oogle Shape;57;p2">
              <a:extLst>
                <a:ext uri="{FF2B5EF4-FFF2-40B4-BE49-F238E27FC236}">
                  <a16:creationId xmlns:a16="http://schemas.microsoft.com/office/drawing/2014/main" id="{79335C42-2104-6356-275D-08130FD36243}"/>
                </a:ext>
              </a:extLst>
            </p:cNvPr>
            <p:cNvGrpSpPr/>
            <p:nvPr/>
          </p:nvGrpSpPr>
          <p:grpSpPr>
            <a:xfrm>
              <a:off x="-58751" y="3080616"/>
              <a:ext cx="668020" cy="1064893"/>
              <a:chOff x="60675" y="3495450"/>
              <a:chExt cx="509550" cy="812275"/>
            </a:xfrm>
          </p:grpSpPr>
          <p:sp>
            <p:nvSpPr>
              <p:cNvPr id="241" name="Google Shape;58;p2">
                <a:extLst>
                  <a:ext uri="{FF2B5EF4-FFF2-40B4-BE49-F238E27FC236}">
                    <a16:creationId xmlns:a16="http://schemas.microsoft.com/office/drawing/2014/main" id="{AA40D7C3-932D-3529-4BB1-70D32C15E73E}"/>
                  </a:ext>
                </a:extLst>
              </p:cNvPr>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59;p2">
                <a:extLst>
                  <a:ext uri="{FF2B5EF4-FFF2-40B4-BE49-F238E27FC236}">
                    <a16:creationId xmlns:a16="http://schemas.microsoft.com/office/drawing/2014/main" id="{F7A0EACA-346E-ED46-7591-9CF4B739D384}"/>
                  </a:ext>
                </a:extLst>
              </p:cNvPr>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Google Shape;60;p2">
                <a:extLst>
                  <a:ext uri="{FF2B5EF4-FFF2-40B4-BE49-F238E27FC236}">
                    <a16:creationId xmlns:a16="http://schemas.microsoft.com/office/drawing/2014/main" id="{4C070BC6-8CC0-2439-D3EE-7CB5CA550844}"/>
                  </a:ext>
                </a:extLst>
              </p:cNvPr>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61;p2">
                <a:extLst>
                  <a:ext uri="{FF2B5EF4-FFF2-40B4-BE49-F238E27FC236}">
                    <a16:creationId xmlns:a16="http://schemas.microsoft.com/office/drawing/2014/main" id="{79F0AF6A-B1BB-3687-9F99-1264EF767195}"/>
                  </a:ext>
                </a:extLst>
              </p:cNvPr>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Google Shape;62;p2">
                <a:extLst>
                  <a:ext uri="{FF2B5EF4-FFF2-40B4-BE49-F238E27FC236}">
                    <a16:creationId xmlns:a16="http://schemas.microsoft.com/office/drawing/2014/main" id="{EC7304AA-27B5-85DD-7312-361F8D2D45CD}"/>
                  </a:ext>
                </a:extLst>
              </p:cNvPr>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Google Shape;63;p2">
                <a:extLst>
                  <a:ext uri="{FF2B5EF4-FFF2-40B4-BE49-F238E27FC236}">
                    <a16:creationId xmlns:a16="http://schemas.microsoft.com/office/drawing/2014/main" id="{F616D19B-2361-128A-F707-FEDE1F05EC1D}"/>
                  </a:ext>
                </a:extLst>
              </p:cNvPr>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Google Shape;64;p2">
                <a:extLst>
                  <a:ext uri="{FF2B5EF4-FFF2-40B4-BE49-F238E27FC236}">
                    <a16:creationId xmlns:a16="http://schemas.microsoft.com/office/drawing/2014/main" id="{EC1915A3-9293-9074-4D29-4B2292EBEAEA}"/>
                  </a:ext>
                </a:extLst>
              </p:cNvPr>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Google Shape;65;p2">
                <a:extLst>
                  <a:ext uri="{FF2B5EF4-FFF2-40B4-BE49-F238E27FC236}">
                    <a16:creationId xmlns:a16="http://schemas.microsoft.com/office/drawing/2014/main" id="{82223422-F368-9E4C-8664-38D22D261F33}"/>
                  </a:ext>
                </a:extLst>
              </p:cNvPr>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Google Shape;66;p2">
                <a:extLst>
                  <a:ext uri="{FF2B5EF4-FFF2-40B4-BE49-F238E27FC236}">
                    <a16:creationId xmlns:a16="http://schemas.microsoft.com/office/drawing/2014/main" id="{F6A3464C-8568-1784-E0CD-8A3814BB4726}"/>
                  </a:ext>
                </a:extLst>
              </p:cNvPr>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Google Shape;67;p2">
                <a:extLst>
                  <a:ext uri="{FF2B5EF4-FFF2-40B4-BE49-F238E27FC236}">
                    <a16:creationId xmlns:a16="http://schemas.microsoft.com/office/drawing/2014/main" id="{5386BA3E-4370-366A-AB6E-AC5EF342E7DB}"/>
                  </a:ext>
                </a:extLst>
              </p:cNvPr>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Google Shape;68;p2">
                <a:extLst>
                  <a:ext uri="{FF2B5EF4-FFF2-40B4-BE49-F238E27FC236}">
                    <a16:creationId xmlns:a16="http://schemas.microsoft.com/office/drawing/2014/main" id="{6C65EE5D-A97E-46E3-FDBC-D21ACD0C91A8}"/>
                  </a:ext>
                </a:extLst>
              </p:cNvPr>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Google Shape;69;p2">
                <a:extLst>
                  <a:ext uri="{FF2B5EF4-FFF2-40B4-BE49-F238E27FC236}">
                    <a16:creationId xmlns:a16="http://schemas.microsoft.com/office/drawing/2014/main" id="{9E014BF2-C711-3EE1-97D7-A85CE76690BF}"/>
                  </a:ext>
                </a:extLst>
              </p:cNvPr>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Google Shape;70;p2">
                <a:extLst>
                  <a:ext uri="{FF2B5EF4-FFF2-40B4-BE49-F238E27FC236}">
                    <a16:creationId xmlns:a16="http://schemas.microsoft.com/office/drawing/2014/main" id="{3FA0CC1B-D8D1-A7F3-33AA-B53F9E25F2E0}"/>
                  </a:ext>
                </a:extLst>
              </p:cNvPr>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Google Shape;71;p2">
                <a:extLst>
                  <a:ext uri="{FF2B5EF4-FFF2-40B4-BE49-F238E27FC236}">
                    <a16:creationId xmlns:a16="http://schemas.microsoft.com/office/drawing/2014/main" id="{F483A14F-72C0-67D8-1008-C4333540F0FA}"/>
                  </a:ext>
                </a:extLst>
              </p:cNvPr>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Google Shape;72;p2">
                <a:extLst>
                  <a:ext uri="{FF2B5EF4-FFF2-40B4-BE49-F238E27FC236}">
                    <a16:creationId xmlns:a16="http://schemas.microsoft.com/office/drawing/2014/main" id="{6A11DC5C-11DD-92A8-2E05-64EEA1194DDE}"/>
                  </a:ext>
                </a:extLst>
              </p:cNvPr>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Google Shape;73;p2">
                <a:extLst>
                  <a:ext uri="{FF2B5EF4-FFF2-40B4-BE49-F238E27FC236}">
                    <a16:creationId xmlns:a16="http://schemas.microsoft.com/office/drawing/2014/main" id="{91DB0D6B-E778-8547-1D72-B35F4CC71BE8}"/>
                  </a:ext>
                </a:extLst>
              </p:cNvPr>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Google Shape;74;p2">
                <a:extLst>
                  <a:ext uri="{FF2B5EF4-FFF2-40B4-BE49-F238E27FC236}">
                    <a16:creationId xmlns:a16="http://schemas.microsoft.com/office/drawing/2014/main" id="{2ACD43CB-452F-B6BD-C8E5-369246C0F393}"/>
                  </a:ext>
                </a:extLst>
              </p:cNvPr>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Google Shape;75;p2">
                <a:extLst>
                  <a:ext uri="{FF2B5EF4-FFF2-40B4-BE49-F238E27FC236}">
                    <a16:creationId xmlns:a16="http://schemas.microsoft.com/office/drawing/2014/main" id="{CB4471FE-0260-1E93-3DFD-15DAB6404835}"/>
                  </a:ext>
                </a:extLst>
              </p:cNvPr>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Google Shape;76;p2">
                <a:extLst>
                  <a:ext uri="{FF2B5EF4-FFF2-40B4-BE49-F238E27FC236}">
                    <a16:creationId xmlns:a16="http://schemas.microsoft.com/office/drawing/2014/main" id="{811E08FB-9741-4CD5-F3E9-9C6D28C6372A}"/>
                  </a:ext>
                </a:extLst>
              </p:cNvPr>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Google Shape;77;p2">
                <a:extLst>
                  <a:ext uri="{FF2B5EF4-FFF2-40B4-BE49-F238E27FC236}">
                    <a16:creationId xmlns:a16="http://schemas.microsoft.com/office/drawing/2014/main" id="{0AA0D759-0881-F3DF-2543-5AF265731E81}"/>
                  </a:ext>
                </a:extLst>
              </p:cNvPr>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Google Shape;78;p2">
                <a:extLst>
                  <a:ext uri="{FF2B5EF4-FFF2-40B4-BE49-F238E27FC236}">
                    <a16:creationId xmlns:a16="http://schemas.microsoft.com/office/drawing/2014/main" id="{734B30B3-51F4-AA7B-B95E-6F7852E6F46A}"/>
                  </a:ext>
                </a:extLst>
              </p:cNvPr>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Google Shape;79;p2">
                <a:extLst>
                  <a:ext uri="{FF2B5EF4-FFF2-40B4-BE49-F238E27FC236}">
                    <a16:creationId xmlns:a16="http://schemas.microsoft.com/office/drawing/2014/main" id="{05ADCCA4-01EC-06FA-DBE5-B8B0D974379C}"/>
                  </a:ext>
                </a:extLst>
              </p:cNvPr>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oogle Shape;80;p2">
                <a:extLst>
                  <a:ext uri="{FF2B5EF4-FFF2-40B4-BE49-F238E27FC236}">
                    <a16:creationId xmlns:a16="http://schemas.microsoft.com/office/drawing/2014/main" id="{29C8EF68-B63E-5993-2C2E-58F5FE960456}"/>
                  </a:ext>
                </a:extLst>
              </p:cNvPr>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oogle Shape;81;p2">
                <a:extLst>
                  <a:ext uri="{FF2B5EF4-FFF2-40B4-BE49-F238E27FC236}">
                    <a16:creationId xmlns:a16="http://schemas.microsoft.com/office/drawing/2014/main" id="{52E78C8F-139B-9AD7-5AF7-515121745510}"/>
                  </a:ext>
                </a:extLst>
              </p:cNvPr>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Google Shape;82;p2">
                <a:extLst>
                  <a:ext uri="{FF2B5EF4-FFF2-40B4-BE49-F238E27FC236}">
                    <a16:creationId xmlns:a16="http://schemas.microsoft.com/office/drawing/2014/main" id="{9F0E1414-58E8-8633-0E47-E538692BF652}"/>
                  </a:ext>
                </a:extLst>
              </p:cNvPr>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oogle Shape;83;p2">
                <a:extLst>
                  <a:ext uri="{FF2B5EF4-FFF2-40B4-BE49-F238E27FC236}">
                    <a16:creationId xmlns:a16="http://schemas.microsoft.com/office/drawing/2014/main" id="{437BBF51-65A0-32B4-8168-CCFF48359A70}"/>
                  </a:ext>
                </a:extLst>
              </p:cNvPr>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Google Shape;84;p2">
                <a:extLst>
                  <a:ext uri="{FF2B5EF4-FFF2-40B4-BE49-F238E27FC236}">
                    <a16:creationId xmlns:a16="http://schemas.microsoft.com/office/drawing/2014/main" id="{CF444AFE-B4E9-03A9-CBDB-D0CDC2B6C5C6}"/>
                  </a:ext>
                </a:extLst>
              </p:cNvPr>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Google Shape;85;p2">
                <a:extLst>
                  <a:ext uri="{FF2B5EF4-FFF2-40B4-BE49-F238E27FC236}">
                    <a16:creationId xmlns:a16="http://schemas.microsoft.com/office/drawing/2014/main" id="{63340808-04AC-C273-915D-678DAD6C5D54}"/>
                  </a:ext>
                </a:extLst>
              </p:cNvPr>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Google Shape;86;p2">
                <a:extLst>
                  <a:ext uri="{FF2B5EF4-FFF2-40B4-BE49-F238E27FC236}">
                    <a16:creationId xmlns:a16="http://schemas.microsoft.com/office/drawing/2014/main" id="{E0C008E1-43F5-589D-06A6-092DE175A168}"/>
                  </a:ext>
                </a:extLst>
              </p:cNvPr>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Google Shape;87;p2">
                <a:extLst>
                  <a:ext uri="{FF2B5EF4-FFF2-40B4-BE49-F238E27FC236}">
                    <a16:creationId xmlns:a16="http://schemas.microsoft.com/office/drawing/2014/main" id="{E8C2D3F6-BF7E-E85E-2DEC-461D407DB0D3}"/>
                  </a:ext>
                </a:extLst>
              </p:cNvPr>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oogle Shape;88;p2">
                <a:extLst>
                  <a:ext uri="{FF2B5EF4-FFF2-40B4-BE49-F238E27FC236}">
                    <a16:creationId xmlns:a16="http://schemas.microsoft.com/office/drawing/2014/main" id="{3A7CA18A-99C0-DFC2-2199-369EDA1E13FE}"/>
                  </a:ext>
                </a:extLst>
              </p:cNvPr>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oogle Shape;89;p2">
                <a:extLst>
                  <a:ext uri="{FF2B5EF4-FFF2-40B4-BE49-F238E27FC236}">
                    <a16:creationId xmlns:a16="http://schemas.microsoft.com/office/drawing/2014/main" id="{138C85D5-22EF-46E5-FF4F-F87C05576F74}"/>
                  </a:ext>
                </a:extLst>
              </p:cNvPr>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Google Shape;90;p2">
                <a:extLst>
                  <a:ext uri="{FF2B5EF4-FFF2-40B4-BE49-F238E27FC236}">
                    <a16:creationId xmlns:a16="http://schemas.microsoft.com/office/drawing/2014/main" id="{3C1B53E7-8517-907E-30CC-392F53BD3C50}"/>
                  </a:ext>
                </a:extLst>
              </p:cNvPr>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oogle Shape;91;p2">
                <a:extLst>
                  <a:ext uri="{FF2B5EF4-FFF2-40B4-BE49-F238E27FC236}">
                    <a16:creationId xmlns:a16="http://schemas.microsoft.com/office/drawing/2014/main" id="{AB170EEA-8FB2-CAC7-C762-E94D868091C8}"/>
                  </a:ext>
                </a:extLst>
              </p:cNvPr>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Google Shape;92;p2">
                <a:extLst>
                  <a:ext uri="{FF2B5EF4-FFF2-40B4-BE49-F238E27FC236}">
                    <a16:creationId xmlns:a16="http://schemas.microsoft.com/office/drawing/2014/main" id="{DD4BB332-1FBA-4B74-C488-7E1F6A5ECBB3}"/>
                  </a:ext>
                </a:extLst>
              </p:cNvPr>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Google Shape;93;p2">
                <a:extLst>
                  <a:ext uri="{FF2B5EF4-FFF2-40B4-BE49-F238E27FC236}">
                    <a16:creationId xmlns:a16="http://schemas.microsoft.com/office/drawing/2014/main" id="{EAA31CE2-B9C7-5811-AD06-85972D59B31C}"/>
                  </a:ext>
                </a:extLst>
              </p:cNvPr>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Google Shape;94;p2">
                <a:extLst>
                  <a:ext uri="{FF2B5EF4-FFF2-40B4-BE49-F238E27FC236}">
                    <a16:creationId xmlns:a16="http://schemas.microsoft.com/office/drawing/2014/main" id="{B2DF1FFF-2177-6930-4A42-69CF86E1FF99}"/>
                  </a:ext>
                </a:extLst>
              </p:cNvPr>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oogle Shape;95;p2">
                <a:extLst>
                  <a:ext uri="{FF2B5EF4-FFF2-40B4-BE49-F238E27FC236}">
                    <a16:creationId xmlns:a16="http://schemas.microsoft.com/office/drawing/2014/main" id="{9A8202BB-D376-82F6-C28E-AB1DCDEC33CC}"/>
                  </a:ext>
                </a:extLst>
              </p:cNvPr>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oogle Shape;96;p2">
                <a:extLst>
                  <a:ext uri="{FF2B5EF4-FFF2-40B4-BE49-F238E27FC236}">
                    <a16:creationId xmlns:a16="http://schemas.microsoft.com/office/drawing/2014/main" id="{05BCE743-3779-5C45-CCA5-B71BF312CA37}"/>
                  </a:ext>
                </a:extLst>
              </p:cNvPr>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oogle Shape;97;p2">
                <a:extLst>
                  <a:ext uri="{FF2B5EF4-FFF2-40B4-BE49-F238E27FC236}">
                    <a16:creationId xmlns:a16="http://schemas.microsoft.com/office/drawing/2014/main" id="{7C70A6E2-B202-03DD-2862-1141FCDC9F2C}"/>
                  </a:ext>
                </a:extLst>
              </p:cNvPr>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Google Shape;98;p2">
                <a:extLst>
                  <a:ext uri="{FF2B5EF4-FFF2-40B4-BE49-F238E27FC236}">
                    <a16:creationId xmlns:a16="http://schemas.microsoft.com/office/drawing/2014/main" id="{987282A4-D7A1-CE0E-7357-EDF201A03C80}"/>
                  </a:ext>
                </a:extLst>
              </p:cNvPr>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Google Shape;99;p2">
                <a:extLst>
                  <a:ext uri="{FF2B5EF4-FFF2-40B4-BE49-F238E27FC236}">
                    <a16:creationId xmlns:a16="http://schemas.microsoft.com/office/drawing/2014/main" id="{62D641A4-4A2D-4C64-389B-80C04C1B8914}"/>
                  </a:ext>
                </a:extLst>
              </p:cNvPr>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Google Shape;100;p2">
                <a:extLst>
                  <a:ext uri="{FF2B5EF4-FFF2-40B4-BE49-F238E27FC236}">
                    <a16:creationId xmlns:a16="http://schemas.microsoft.com/office/drawing/2014/main" id="{BF779786-B384-6A40-6ABB-37C6B816B776}"/>
                  </a:ext>
                </a:extLst>
              </p:cNvPr>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Google Shape;101;p2">
                <a:extLst>
                  <a:ext uri="{FF2B5EF4-FFF2-40B4-BE49-F238E27FC236}">
                    <a16:creationId xmlns:a16="http://schemas.microsoft.com/office/drawing/2014/main" id="{80136750-2416-E2C9-B756-71ECBB8D8412}"/>
                  </a:ext>
                </a:extLst>
              </p:cNvPr>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Google Shape;102;p2">
                <a:extLst>
                  <a:ext uri="{FF2B5EF4-FFF2-40B4-BE49-F238E27FC236}">
                    <a16:creationId xmlns:a16="http://schemas.microsoft.com/office/drawing/2014/main" id="{790AEF64-CF47-E1B4-5A54-06A1E8BC399B}"/>
                  </a:ext>
                </a:extLst>
              </p:cNvPr>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Google Shape;103;p2">
                <a:extLst>
                  <a:ext uri="{FF2B5EF4-FFF2-40B4-BE49-F238E27FC236}">
                    <a16:creationId xmlns:a16="http://schemas.microsoft.com/office/drawing/2014/main" id="{E579DC0B-F489-41C0-02EE-1EFB5E825048}"/>
                  </a:ext>
                </a:extLst>
              </p:cNvPr>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oogle Shape;104;p2">
                <a:extLst>
                  <a:ext uri="{FF2B5EF4-FFF2-40B4-BE49-F238E27FC236}">
                    <a16:creationId xmlns:a16="http://schemas.microsoft.com/office/drawing/2014/main" id="{EB739FA2-BE94-AD3E-8108-E6657871718F}"/>
                  </a:ext>
                </a:extLst>
              </p:cNvPr>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Google Shape;105;p2">
                <a:extLst>
                  <a:ext uri="{FF2B5EF4-FFF2-40B4-BE49-F238E27FC236}">
                    <a16:creationId xmlns:a16="http://schemas.microsoft.com/office/drawing/2014/main" id="{A88E3810-59A8-3BF2-C7DA-4938D628B7B6}"/>
                  </a:ext>
                </a:extLst>
              </p:cNvPr>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oogle Shape;106;p2">
                <a:extLst>
                  <a:ext uri="{FF2B5EF4-FFF2-40B4-BE49-F238E27FC236}">
                    <a16:creationId xmlns:a16="http://schemas.microsoft.com/office/drawing/2014/main" id="{582E8BD6-08AF-D453-71B7-4B7B43328B20}"/>
                  </a:ext>
                </a:extLst>
              </p:cNvPr>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oogle Shape;107;p2">
              <a:extLst>
                <a:ext uri="{FF2B5EF4-FFF2-40B4-BE49-F238E27FC236}">
                  <a16:creationId xmlns:a16="http://schemas.microsoft.com/office/drawing/2014/main" id="{0F00DFB7-D1F9-DA75-8BFB-002A5FD8E284}"/>
                </a:ext>
              </a:extLst>
            </p:cNvPr>
            <p:cNvGrpSpPr/>
            <p:nvPr/>
          </p:nvGrpSpPr>
          <p:grpSpPr>
            <a:xfrm>
              <a:off x="1467681" y="3519619"/>
              <a:ext cx="568807" cy="960928"/>
              <a:chOff x="1853625" y="3531725"/>
              <a:chExt cx="447000" cy="755150"/>
            </a:xfrm>
          </p:grpSpPr>
          <p:sp>
            <p:nvSpPr>
              <p:cNvPr id="197" name="Google Shape;108;p2">
                <a:extLst>
                  <a:ext uri="{FF2B5EF4-FFF2-40B4-BE49-F238E27FC236}">
                    <a16:creationId xmlns:a16="http://schemas.microsoft.com/office/drawing/2014/main" id="{6A7A2461-F1AC-CFBF-496D-AB996C75F3A9}"/>
                  </a:ext>
                </a:extLst>
              </p:cNvPr>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09;p2">
                <a:extLst>
                  <a:ext uri="{FF2B5EF4-FFF2-40B4-BE49-F238E27FC236}">
                    <a16:creationId xmlns:a16="http://schemas.microsoft.com/office/drawing/2014/main" id="{DBF9D08C-9B53-A24B-756A-C7143A993185}"/>
                  </a:ext>
                </a:extLst>
              </p:cNvPr>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10;p2">
                <a:extLst>
                  <a:ext uri="{FF2B5EF4-FFF2-40B4-BE49-F238E27FC236}">
                    <a16:creationId xmlns:a16="http://schemas.microsoft.com/office/drawing/2014/main" id="{AC5C44E3-1EE7-FB88-A631-6BAED1D33714}"/>
                  </a:ext>
                </a:extLst>
              </p:cNvPr>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111;p2">
                <a:extLst>
                  <a:ext uri="{FF2B5EF4-FFF2-40B4-BE49-F238E27FC236}">
                    <a16:creationId xmlns:a16="http://schemas.microsoft.com/office/drawing/2014/main" id="{410DEC25-B28F-3437-85ED-ED2491C4B504}"/>
                  </a:ext>
                </a:extLst>
              </p:cNvPr>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112;p2">
                <a:extLst>
                  <a:ext uri="{FF2B5EF4-FFF2-40B4-BE49-F238E27FC236}">
                    <a16:creationId xmlns:a16="http://schemas.microsoft.com/office/drawing/2014/main" id="{F5460FBF-C47F-A4FB-A49F-603DACAB523B}"/>
                  </a:ext>
                </a:extLst>
              </p:cNvPr>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113;p2">
                <a:extLst>
                  <a:ext uri="{FF2B5EF4-FFF2-40B4-BE49-F238E27FC236}">
                    <a16:creationId xmlns:a16="http://schemas.microsoft.com/office/drawing/2014/main" id="{342DE6B5-7D86-4023-AEF5-D46A99323E2D}"/>
                  </a:ext>
                </a:extLst>
              </p:cNvPr>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114;p2">
                <a:extLst>
                  <a:ext uri="{FF2B5EF4-FFF2-40B4-BE49-F238E27FC236}">
                    <a16:creationId xmlns:a16="http://schemas.microsoft.com/office/drawing/2014/main" id="{A15101DC-F899-27F8-C04F-A2CE5E699DCE}"/>
                  </a:ext>
                </a:extLst>
              </p:cNvPr>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115;p2">
                <a:extLst>
                  <a:ext uri="{FF2B5EF4-FFF2-40B4-BE49-F238E27FC236}">
                    <a16:creationId xmlns:a16="http://schemas.microsoft.com/office/drawing/2014/main" id="{E1452565-7825-63D2-763A-1F0EFD81C460}"/>
                  </a:ext>
                </a:extLst>
              </p:cNvPr>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116;p2">
                <a:extLst>
                  <a:ext uri="{FF2B5EF4-FFF2-40B4-BE49-F238E27FC236}">
                    <a16:creationId xmlns:a16="http://schemas.microsoft.com/office/drawing/2014/main" id="{BEBA163E-CEBE-4FBE-96E3-66902B91BF57}"/>
                  </a:ext>
                </a:extLst>
              </p:cNvPr>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117;p2">
                <a:extLst>
                  <a:ext uri="{FF2B5EF4-FFF2-40B4-BE49-F238E27FC236}">
                    <a16:creationId xmlns:a16="http://schemas.microsoft.com/office/drawing/2014/main" id="{38A150D0-CD39-924C-D218-D17BE738FBC4}"/>
                  </a:ext>
                </a:extLst>
              </p:cNvPr>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118;p2">
                <a:extLst>
                  <a:ext uri="{FF2B5EF4-FFF2-40B4-BE49-F238E27FC236}">
                    <a16:creationId xmlns:a16="http://schemas.microsoft.com/office/drawing/2014/main" id="{AAC93D65-7EFE-5D56-171F-0AA93AFB1369}"/>
                  </a:ext>
                </a:extLst>
              </p:cNvPr>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119;p2">
                <a:extLst>
                  <a:ext uri="{FF2B5EF4-FFF2-40B4-BE49-F238E27FC236}">
                    <a16:creationId xmlns:a16="http://schemas.microsoft.com/office/drawing/2014/main" id="{0A12AA66-B719-8A04-E326-743D408BE0A0}"/>
                  </a:ext>
                </a:extLst>
              </p:cNvPr>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Google Shape;120;p2">
                <a:extLst>
                  <a:ext uri="{FF2B5EF4-FFF2-40B4-BE49-F238E27FC236}">
                    <a16:creationId xmlns:a16="http://schemas.microsoft.com/office/drawing/2014/main" id="{C33E0A96-CC13-1343-2120-A3430D968E88}"/>
                  </a:ext>
                </a:extLst>
              </p:cNvPr>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Google Shape;121;p2">
                <a:extLst>
                  <a:ext uri="{FF2B5EF4-FFF2-40B4-BE49-F238E27FC236}">
                    <a16:creationId xmlns:a16="http://schemas.microsoft.com/office/drawing/2014/main" id="{0B123EC4-172B-4104-0519-61F1B0F8D1CC}"/>
                  </a:ext>
                </a:extLst>
              </p:cNvPr>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Google Shape;122;p2">
                <a:extLst>
                  <a:ext uri="{FF2B5EF4-FFF2-40B4-BE49-F238E27FC236}">
                    <a16:creationId xmlns:a16="http://schemas.microsoft.com/office/drawing/2014/main" id="{3DA26B2A-50F3-93F6-3E15-D9FDEA6E2210}"/>
                  </a:ext>
                </a:extLst>
              </p:cNvPr>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Google Shape;123;p2">
                <a:extLst>
                  <a:ext uri="{FF2B5EF4-FFF2-40B4-BE49-F238E27FC236}">
                    <a16:creationId xmlns:a16="http://schemas.microsoft.com/office/drawing/2014/main" id="{1C668AE3-E147-D794-F447-C26F9C0DC4A0}"/>
                  </a:ext>
                </a:extLst>
              </p:cNvPr>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124;p2">
                <a:extLst>
                  <a:ext uri="{FF2B5EF4-FFF2-40B4-BE49-F238E27FC236}">
                    <a16:creationId xmlns:a16="http://schemas.microsoft.com/office/drawing/2014/main" id="{82E6A170-5D4E-2A2A-D9C4-17A232B20F7E}"/>
                  </a:ext>
                </a:extLst>
              </p:cNvPr>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oogle Shape;125;p2">
                <a:extLst>
                  <a:ext uri="{FF2B5EF4-FFF2-40B4-BE49-F238E27FC236}">
                    <a16:creationId xmlns:a16="http://schemas.microsoft.com/office/drawing/2014/main" id="{C3A1273D-D141-F045-5190-2DD2ACE96452}"/>
                  </a:ext>
                </a:extLst>
              </p:cNvPr>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Google Shape;126;p2">
                <a:extLst>
                  <a:ext uri="{FF2B5EF4-FFF2-40B4-BE49-F238E27FC236}">
                    <a16:creationId xmlns:a16="http://schemas.microsoft.com/office/drawing/2014/main" id="{59EAB600-7AC1-F8B5-97BF-3183296203B0}"/>
                  </a:ext>
                </a:extLst>
              </p:cNvPr>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127;p2">
                <a:extLst>
                  <a:ext uri="{FF2B5EF4-FFF2-40B4-BE49-F238E27FC236}">
                    <a16:creationId xmlns:a16="http://schemas.microsoft.com/office/drawing/2014/main" id="{4300251A-CC91-B539-AD61-1A29B67C6272}"/>
                  </a:ext>
                </a:extLst>
              </p:cNvPr>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128;p2">
                <a:extLst>
                  <a:ext uri="{FF2B5EF4-FFF2-40B4-BE49-F238E27FC236}">
                    <a16:creationId xmlns:a16="http://schemas.microsoft.com/office/drawing/2014/main" id="{F8CF2D7D-0C4E-211B-47CD-312945556C0F}"/>
                  </a:ext>
                </a:extLst>
              </p:cNvPr>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129;p2">
                <a:extLst>
                  <a:ext uri="{FF2B5EF4-FFF2-40B4-BE49-F238E27FC236}">
                    <a16:creationId xmlns:a16="http://schemas.microsoft.com/office/drawing/2014/main" id="{3891BBFD-6579-38FA-BEFA-F22F0B674E57}"/>
                  </a:ext>
                </a:extLst>
              </p:cNvPr>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130;p2">
                <a:extLst>
                  <a:ext uri="{FF2B5EF4-FFF2-40B4-BE49-F238E27FC236}">
                    <a16:creationId xmlns:a16="http://schemas.microsoft.com/office/drawing/2014/main" id="{0C9EBD72-2F50-013B-035C-B4CE3B21B2E5}"/>
                  </a:ext>
                </a:extLst>
              </p:cNvPr>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131;p2">
                <a:extLst>
                  <a:ext uri="{FF2B5EF4-FFF2-40B4-BE49-F238E27FC236}">
                    <a16:creationId xmlns:a16="http://schemas.microsoft.com/office/drawing/2014/main" id="{4B9F912C-6A74-2381-86F4-7356637296E3}"/>
                  </a:ext>
                </a:extLst>
              </p:cNvPr>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132;p2">
                <a:extLst>
                  <a:ext uri="{FF2B5EF4-FFF2-40B4-BE49-F238E27FC236}">
                    <a16:creationId xmlns:a16="http://schemas.microsoft.com/office/drawing/2014/main" id="{70970B3F-02EF-3E00-0F6D-BD6F3B2F1504}"/>
                  </a:ext>
                </a:extLst>
              </p:cNvPr>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133;p2">
                <a:extLst>
                  <a:ext uri="{FF2B5EF4-FFF2-40B4-BE49-F238E27FC236}">
                    <a16:creationId xmlns:a16="http://schemas.microsoft.com/office/drawing/2014/main" id="{97398765-A675-1A99-85E7-8E88F4A2DF8A}"/>
                  </a:ext>
                </a:extLst>
              </p:cNvPr>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134;p2">
                <a:extLst>
                  <a:ext uri="{FF2B5EF4-FFF2-40B4-BE49-F238E27FC236}">
                    <a16:creationId xmlns:a16="http://schemas.microsoft.com/office/drawing/2014/main" id="{9705FF87-7C3B-0C0E-E849-967659FBBA2F}"/>
                  </a:ext>
                </a:extLst>
              </p:cNvPr>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135;p2">
                <a:extLst>
                  <a:ext uri="{FF2B5EF4-FFF2-40B4-BE49-F238E27FC236}">
                    <a16:creationId xmlns:a16="http://schemas.microsoft.com/office/drawing/2014/main" id="{2FC04F88-BBAF-C682-5D34-26547DC7A710}"/>
                  </a:ext>
                </a:extLst>
              </p:cNvPr>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Google Shape;136;p2">
                <a:extLst>
                  <a:ext uri="{FF2B5EF4-FFF2-40B4-BE49-F238E27FC236}">
                    <a16:creationId xmlns:a16="http://schemas.microsoft.com/office/drawing/2014/main" id="{540CD76D-81EE-36CD-2614-6D48E2A18F47}"/>
                  </a:ext>
                </a:extLst>
              </p:cNvPr>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Google Shape;137;p2">
                <a:extLst>
                  <a:ext uri="{FF2B5EF4-FFF2-40B4-BE49-F238E27FC236}">
                    <a16:creationId xmlns:a16="http://schemas.microsoft.com/office/drawing/2014/main" id="{4B53E90F-7D24-B751-E87C-4581EBB6794E}"/>
                  </a:ext>
                </a:extLst>
              </p:cNvPr>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138;p2">
                <a:extLst>
                  <a:ext uri="{FF2B5EF4-FFF2-40B4-BE49-F238E27FC236}">
                    <a16:creationId xmlns:a16="http://schemas.microsoft.com/office/drawing/2014/main" id="{5BC4D742-2532-16B7-7E9F-49B0FD899FEF}"/>
                  </a:ext>
                </a:extLst>
              </p:cNvPr>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Google Shape;139;p2">
                <a:extLst>
                  <a:ext uri="{FF2B5EF4-FFF2-40B4-BE49-F238E27FC236}">
                    <a16:creationId xmlns:a16="http://schemas.microsoft.com/office/drawing/2014/main" id="{B5CEF651-7D3C-13ED-4C88-04D9DEFF30FE}"/>
                  </a:ext>
                </a:extLst>
              </p:cNvPr>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140;p2">
                <a:extLst>
                  <a:ext uri="{FF2B5EF4-FFF2-40B4-BE49-F238E27FC236}">
                    <a16:creationId xmlns:a16="http://schemas.microsoft.com/office/drawing/2014/main" id="{41D359A9-52B3-AF5B-438C-422CACFDD3F4}"/>
                  </a:ext>
                </a:extLst>
              </p:cNvPr>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Google Shape;141;p2">
                <a:extLst>
                  <a:ext uri="{FF2B5EF4-FFF2-40B4-BE49-F238E27FC236}">
                    <a16:creationId xmlns:a16="http://schemas.microsoft.com/office/drawing/2014/main" id="{2FFDB65B-E1EA-2B0E-D059-7E423911C313}"/>
                  </a:ext>
                </a:extLst>
              </p:cNvPr>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Google Shape;142;p2">
                <a:extLst>
                  <a:ext uri="{FF2B5EF4-FFF2-40B4-BE49-F238E27FC236}">
                    <a16:creationId xmlns:a16="http://schemas.microsoft.com/office/drawing/2014/main" id="{82F30758-353C-6C45-0A89-11D57BAEEFCC}"/>
                  </a:ext>
                </a:extLst>
              </p:cNvPr>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143;p2">
                <a:extLst>
                  <a:ext uri="{FF2B5EF4-FFF2-40B4-BE49-F238E27FC236}">
                    <a16:creationId xmlns:a16="http://schemas.microsoft.com/office/drawing/2014/main" id="{C522BBE9-8B61-7CCC-2999-7A61C2BE25B9}"/>
                  </a:ext>
                </a:extLst>
              </p:cNvPr>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Google Shape;144;p2">
                <a:extLst>
                  <a:ext uri="{FF2B5EF4-FFF2-40B4-BE49-F238E27FC236}">
                    <a16:creationId xmlns:a16="http://schemas.microsoft.com/office/drawing/2014/main" id="{5E7779B7-1560-27E7-0D11-9E7B4530C162}"/>
                  </a:ext>
                </a:extLst>
              </p:cNvPr>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Google Shape;145;p2">
                <a:extLst>
                  <a:ext uri="{FF2B5EF4-FFF2-40B4-BE49-F238E27FC236}">
                    <a16:creationId xmlns:a16="http://schemas.microsoft.com/office/drawing/2014/main" id="{E3810894-BDDD-7108-E333-F2E5703FB6A2}"/>
                  </a:ext>
                </a:extLst>
              </p:cNvPr>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Google Shape;146;p2">
                <a:extLst>
                  <a:ext uri="{FF2B5EF4-FFF2-40B4-BE49-F238E27FC236}">
                    <a16:creationId xmlns:a16="http://schemas.microsoft.com/office/drawing/2014/main" id="{18C9F329-C51F-4EB5-9D1E-A87F854A18AC}"/>
                  </a:ext>
                </a:extLst>
              </p:cNvPr>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Google Shape;147;p2">
                <a:extLst>
                  <a:ext uri="{FF2B5EF4-FFF2-40B4-BE49-F238E27FC236}">
                    <a16:creationId xmlns:a16="http://schemas.microsoft.com/office/drawing/2014/main" id="{230D50DC-874A-5AF8-20FC-E2523440AE93}"/>
                  </a:ext>
                </a:extLst>
              </p:cNvPr>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Google Shape;148;p2">
                <a:extLst>
                  <a:ext uri="{FF2B5EF4-FFF2-40B4-BE49-F238E27FC236}">
                    <a16:creationId xmlns:a16="http://schemas.microsoft.com/office/drawing/2014/main" id="{1F3C22CC-C235-CBD1-EDA3-0DF5E12405B2}"/>
                  </a:ext>
                </a:extLst>
              </p:cNvPr>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Google Shape;149;p2">
                <a:extLst>
                  <a:ext uri="{FF2B5EF4-FFF2-40B4-BE49-F238E27FC236}">
                    <a16:creationId xmlns:a16="http://schemas.microsoft.com/office/drawing/2014/main" id="{49154B35-1E39-FC2B-988B-3340B1A14649}"/>
                  </a:ext>
                </a:extLst>
              </p:cNvPr>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Google Shape;150;p2">
                <a:extLst>
                  <a:ext uri="{FF2B5EF4-FFF2-40B4-BE49-F238E27FC236}">
                    <a16:creationId xmlns:a16="http://schemas.microsoft.com/office/drawing/2014/main" id="{FC1CCD48-3C1F-FB1C-F9FB-B759E4D54674}"/>
                  </a:ext>
                </a:extLst>
              </p:cNvPr>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Google Shape;151;p2">
                <a:extLst>
                  <a:ext uri="{FF2B5EF4-FFF2-40B4-BE49-F238E27FC236}">
                    <a16:creationId xmlns:a16="http://schemas.microsoft.com/office/drawing/2014/main" id="{DE26150D-769E-29DA-75B8-87764639A299}"/>
                  </a:ext>
                </a:extLst>
              </p:cNvPr>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oogle Shape;152;p2">
              <a:extLst>
                <a:ext uri="{FF2B5EF4-FFF2-40B4-BE49-F238E27FC236}">
                  <a16:creationId xmlns:a16="http://schemas.microsoft.com/office/drawing/2014/main" id="{3C11C5E6-8635-182F-9F7F-172AF4C4A818}"/>
                </a:ext>
              </a:extLst>
            </p:cNvPr>
            <p:cNvGrpSpPr/>
            <p:nvPr/>
          </p:nvGrpSpPr>
          <p:grpSpPr>
            <a:xfrm>
              <a:off x="1134925" y="4085100"/>
              <a:ext cx="1167525" cy="1167525"/>
              <a:chOff x="2244925" y="3993300"/>
              <a:chExt cx="1167525" cy="1167525"/>
            </a:xfrm>
          </p:grpSpPr>
          <p:sp>
            <p:nvSpPr>
              <p:cNvPr id="148" name="Google Shape;153;p2">
                <a:extLst>
                  <a:ext uri="{FF2B5EF4-FFF2-40B4-BE49-F238E27FC236}">
                    <a16:creationId xmlns:a16="http://schemas.microsoft.com/office/drawing/2014/main" id="{8D32B0C8-DCFF-1990-D50D-76BEA38C9B6F}"/>
                  </a:ext>
                </a:extLst>
              </p:cNvPr>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4;p2">
                <a:extLst>
                  <a:ext uri="{FF2B5EF4-FFF2-40B4-BE49-F238E27FC236}">
                    <a16:creationId xmlns:a16="http://schemas.microsoft.com/office/drawing/2014/main" id="{6A735394-4511-6B2C-0994-5D89B0453BF3}"/>
                  </a:ext>
                </a:extLst>
              </p:cNvPr>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5;p2">
                <a:extLst>
                  <a:ext uri="{FF2B5EF4-FFF2-40B4-BE49-F238E27FC236}">
                    <a16:creationId xmlns:a16="http://schemas.microsoft.com/office/drawing/2014/main" id="{402050CB-57E0-6E82-E560-F4D72705BB37}"/>
                  </a:ext>
                </a:extLst>
              </p:cNvPr>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6;p2">
                <a:extLst>
                  <a:ext uri="{FF2B5EF4-FFF2-40B4-BE49-F238E27FC236}">
                    <a16:creationId xmlns:a16="http://schemas.microsoft.com/office/drawing/2014/main" id="{366F0681-D208-857D-789D-1B57B4BA1E2A}"/>
                  </a:ext>
                </a:extLst>
              </p:cNvPr>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7;p2">
                <a:extLst>
                  <a:ext uri="{FF2B5EF4-FFF2-40B4-BE49-F238E27FC236}">
                    <a16:creationId xmlns:a16="http://schemas.microsoft.com/office/drawing/2014/main" id="{D1B4D883-E218-A376-17D6-3D1FB0F1B797}"/>
                  </a:ext>
                </a:extLst>
              </p:cNvPr>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Google Shape;158;p2">
                <a:extLst>
                  <a:ext uri="{FF2B5EF4-FFF2-40B4-BE49-F238E27FC236}">
                    <a16:creationId xmlns:a16="http://schemas.microsoft.com/office/drawing/2014/main" id="{E6022DFB-0E78-BC46-04B7-0E4CEF39D9CB}"/>
                  </a:ext>
                </a:extLst>
              </p:cNvPr>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Google Shape;159;p2">
                <a:extLst>
                  <a:ext uri="{FF2B5EF4-FFF2-40B4-BE49-F238E27FC236}">
                    <a16:creationId xmlns:a16="http://schemas.microsoft.com/office/drawing/2014/main" id="{6E97BE8C-CD5A-D890-833E-DEE9A136E087}"/>
                  </a:ext>
                </a:extLst>
              </p:cNvPr>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60;p2">
                <a:extLst>
                  <a:ext uri="{FF2B5EF4-FFF2-40B4-BE49-F238E27FC236}">
                    <a16:creationId xmlns:a16="http://schemas.microsoft.com/office/drawing/2014/main" id="{72ACC06C-73EB-E129-C586-6B99905DF803}"/>
                  </a:ext>
                </a:extLst>
              </p:cNvPr>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1;p2">
                <a:extLst>
                  <a:ext uri="{FF2B5EF4-FFF2-40B4-BE49-F238E27FC236}">
                    <a16:creationId xmlns:a16="http://schemas.microsoft.com/office/drawing/2014/main" id="{2BC1E91C-E1FF-BCBE-8763-AC7272248E49}"/>
                  </a:ext>
                </a:extLst>
              </p:cNvPr>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2;p2">
                <a:extLst>
                  <a:ext uri="{FF2B5EF4-FFF2-40B4-BE49-F238E27FC236}">
                    <a16:creationId xmlns:a16="http://schemas.microsoft.com/office/drawing/2014/main" id="{853A0340-C46A-F459-32E6-9245F748FB5F}"/>
                  </a:ext>
                </a:extLst>
              </p:cNvPr>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Google Shape;163;p2">
                <a:extLst>
                  <a:ext uri="{FF2B5EF4-FFF2-40B4-BE49-F238E27FC236}">
                    <a16:creationId xmlns:a16="http://schemas.microsoft.com/office/drawing/2014/main" id="{B33F3ACD-02E2-D7AD-88FB-E16C977DFFD8}"/>
                  </a:ext>
                </a:extLst>
              </p:cNvPr>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64;p2">
                <a:extLst>
                  <a:ext uri="{FF2B5EF4-FFF2-40B4-BE49-F238E27FC236}">
                    <a16:creationId xmlns:a16="http://schemas.microsoft.com/office/drawing/2014/main" id="{730AC91E-9D2E-BF17-74B8-417B918FDEFF}"/>
                  </a:ext>
                </a:extLst>
              </p:cNvPr>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5;p2">
                <a:extLst>
                  <a:ext uri="{FF2B5EF4-FFF2-40B4-BE49-F238E27FC236}">
                    <a16:creationId xmlns:a16="http://schemas.microsoft.com/office/drawing/2014/main" id="{46829086-619C-796E-FC9D-0F441FE393D0}"/>
                  </a:ext>
                </a:extLst>
              </p:cNvPr>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6;p2">
                <a:extLst>
                  <a:ext uri="{FF2B5EF4-FFF2-40B4-BE49-F238E27FC236}">
                    <a16:creationId xmlns:a16="http://schemas.microsoft.com/office/drawing/2014/main" id="{F1DF4F80-B659-99DD-59A1-79509BDCB81A}"/>
                  </a:ext>
                </a:extLst>
              </p:cNvPr>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7;p2">
                <a:extLst>
                  <a:ext uri="{FF2B5EF4-FFF2-40B4-BE49-F238E27FC236}">
                    <a16:creationId xmlns:a16="http://schemas.microsoft.com/office/drawing/2014/main" id="{51B94B62-DEA6-93B1-66E1-37B30A61B551}"/>
                  </a:ext>
                </a:extLst>
              </p:cNvPr>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8;p2">
                <a:extLst>
                  <a:ext uri="{FF2B5EF4-FFF2-40B4-BE49-F238E27FC236}">
                    <a16:creationId xmlns:a16="http://schemas.microsoft.com/office/drawing/2014/main" id="{901BA154-DF59-C22C-7A45-E7214DC9D4FE}"/>
                  </a:ext>
                </a:extLst>
              </p:cNvPr>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9;p2">
                <a:extLst>
                  <a:ext uri="{FF2B5EF4-FFF2-40B4-BE49-F238E27FC236}">
                    <a16:creationId xmlns:a16="http://schemas.microsoft.com/office/drawing/2014/main" id="{78FDCB84-EC0F-A097-BCB0-9ECED6039F48}"/>
                  </a:ext>
                </a:extLst>
              </p:cNvPr>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70;p2">
                <a:extLst>
                  <a:ext uri="{FF2B5EF4-FFF2-40B4-BE49-F238E27FC236}">
                    <a16:creationId xmlns:a16="http://schemas.microsoft.com/office/drawing/2014/main" id="{C86BFB0C-D27A-22C7-CAC2-457F4190695A}"/>
                  </a:ext>
                </a:extLst>
              </p:cNvPr>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71;p2">
                <a:extLst>
                  <a:ext uri="{FF2B5EF4-FFF2-40B4-BE49-F238E27FC236}">
                    <a16:creationId xmlns:a16="http://schemas.microsoft.com/office/drawing/2014/main" id="{F07639E4-DBF4-356F-EFC8-938A2852F52B}"/>
                  </a:ext>
                </a:extLst>
              </p:cNvPr>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72;p2">
                <a:extLst>
                  <a:ext uri="{FF2B5EF4-FFF2-40B4-BE49-F238E27FC236}">
                    <a16:creationId xmlns:a16="http://schemas.microsoft.com/office/drawing/2014/main" id="{3A484398-0238-9E0A-2324-7723FA0CD4F2}"/>
                  </a:ext>
                </a:extLst>
              </p:cNvPr>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73;p2">
                <a:extLst>
                  <a:ext uri="{FF2B5EF4-FFF2-40B4-BE49-F238E27FC236}">
                    <a16:creationId xmlns:a16="http://schemas.microsoft.com/office/drawing/2014/main" id="{666D946B-C549-7DB8-D439-2D1ACD4D5F44}"/>
                  </a:ext>
                </a:extLst>
              </p:cNvPr>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74;p2">
                <a:extLst>
                  <a:ext uri="{FF2B5EF4-FFF2-40B4-BE49-F238E27FC236}">
                    <a16:creationId xmlns:a16="http://schemas.microsoft.com/office/drawing/2014/main" id="{BFF4C80A-415B-85A3-9F79-B07CEF199949}"/>
                  </a:ext>
                </a:extLst>
              </p:cNvPr>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5;p2">
                <a:extLst>
                  <a:ext uri="{FF2B5EF4-FFF2-40B4-BE49-F238E27FC236}">
                    <a16:creationId xmlns:a16="http://schemas.microsoft.com/office/drawing/2014/main" id="{414515E3-F167-57E6-5C3F-BC954AF67792}"/>
                  </a:ext>
                </a:extLst>
              </p:cNvPr>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6;p2">
                <a:extLst>
                  <a:ext uri="{FF2B5EF4-FFF2-40B4-BE49-F238E27FC236}">
                    <a16:creationId xmlns:a16="http://schemas.microsoft.com/office/drawing/2014/main" id="{0351548E-C62C-BFB6-E016-4BB092F8C69C}"/>
                  </a:ext>
                </a:extLst>
              </p:cNvPr>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7;p2">
                <a:extLst>
                  <a:ext uri="{FF2B5EF4-FFF2-40B4-BE49-F238E27FC236}">
                    <a16:creationId xmlns:a16="http://schemas.microsoft.com/office/drawing/2014/main" id="{62D9E9AB-DFA0-014C-1FC6-1BC9EA72A060}"/>
                  </a:ext>
                </a:extLst>
              </p:cNvPr>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8;p2">
                <a:extLst>
                  <a:ext uri="{FF2B5EF4-FFF2-40B4-BE49-F238E27FC236}">
                    <a16:creationId xmlns:a16="http://schemas.microsoft.com/office/drawing/2014/main" id="{A01A27D4-7673-87E2-952B-5AD72CB96363}"/>
                  </a:ext>
                </a:extLst>
              </p:cNvPr>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9;p2">
                <a:extLst>
                  <a:ext uri="{FF2B5EF4-FFF2-40B4-BE49-F238E27FC236}">
                    <a16:creationId xmlns:a16="http://schemas.microsoft.com/office/drawing/2014/main" id="{0C8768DD-0630-092A-B278-86728C68DF80}"/>
                  </a:ext>
                </a:extLst>
              </p:cNvPr>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80;p2">
                <a:extLst>
                  <a:ext uri="{FF2B5EF4-FFF2-40B4-BE49-F238E27FC236}">
                    <a16:creationId xmlns:a16="http://schemas.microsoft.com/office/drawing/2014/main" id="{4227C32E-A021-033C-6032-38AC2E1F10E5}"/>
                  </a:ext>
                </a:extLst>
              </p:cNvPr>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81;p2">
                <a:extLst>
                  <a:ext uri="{FF2B5EF4-FFF2-40B4-BE49-F238E27FC236}">
                    <a16:creationId xmlns:a16="http://schemas.microsoft.com/office/drawing/2014/main" id="{3486BC48-288D-0EF7-8985-F54DADB65AF4}"/>
                  </a:ext>
                </a:extLst>
              </p:cNvPr>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82;p2">
                <a:extLst>
                  <a:ext uri="{FF2B5EF4-FFF2-40B4-BE49-F238E27FC236}">
                    <a16:creationId xmlns:a16="http://schemas.microsoft.com/office/drawing/2014/main" id="{56E6C8C0-2B9C-1102-5580-E293CEC77655}"/>
                  </a:ext>
                </a:extLst>
              </p:cNvPr>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83;p2">
                <a:extLst>
                  <a:ext uri="{FF2B5EF4-FFF2-40B4-BE49-F238E27FC236}">
                    <a16:creationId xmlns:a16="http://schemas.microsoft.com/office/drawing/2014/main" id="{FE93ADA1-7E46-B006-8C40-2F31DCA10A65}"/>
                  </a:ext>
                </a:extLst>
              </p:cNvPr>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84;p2">
                <a:extLst>
                  <a:ext uri="{FF2B5EF4-FFF2-40B4-BE49-F238E27FC236}">
                    <a16:creationId xmlns:a16="http://schemas.microsoft.com/office/drawing/2014/main" id="{9BAF09D0-344D-DCB5-9A41-2564A675C5D4}"/>
                  </a:ext>
                </a:extLst>
              </p:cNvPr>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5;p2">
                <a:extLst>
                  <a:ext uri="{FF2B5EF4-FFF2-40B4-BE49-F238E27FC236}">
                    <a16:creationId xmlns:a16="http://schemas.microsoft.com/office/drawing/2014/main" id="{48661DB1-8F4F-B6DD-6345-02BC1D22E137}"/>
                  </a:ext>
                </a:extLst>
              </p:cNvPr>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6;p2">
                <a:extLst>
                  <a:ext uri="{FF2B5EF4-FFF2-40B4-BE49-F238E27FC236}">
                    <a16:creationId xmlns:a16="http://schemas.microsoft.com/office/drawing/2014/main" id="{89E07811-5906-21BA-8376-9D8915436EAC}"/>
                  </a:ext>
                </a:extLst>
              </p:cNvPr>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7;p2">
                <a:extLst>
                  <a:ext uri="{FF2B5EF4-FFF2-40B4-BE49-F238E27FC236}">
                    <a16:creationId xmlns:a16="http://schemas.microsoft.com/office/drawing/2014/main" id="{D0120A22-6776-5090-C005-236BEE039E00}"/>
                  </a:ext>
                </a:extLst>
              </p:cNvPr>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8;p2">
                <a:extLst>
                  <a:ext uri="{FF2B5EF4-FFF2-40B4-BE49-F238E27FC236}">
                    <a16:creationId xmlns:a16="http://schemas.microsoft.com/office/drawing/2014/main" id="{FDF3B335-D5FA-D1E3-D346-9FC5577E45EA}"/>
                  </a:ext>
                </a:extLst>
              </p:cNvPr>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9;p2">
                <a:extLst>
                  <a:ext uri="{FF2B5EF4-FFF2-40B4-BE49-F238E27FC236}">
                    <a16:creationId xmlns:a16="http://schemas.microsoft.com/office/drawing/2014/main" id="{11E3A03A-FCA2-05FC-5578-AD958A0DB31F}"/>
                  </a:ext>
                </a:extLst>
              </p:cNvPr>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90;p2">
                <a:extLst>
                  <a:ext uri="{FF2B5EF4-FFF2-40B4-BE49-F238E27FC236}">
                    <a16:creationId xmlns:a16="http://schemas.microsoft.com/office/drawing/2014/main" id="{D8181EC7-5F86-1903-0F7A-13294D34D797}"/>
                  </a:ext>
                </a:extLst>
              </p:cNvPr>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91;p2">
                <a:extLst>
                  <a:ext uri="{FF2B5EF4-FFF2-40B4-BE49-F238E27FC236}">
                    <a16:creationId xmlns:a16="http://schemas.microsoft.com/office/drawing/2014/main" id="{747341E3-709C-F479-FFD5-6138B6194965}"/>
                  </a:ext>
                </a:extLst>
              </p:cNvPr>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92;p2">
                <a:extLst>
                  <a:ext uri="{FF2B5EF4-FFF2-40B4-BE49-F238E27FC236}">
                    <a16:creationId xmlns:a16="http://schemas.microsoft.com/office/drawing/2014/main" id="{6E2E93FE-DB85-170C-BA64-E562740D3D12}"/>
                  </a:ext>
                </a:extLst>
              </p:cNvPr>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93;p2">
                <a:extLst>
                  <a:ext uri="{FF2B5EF4-FFF2-40B4-BE49-F238E27FC236}">
                    <a16:creationId xmlns:a16="http://schemas.microsoft.com/office/drawing/2014/main" id="{2C0A1DA6-2BD2-27C3-37FB-048DEA3718AD}"/>
                  </a:ext>
                </a:extLst>
              </p:cNvPr>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94;p2">
                <a:extLst>
                  <a:ext uri="{FF2B5EF4-FFF2-40B4-BE49-F238E27FC236}">
                    <a16:creationId xmlns:a16="http://schemas.microsoft.com/office/drawing/2014/main" id="{5F0335B7-552B-4A7C-8B53-EA624FC8733F}"/>
                  </a:ext>
                </a:extLst>
              </p:cNvPr>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5;p2">
                <a:extLst>
                  <a:ext uri="{FF2B5EF4-FFF2-40B4-BE49-F238E27FC236}">
                    <a16:creationId xmlns:a16="http://schemas.microsoft.com/office/drawing/2014/main" id="{0B55382D-1B1A-66BC-7E20-6D6681CD530B}"/>
                  </a:ext>
                </a:extLst>
              </p:cNvPr>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6;p2">
                <a:extLst>
                  <a:ext uri="{FF2B5EF4-FFF2-40B4-BE49-F238E27FC236}">
                    <a16:creationId xmlns:a16="http://schemas.microsoft.com/office/drawing/2014/main" id="{884CAA2D-E604-7F40-6614-25C54BE2E9A4}"/>
                  </a:ext>
                </a:extLst>
              </p:cNvPr>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7;p2">
                <a:extLst>
                  <a:ext uri="{FF2B5EF4-FFF2-40B4-BE49-F238E27FC236}">
                    <a16:creationId xmlns:a16="http://schemas.microsoft.com/office/drawing/2014/main" id="{598F3198-9B7B-BF96-6B76-5339AE3423EC}"/>
                  </a:ext>
                </a:extLst>
              </p:cNvPr>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8;p2">
                <a:extLst>
                  <a:ext uri="{FF2B5EF4-FFF2-40B4-BE49-F238E27FC236}">
                    <a16:creationId xmlns:a16="http://schemas.microsoft.com/office/drawing/2014/main" id="{9177206E-83BE-E1B3-76DD-33576299B34D}"/>
                  </a:ext>
                </a:extLst>
              </p:cNvPr>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9;p2">
                <a:extLst>
                  <a:ext uri="{FF2B5EF4-FFF2-40B4-BE49-F238E27FC236}">
                    <a16:creationId xmlns:a16="http://schemas.microsoft.com/office/drawing/2014/main" id="{A4B36314-7856-EFF9-473E-63039239772B}"/>
                  </a:ext>
                </a:extLst>
              </p:cNvPr>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200;p2">
                <a:extLst>
                  <a:ext uri="{FF2B5EF4-FFF2-40B4-BE49-F238E27FC236}">
                    <a16:creationId xmlns:a16="http://schemas.microsoft.com/office/drawing/2014/main" id="{FBFB0A7A-5919-8F9A-E7C0-0C1A9A644187}"/>
                  </a:ext>
                </a:extLst>
              </p:cNvPr>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201;p2">
                <a:extLst>
                  <a:ext uri="{FF2B5EF4-FFF2-40B4-BE49-F238E27FC236}">
                    <a16:creationId xmlns:a16="http://schemas.microsoft.com/office/drawing/2014/main" id="{6A9FAEBF-057E-A07F-AE03-65CCFAF50BD2}"/>
                  </a:ext>
                </a:extLst>
              </p:cNvPr>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oogle Shape;202;p2">
              <a:extLst>
                <a:ext uri="{FF2B5EF4-FFF2-40B4-BE49-F238E27FC236}">
                  <a16:creationId xmlns:a16="http://schemas.microsoft.com/office/drawing/2014/main" id="{D6E0840C-0A9A-08F5-5A6D-CAA68B3D8794}"/>
                </a:ext>
              </a:extLst>
            </p:cNvPr>
            <p:cNvGrpSpPr/>
            <p:nvPr/>
          </p:nvGrpSpPr>
          <p:grpSpPr>
            <a:xfrm>
              <a:off x="-86256" y="3639677"/>
              <a:ext cx="542338" cy="996789"/>
              <a:chOff x="169075" y="3879050"/>
              <a:chExt cx="359450" cy="660650"/>
            </a:xfrm>
          </p:grpSpPr>
          <p:sp>
            <p:nvSpPr>
              <p:cNvPr id="145" name="Google Shape;203;p2">
                <a:extLst>
                  <a:ext uri="{FF2B5EF4-FFF2-40B4-BE49-F238E27FC236}">
                    <a16:creationId xmlns:a16="http://schemas.microsoft.com/office/drawing/2014/main" id="{53A4D35D-B01B-E07C-9426-BC94C1B9F213}"/>
                  </a:ext>
                </a:extLst>
              </p:cNvPr>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204;p2">
                <a:extLst>
                  <a:ext uri="{FF2B5EF4-FFF2-40B4-BE49-F238E27FC236}">
                    <a16:creationId xmlns:a16="http://schemas.microsoft.com/office/drawing/2014/main" id="{D9BBCF2F-F5BF-2767-AB98-AF9B0428FFA4}"/>
                  </a:ext>
                </a:extLst>
              </p:cNvPr>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oogle Shape;205;p2">
                <a:extLst>
                  <a:ext uri="{FF2B5EF4-FFF2-40B4-BE49-F238E27FC236}">
                    <a16:creationId xmlns:a16="http://schemas.microsoft.com/office/drawing/2014/main" id="{D994D1D3-E85A-9B04-D04C-19C75F51A72E}"/>
                  </a:ext>
                </a:extLst>
              </p:cNvPr>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oogle Shape;206;p2">
              <a:extLst>
                <a:ext uri="{FF2B5EF4-FFF2-40B4-BE49-F238E27FC236}">
                  <a16:creationId xmlns:a16="http://schemas.microsoft.com/office/drawing/2014/main" id="{B02035F4-D9B7-D514-1A43-DC8652FC4C5A}"/>
                </a:ext>
              </a:extLst>
            </p:cNvPr>
            <p:cNvGrpSpPr/>
            <p:nvPr/>
          </p:nvGrpSpPr>
          <p:grpSpPr>
            <a:xfrm>
              <a:off x="-42966" y="4001352"/>
              <a:ext cx="568780" cy="635129"/>
              <a:chOff x="184925" y="4214300"/>
              <a:chExt cx="376975" cy="420950"/>
            </a:xfrm>
          </p:grpSpPr>
          <p:sp>
            <p:nvSpPr>
              <p:cNvPr id="142" name="Google Shape;207;p2">
                <a:extLst>
                  <a:ext uri="{FF2B5EF4-FFF2-40B4-BE49-F238E27FC236}">
                    <a16:creationId xmlns:a16="http://schemas.microsoft.com/office/drawing/2014/main" id="{4E45E5B1-94BA-ADE3-E28B-14955CC63EAB}"/>
                  </a:ext>
                </a:extLst>
              </p:cNvPr>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208;p2">
                <a:extLst>
                  <a:ext uri="{FF2B5EF4-FFF2-40B4-BE49-F238E27FC236}">
                    <a16:creationId xmlns:a16="http://schemas.microsoft.com/office/drawing/2014/main" id="{EC83780C-A6DF-B8E8-64C6-997C893D7F98}"/>
                  </a:ext>
                </a:extLst>
              </p:cNvPr>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209;p2">
                <a:extLst>
                  <a:ext uri="{FF2B5EF4-FFF2-40B4-BE49-F238E27FC236}">
                    <a16:creationId xmlns:a16="http://schemas.microsoft.com/office/drawing/2014/main" id="{08687E56-3CCB-F5C3-A5A3-7C9F132E81F3}"/>
                  </a:ext>
                </a:extLst>
              </p:cNvPr>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oogle Shape;210;p2">
              <a:extLst>
                <a:ext uri="{FF2B5EF4-FFF2-40B4-BE49-F238E27FC236}">
                  <a16:creationId xmlns:a16="http://schemas.microsoft.com/office/drawing/2014/main" id="{60222149-EFDE-E52C-BEE2-8D3FF340CFCA}"/>
                </a:ext>
              </a:extLst>
            </p:cNvPr>
            <p:cNvGrpSpPr/>
            <p:nvPr/>
          </p:nvGrpSpPr>
          <p:grpSpPr>
            <a:xfrm>
              <a:off x="-86242" y="4427191"/>
              <a:ext cx="447011" cy="642232"/>
              <a:chOff x="178250" y="4721325"/>
              <a:chExt cx="244375" cy="351100"/>
            </a:xfrm>
          </p:grpSpPr>
          <p:sp>
            <p:nvSpPr>
              <p:cNvPr id="132" name="Google Shape;211;p2">
                <a:extLst>
                  <a:ext uri="{FF2B5EF4-FFF2-40B4-BE49-F238E27FC236}">
                    <a16:creationId xmlns:a16="http://schemas.microsoft.com/office/drawing/2014/main" id="{E98205E0-5C45-38BF-20F1-CE6F840D5407}"/>
                  </a:ext>
                </a:extLst>
              </p:cNvPr>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oogle Shape;212;p2">
                <a:extLst>
                  <a:ext uri="{FF2B5EF4-FFF2-40B4-BE49-F238E27FC236}">
                    <a16:creationId xmlns:a16="http://schemas.microsoft.com/office/drawing/2014/main" id="{D8CA9D17-EF8D-1BD0-DC5B-1C2A41DD85B1}"/>
                  </a:ext>
                </a:extLst>
              </p:cNvPr>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oogle Shape;213;p2">
                <a:extLst>
                  <a:ext uri="{FF2B5EF4-FFF2-40B4-BE49-F238E27FC236}">
                    <a16:creationId xmlns:a16="http://schemas.microsoft.com/office/drawing/2014/main" id="{ADD52FC2-1EA3-D405-8ABD-71BA6C0A6468}"/>
                  </a:ext>
                </a:extLst>
              </p:cNvPr>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oogle Shape;214;p2">
                <a:extLst>
                  <a:ext uri="{FF2B5EF4-FFF2-40B4-BE49-F238E27FC236}">
                    <a16:creationId xmlns:a16="http://schemas.microsoft.com/office/drawing/2014/main" id="{EFA818D4-F762-580F-B9AD-0A3E3F25D828}"/>
                  </a:ext>
                </a:extLst>
              </p:cNvPr>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oogle Shape;215;p2">
                <a:extLst>
                  <a:ext uri="{FF2B5EF4-FFF2-40B4-BE49-F238E27FC236}">
                    <a16:creationId xmlns:a16="http://schemas.microsoft.com/office/drawing/2014/main" id="{BB25F457-4997-2A5A-1306-6E7EC3AA5CE1}"/>
                  </a:ext>
                </a:extLst>
              </p:cNvPr>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oogle Shape;216;p2">
                <a:extLst>
                  <a:ext uri="{FF2B5EF4-FFF2-40B4-BE49-F238E27FC236}">
                    <a16:creationId xmlns:a16="http://schemas.microsoft.com/office/drawing/2014/main" id="{53851EA2-0197-7D55-9D0D-ED05469661BF}"/>
                  </a:ext>
                </a:extLst>
              </p:cNvPr>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217;p2">
                <a:extLst>
                  <a:ext uri="{FF2B5EF4-FFF2-40B4-BE49-F238E27FC236}">
                    <a16:creationId xmlns:a16="http://schemas.microsoft.com/office/drawing/2014/main" id="{56414AB2-4097-2099-77E3-77139B2A2A2F}"/>
                  </a:ext>
                </a:extLst>
              </p:cNvPr>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218;p2">
                <a:extLst>
                  <a:ext uri="{FF2B5EF4-FFF2-40B4-BE49-F238E27FC236}">
                    <a16:creationId xmlns:a16="http://schemas.microsoft.com/office/drawing/2014/main" id="{671D0C9D-BE98-50A8-F1A0-CC921AF290AF}"/>
                  </a:ext>
                </a:extLst>
              </p:cNvPr>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219;p2">
                <a:extLst>
                  <a:ext uri="{FF2B5EF4-FFF2-40B4-BE49-F238E27FC236}">
                    <a16:creationId xmlns:a16="http://schemas.microsoft.com/office/drawing/2014/main" id="{BACAAE4C-BD5A-C577-0E79-710C82585AC5}"/>
                  </a:ext>
                </a:extLst>
              </p:cNvPr>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220;p2">
                <a:extLst>
                  <a:ext uri="{FF2B5EF4-FFF2-40B4-BE49-F238E27FC236}">
                    <a16:creationId xmlns:a16="http://schemas.microsoft.com/office/drawing/2014/main" id="{E39F6CF7-268E-51E7-0A0E-3243C26DB05D}"/>
                  </a:ext>
                </a:extLst>
              </p:cNvPr>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oogle Shape;221;p2">
              <a:extLst>
                <a:ext uri="{FF2B5EF4-FFF2-40B4-BE49-F238E27FC236}">
                  <a16:creationId xmlns:a16="http://schemas.microsoft.com/office/drawing/2014/main" id="{7B39B98B-C3C5-55D8-292D-140697E6390A}"/>
                </a:ext>
              </a:extLst>
            </p:cNvPr>
            <p:cNvGrpSpPr/>
            <p:nvPr/>
          </p:nvGrpSpPr>
          <p:grpSpPr>
            <a:xfrm>
              <a:off x="200062" y="4427193"/>
              <a:ext cx="681767" cy="881731"/>
              <a:chOff x="373400" y="4372750"/>
              <a:chExt cx="548750" cy="709700"/>
            </a:xfrm>
          </p:grpSpPr>
          <p:sp>
            <p:nvSpPr>
              <p:cNvPr id="115" name="Google Shape;222;p2">
                <a:extLst>
                  <a:ext uri="{FF2B5EF4-FFF2-40B4-BE49-F238E27FC236}">
                    <a16:creationId xmlns:a16="http://schemas.microsoft.com/office/drawing/2014/main" id="{29306AF6-AD36-711A-07B7-471D206B4C71}"/>
                  </a:ext>
                </a:extLst>
              </p:cNvPr>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223;p2">
                <a:extLst>
                  <a:ext uri="{FF2B5EF4-FFF2-40B4-BE49-F238E27FC236}">
                    <a16:creationId xmlns:a16="http://schemas.microsoft.com/office/drawing/2014/main" id="{32E644B9-BF1D-788E-18E4-E15272FD8146}"/>
                  </a:ext>
                </a:extLst>
              </p:cNvPr>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224;p2">
                <a:extLst>
                  <a:ext uri="{FF2B5EF4-FFF2-40B4-BE49-F238E27FC236}">
                    <a16:creationId xmlns:a16="http://schemas.microsoft.com/office/drawing/2014/main" id="{B1FF0895-8CF4-6FBB-5390-4A0DCA0BDE62}"/>
                  </a:ext>
                </a:extLst>
              </p:cNvPr>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225;p2">
                <a:extLst>
                  <a:ext uri="{FF2B5EF4-FFF2-40B4-BE49-F238E27FC236}">
                    <a16:creationId xmlns:a16="http://schemas.microsoft.com/office/drawing/2014/main" id="{ECC97C24-D33D-73C0-3916-E3B768E2F024}"/>
                  </a:ext>
                </a:extLst>
              </p:cNvPr>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226;p2">
                <a:extLst>
                  <a:ext uri="{FF2B5EF4-FFF2-40B4-BE49-F238E27FC236}">
                    <a16:creationId xmlns:a16="http://schemas.microsoft.com/office/drawing/2014/main" id="{8203CF41-0ACA-1915-C7AA-39CB92E88FFB}"/>
                  </a:ext>
                </a:extLst>
              </p:cNvPr>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Google Shape;227;p2">
                <a:extLst>
                  <a:ext uri="{FF2B5EF4-FFF2-40B4-BE49-F238E27FC236}">
                    <a16:creationId xmlns:a16="http://schemas.microsoft.com/office/drawing/2014/main" id="{2B47A96C-9125-4E97-D494-94363D773462}"/>
                  </a:ext>
                </a:extLst>
              </p:cNvPr>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oogle Shape;228;p2">
                <a:extLst>
                  <a:ext uri="{FF2B5EF4-FFF2-40B4-BE49-F238E27FC236}">
                    <a16:creationId xmlns:a16="http://schemas.microsoft.com/office/drawing/2014/main" id="{6DBB3A5F-A715-01C6-61DE-DE8685B204C0}"/>
                  </a:ext>
                </a:extLst>
              </p:cNvPr>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Google Shape;229;p2">
                <a:extLst>
                  <a:ext uri="{FF2B5EF4-FFF2-40B4-BE49-F238E27FC236}">
                    <a16:creationId xmlns:a16="http://schemas.microsoft.com/office/drawing/2014/main" id="{61CEF26E-8571-DD7D-A622-9ED752F76428}"/>
                  </a:ext>
                </a:extLst>
              </p:cNvPr>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230;p2">
                <a:extLst>
                  <a:ext uri="{FF2B5EF4-FFF2-40B4-BE49-F238E27FC236}">
                    <a16:creationId xmlns:a16="http://schemas.microsoft.com/office/drawing/2014/main" id="{EA604BFB-9865-DB8F-2120-E29859A4ABAB}"/>
                  </a:ext>
                </a:extLst>
              </p:cNvPr>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oogle Shape;231;p2">
                <a:extLst>
                  <a:ext uri="{FF2B5EF4-FFF2-40B4-BE49-F238E27FC236}">
                    <a16:creationId xmlns:a16="http://schemas.microsoft.com/office/drawing/2014/main" id="{8F293B11-338D-EFA1-E5BF-6EAF445E8955}"/>
                  </a:ext>
                </a:extLst>
              </p:cNvPr>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oogle Shape;232;p2">
                <a:extLst>
                  <a:ext uri="{FF2B5EF4-FFF2-40B4-BE49-F238E27FC236}">
                    <a16:creationId xmlns:a16="http://schemas.microsoft.com/office/drawing/2014/main" id="{8C34FCB8-4862-286C-2A67-1293E565FFE8}"/>
                  </a:ext>
                </a:extLst>
              </p:cNvPr>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oogle Shape;233;p2">
                <a:extLst>
                  <a:ext uri="{FF2B5EF4-FFF2-40B4-BE49-F238E27FC236}">
                    <a16:creationId xmlns:a16="http://schemas.microsoft.com/office/drawing/2014/main" id="{A1895971-28A9-02BA-6D4C-26E48E3B38A6}"/>
                  </a:ext>
                </a:extLst>
              </p:cNvPr>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oogle Shape;234;p2">
                <a:extLst>
                  <a:ext uri="{FF2B5EF4-FFF2-40B4-BE49-F238E27FC236}">
                    <a16:creationId xmlns:a16="http://schemas.microsoft.com/office/drawing/2014/main" id="{1549B9B4-A01C-48D0-1B14-D1E47CCF15E5}"/>
                  </a:ext>
                </a:extLst>
              </p:cNvPr>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Google Shape;235;p2">
                <a:extLst>
                  <a:ext uri="{FF2B5EF4-FFF2-40B4-BE49-F238E27FC236}">
                    <a16:creationId xmlns:a16="http://schemas.microsoft.com/office/drawing/2014/main" id="{5C33FEA9-E40C-5106-11EB-92AE87F8020C}"/>
                  </a:ext>
                </a:extLst>
              </p:cNvPr>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oogle Shape;236;p2">
                <a:extLst>
                  <a:ext uri="{FF2B5EF4-FFF2-40B4-BE49-F238E27FC236}">
                    <a16:creationId xmlns:a16="http://schemas.microsoft.com/office/drawing/2014/main" id="{F16DBBE0-40C3-B476-E79F-39ECD12AA93F}"/>
                  </a:ext>
                </a:extLst>
              </p:cNvPr>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oogle Shape;237;p2">
                <a:extLst>
                  <a:ext uri="{FF2B5EF4-FFF2-40B4-BE49-F238E27FC236}">
                    <a16:creationId xmlns:a16="http://schemas.microsoft.com/office/drawing/2014/main" id="{563DC4E9-B906-AE76-7046-340985F3930D}"/>
                  </a:ext>
                </a:extLst>
              </p:cNvPr>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oogle Shape;238;p2">
                <a:extLst>
                  <a:ext uri="{FF2B5EF4-FFF2-40B4-BE49-F238E27FC236}">
                    <a16:creationId xmlns:a16="http://schemas.microsoft.com/office/drawing/2014/main" id="{110A1AA5-C208-1B9F-A6E3-126E455F9886}"/>
                  </a:ext>
                </a:extLst>
              </p:cNvPr>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oogle Shape;239;p2">
              <a:extLst>
                <a:ext uri="{FF2B5EF4-FFF2-40B4-BE49-F238E27FC236}">
                  <a16:creationId xmlns:a16="http://schemas.microsoft.com/office/drawing/2014/main" id="{4248E5BA-5975-FF5D-71A4-35E7E676759E}"/>
                </a:ext>
              </a:extLst>
            </p:cNvPr>
            <p:cNvGrpSpPr/>
            <p:nvPr/>
          </p:nvGrpSpPr>
          <p:grpSpPr>
            <a:xfrm flipH="1">
              <a:off x="7949369" y="3991029"/>
              <a:ext cx="281509" cy="259694"/>
              <a:chOff x="2493475" y="2126450"/>
              <a:chExt cx="373900" cy="344925"/>
            </a:xfrm>
          </p:grpSpPr>
          <p:sp>
            <p:nvSpPr>
              <p:cNvPr id="107" name="Google Shape;240;p2">
                <a:extLst>
                  <a:ext uri="{FF2B5EF4-FFF2-40B4-BE49-F238E27FC236}">
                    <a16:creationId xmlns:a16="http://schemas.microsoft.com/office/drawing/2014/main" id="{92A26A85-E80F-083C-66D7-701DEC06C78B}"/>
                  </a:ext>
                </a:extLst>
              </p:cNvPr>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241;p2">
                <a:extLst>
                  <a:ext uri="{FF2B5EF4-FFF2-40B4-BE49-F238E27FC236}">
                    <a16:creationId xmlns:a16="http://schemas.microsoft.com/office/drawing/2014/main" id="{0E934CBB-51F4-89AB-CD46-50852B3387AC}"/>
                  </a:ext>
                </a:extLst>
              </p:cNvPr>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242;p2">
                <a:extLst>
                  <a:ext uri="{FF2B5EF4-FFF2-40B4-BE49-F238E27FC236}">
                    <a16:creationId xmlns:a16="http://schemas.microsoft.com/office/drawing/2014/main" id="{86BD2978-BF6C-862D-5D25-C249B8720506}"/>
                  </a:ext>
                </a:extLst>
              </p:cNvPr>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243;p2">
                <a:extLst>
                  <a:ext uri="{FF2B5EF4-FFF2-40B4-BE49-F238E27FC236}">
                    <a16:creationId xmlns:a16="http://schemas.microsoft.com/office/drawing/2014/main" id="{17F83452-E1FB-9003-B492-FEDB7C05D3E4}"/>
                  </a:ext>
                </a:extLst>
              </p:cNvPr>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244;p2">
                <a:extLst>
                  <a:ext uri="{FF2B5EF4-FFF2-40B4-BE49-F238E27FC236}">
                    <a16:creationId xmlns:a16="http://schemas.microsoft.com/office/drawing/2014/main" id="{56FF791B-503B-8BFE-CB82-4B9720149538}"/>
                  </a:ext>
                </a:extLst>
              </p:cNvPr>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245;p2">
                <a:extLst>
                  <a:ext uri="{FF2B5EF4-FFF2-40B4-BE49-F238E27FC236}">
                    <a16:creationId xmlns:a16="http://schemas.microsoft.com/office/drawing/2014/main" id="{BD998E44-7842-4430-1F05-398B75057565}"/>
                  </a:ext>
                </a:extLst>
              </p:cNvPr>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246;p2">
                <a:extLst>
                  <a:ext uri="{FF2B5EF4-FFF2-40B4-BE49-F238E27FC236}">
                    <a16:creationId xmlns:a16="http://schemas.microsoft.com/office/drawing/2014/main" id="{88DC2C74-5967-A458-C4CC-252C4FB70EB3}"/>
                  </a:ext>
                </a:extLst>
              </p:cNvPr>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247;p2">
                <a:extLst>
                  <a:ext uri="{FF2B5EF4-FFF2-40B4-BE49-F238E27FC236}">
                    <a16:creationId xmlns:a16="http://schemas.microsoft.com/office/drawing/2014/main" id="{39F9B77B-B9BB-9FCB-369D-69BCEF9926DB}"/>
                  </a:ext>
                </a:extLst>
              </p:cNvPr>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 name="Google Shape;248;p2">
              <a:extLst>
                <a:ext uri="{FF2B5EF4-FFF2-40B4-BE49-F238E27FC236}">
                  <a16:creationId xmlns:a16="http://schemas.microsoft.com/office/drawing/2014/main" id="{C7E97891-774B-7EA3-02EA-EB7ABD711605}"/>
                </a:ext>
              </a:extLst>
            </p:cNvPr>
            <p:cNvGrpSpPr/>
            <p:nvPr/>
          </p:nvGrpSpPr>
          <p:grpSpPr>
            <a:xfrm rot="-1738930">
              <a:off x="6613335" y="3812775"/>
              <a:ext cx="907394" cy="2192358"/>
              <a:chOff x="1456975" y="2715100"/>
              <a:chExt cx="1205225" cy="2911950"/>
            </a:xfrm>
          </p:grpSpPr>
          <p:sp>
            <p:nvSpPr>
              <p:cNvPr id="98" name="Google Shape;249;p2">
                <a:extLst>
                  <a:ext uri="{FF2B5EF4-FFF2-40B4-BE49-F238E27FC236}">
                    <a16:creationId xmlns:a16="http://schemas.microsoft.com/office/drawing/2014/main" id="{51F5AE80-6EC5-9C1F-02EC-98ECD56162B7}"/>
                  </a:ext>
                </a:extLst>
              </p:cNvPr>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250;p2">
                <a:extLst>
                  <a:ext uri="{FF2B5EF4-FFF2-40B4-BE49-F238E27FC236}">
                    <a16:creationId xmlns:a16="http://schemas.microsoft.com/office/drawing/2014/main" id="{81EAFB9C-4447-5E91-0886-1A8A67053B1F}"/>
                  </a:ext>
                </a:extLst>
              </p:cNvPr>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251;p2">
                <a:extLst>
                  <a:ext uri="{FF2B5EF4-FFF2-40B4-BE49-F238E27FC236}">
                    <a16:creationId xmlns:a16="http://schemas.microsoft.com/office/drawing/2014/main" id="{1B69A30A-7D53-DE2B-8FC5-624B5DCD3609}"/>
                  </a:ext>
                </a:extLst>
              </p:cNvPr>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252;p2">
                <a:extLst>
                  <a:ext uri="{FF2B5EF4-FFF2-40B4-BE49-F238E27FC236}">
                    <a16:creationId xmlns:a16="http://schemas.microsoft.com/office/drawing/2014/main" id="{E982B676-2893-D0F6-20F1-F7CCC1E7D1CF}"/>
                  </a:ext>
                </a:extLst>
              </p:cNvPr>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253;p2">
                <a:extLst>
                  <a:ext uri="{FF2B5EF4-FFF2-40B4-BE49-F238E27FC236}">
                    <a16:creationId xmlns:a16="http://schemas.microsoft.com/office/drawing/2014/main" id="{83CB368C-BCCA-A1D0-0149-3FF832106C60}"/>
                  </a:ext>
                </a:extLst>
              </p:cNvPr>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254;p2">
                <a:extLst>
                  <a:ext uri="{FF2B5EF4-FFF2-40B4-BE49-F238E27FC236}">
                    <a16:creationId xmlns:a16="http://schemas.microsoft.com/office/drawing/2014/main" id="{3FDD9F5B-203D-2D51-29EF-7BA4B9557DEB}"/>
                  </a:ext>
                </a:extLst>
              </p:cNvPr>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255;p2">
                <a:extLst>
                  <a:ext uri="{FF2B5EF4-FFF2-40B4-BE49-F238E27FC236}">
                    <a16:creationId xmlns:a16="http://schemas.microsoft.com/office/drawing/2014/main" id="{4F9E0780-B78D-783B-B628-6129EB154F0D}"/>
                  </a:ext>
                </a:extLst>
              </p:cNvPr>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256;p2">
                <a:extLst>
                  <a:ext uri="{FF2B5EF4-FFF2-40B4-BE49-F238E27FC236}">
                    <a16:creationId xmlns:a16="http://schemas.microsoft.com/office/drawing/2014/main" id="{F5D4E3F8-CF6C-2B0D-70EF-D3660B1A8045}"/>
                  </a:ext>
                </a:extLst>
              </p:cNvPr>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257;p2">
                <a:extLst>
                  <a:ext uri="{FF2B5EF4-FFF2-40B4-BE49-F238E27FC236}">
                    <a16:creationId xmlns:a16="http://schemas.microsoft.com/office/drawing/2014/main" id="{4EB593FB-F266-151F-5E16-ECB445996165}"/>
                  </a:ext>
                </a:extLst>
              </p:cNvPr>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258;p2">
              <a:extLst>
                <a:ext uri="{FF2B5EF4-FFF2-40B4-BE49-F238E27FC236}">
                  <a16:creationId xmlns:a16="http://schemas.microsoft.com/office/drawing/2014/main" id="{D4FF038E-97D5-6576-08A0-4AF30807F9D6}"/>
                </a:ext>
              </a:extLst>
            </p:cNvPr>
            <p:cNvGrpSpPr/>
            <p:nvPr/>
          </p:nvGrpSpPr>
          <p:grpSpPr>
            <a:xfrm>
              <a:off x="8230874" y="3254663"/>
              <a:ext cx="1054846" cy="1732404"/>
              <a:chOff x="8230874" y="3254663"/>
              <a:chExt cx="1054846" cy="1732404"/>
            </a:xfrm>
          </p:grpSpPr>
          <p:sp>
            <p:nvSpPr>
              <p:cNvPr id="83" name="Google Shape;259;p2">
                <a:extLst>
                  <a:ext uri="{FF2B5EF4-FFF2-40B4-BE49-F238E27FC236}">
                    <a16:creationId xmlns:a16="http://schemas.microsoft.com/office/drawing/2014/main" id="{A6D016D5-8356-5027-A7E4-1ED7E7291069}"/>
                  </a:ext>
                </a:extLst>
              </p:cNvPr>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oogle Shape;260;p2">
                <a:extLst>
                  <a:ext uri="{FF2B5EF4-FFF2-40B4-BE49-F238E27FC236}">
                    <a16:creationId xmlns:a16="http://schemas.microsoft.com/office/drawing/2014/main" id="{A0E5307B-FF82-9131-D337-ED3E1DB6EF46}"/>
                  </a:ext>
                </a:extLst>
              </p:cNvPr>
              <p:cNvGrpSpPr/>
              <p:nvPr/>
            </p:nvGrpSpPr>
            <p:grpSpPr>
              <a:xfrm flipH="1">
                <a:off x="8307383" y="3254663"/>
                <a:ext cx="978337" cy="1732404"/>
                <a:chOff x="207725" y="2276150"/>
                <a:chExt cx="1299425" cy="2300975"/>
              </a:xfrm>
            </p:grpSpPr>
            <p:sp>
              <p:nvSpPr>
                <p:cNvPr id="85" name="Google Shape;261;p2">
                  <a:extLst>
                    <a:ext uri="{FF2B5EF4-FFF2-40B4-BE49-F238E27FC236}">
                      <a16:creationId xmlns:a16="http://schemas.microsoft.com/office/drawing/2014/main" id="{2FAA9758-A7BE-304E-1C48-0D56D2EBDB1E}"/>
                    </a:ext>
                  </a:extLst>
                </p:cNvPr>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262;p2">
                  <a:extLst>
                    <a:ext uri="{FF2B5EF4-FFF2-40B4-BE49-F238E27FC236}">
                      <a16:creationId xmlns:a16="http://schemas.microsoft.com/office/drawing/2014/main" id="{B2E5116F-2F0A-444B-AB84-3764FE87DB2E}"/>
                    </a:ext>
                  </a:extLst>
                </p:cNvPr>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263;p2">
                  <a:extLst>
                    <a:ext uri="{FF2B5EF4-FFF2-40B4-BE49-F238E27FC236}">
                      <a16:creationId xmlns:a16="http://schemas.microsoft.com/office/drawing/2014/main" id="{692CAE18-0E66-C9DC-E1F0-B91603D1667E}"/>
                    </a:ext>
                  </a:extLst>
                </p:cNvPr>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264;p2">
                  <a:extLst>
                    <a:ext uri="{FF2B5EF4-FFF2-40B4-BE49-F238E27FC236}">
                      <a16:creationId xmlns:a16="http://schemas.microsoft.com/office/drawing/2014/main" id="{84951003-D1DB-A0F1-91C3-CBEACADA2993}"/>
                    </a:ext>
                  </a:extLst>
                </p:cNvPr>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265;p2">
                  <a:extLst>
                    <a:ext uri="{FF2B5EF4-FFF2-40B4-BE49-F238E27FC236}">
                      <a16:creationId xmlns:a16="http://schemas.microsoft.com/office/drawing/2014/main" id="{2E000DCE-AF97-7155-0914-C7753AA9A3AC}"/>
                    </a:ext>
                  </a:extLst>
                </p:cNvPr>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266;p2">
                  <a:extLst>
                    <a:ext uri="{FF2B5EF4-FFF2-40B4-BE49-F238E27FC236}">
                      <a16:creationId xmlns:a16="http://schemas.microsoft.com/office/drawing/2014/main" id="{95E527CA-0A48-213B-CB4D-E5F0CB833EAC}"/>
                    </a:ext>
                  </a:extLst>
                </p:cNvPr>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267;p2">
                  <a:extLst>
                    <a:ext uri="{FF2B5EF4-FFF2-40B4-BE49-F238E27FC236}">
                      <a16:creationId xmlns:a16="http://schemas.microsoft.com/office/drawing/2014/main" id="{18644851-162C-F568-1F84-43BC917AD023}"/>
                    </a:ext>
                  </a:extLst>
                </p:cNvPr>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268;p2">
                  <a:extLst>
                    <a:ext uri="{FF2B5EF4-FFF2-40B4-BE49-F238E27FC236}">
                      <a16:creationId xmlns:a16="http://schemas.microsoft.com/office/drawing/2014/main" id="{332A16FD-166B-6D84-0AFC-5F638D8CF8D0}"/>
                    </a:ext>
                  </a:extLst>
                </p:cNvPr>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269;p2">
                  <a:extLst>
                    <a:ext uri="{FF2B5EF4-FFF2-40B4-BE49-F238E27FC236}">
                      <a16:creationId xmlns:a16="http://schemas.microsoft.com/office/drawing/2014/main" id="{E7C1C38F-E3BA-11CB-3F9B-AF1C84F5854A}"/>
                    </a:ext>
                  </a:extLst>
                </p:cNvPr>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270;p2">
                  <a:extLst>
                    <a:ext uri="{FF2B5EF4-FFF2-40B4-BE49-F238E27FC236}">
                      <a16:creationId xmlns:a16="http://schemas.microsoft.com/office/drawing/2014/main" id="{C73C19E9-506C-9D50-E57A-609ABAB6B649}"/>
                    </a:ext>
                  </a:extLst>
                </p:cNvPr>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271;p2">
                  <a:extLst>
                    <a:ext uri="{FF2B5EF4-FFF2-40B4-BE49-F238E27FC236}">
                      <a16:creationId xmlns:a16="http://schemas.microsoft.com/office/drawing/2014/main" id="{8B35B139-32BA-D13B-7721-DF6B26EB81B7}"/>
                    </a:ext>
                  </a:extLst>
                </p:cNvPr>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272;p2">
                  <a:extLst>
                    <a:ext uri="{FF2B5EF4-FFF2-40B4-BE49-F238E27FC236}">
                      <a16:creationId xmlns:a16="http://schemas.microsoft.com/office/drawing/2014/main" id="{89E28A77-00AA-0056-5FC2-9ABA0C520AFC}"/>
                    </a:ext>
                  </a:extLst>
                </p:cNvPr>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273;p2">
                  <a:extLst>
                    <a:ext uri="{FF2B5EF4-FFF2-40B4-BE49-F238E27FC236}">
                      <a16:creationId xmlns:a16="http://schemas.microsoft.com/office/drawing/2014/main" id="{575578C5-5A50-CA47-3838-D145A53BD114}"/>
                    </a:ext>
                  </a:extLst>
                </p:cNvPr>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3" name="Google Shape;274;p2">
              <a:extLst>
                <a:ext uri="{FF2B5EF4-FFF2-40B4-BE49-F238E27FC236}">
                  <a16:creationId xmlns:a16="http://schemas.microsoft.com/office/drawing/2014/main" id="{F195F2B5-D119-34C3-0ED1-38026A3292F0}"/>
                </a:ext>
              </a:extLst>
            </p:cNvPr>
            <p:cNvGrpSpPr/>
            <p:nvPr/>
          </p:nvGrpSpPr>
          <p:grpSpPr>
            <a:xfrm flipH="1">
              <a:off x="8424004" y="4466215"/>
              <a:ext cx="918425" cy="885505"/>
              <a:chOff x="-142600" y="4343675"/>
              <a:chExt cx="1219850" cy="1176125"/>
            </a:xfrm>
          </p:grpSpPr>
          <p:sp>
            <p:nvSpPr>
              <p:cNvPr id="77" name="Google Shape;275;p2">
                <a:extLst>
                  <a:ext uri="{FF2B5EF4-FFF2-40B4-BE49-F238E27FC236}">
                    <a16:creationId xmlns:a16="http://schemas.microsoft.com/office/drawing/2014/main" id="{2279B839-F387-8CE0-8EC0-B7FD7C53803C}"/>
                  </a:ext>
                </a:extLst>
              </p:cNvPr>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276;p2">
                <a:extLst>
                  <a:ext uri="{FF2B5EF4-FFF2-40B4-BE49-F238E27FC236}">
                    <a16:creationId xmlns:a16="http://schemas.microsoft.com/office/drawing/2014/main" id="{235DB2C3-1752-7A16-CFF6-BEFC4A33EC8D}"/>
                  </a:ext>
                </a:extLst>
              </p:cNvPr>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277;p2">
                <a:extLst>
                  <a:ext uri="{FF2B5EF4-FFF2-40B4-BE49-F238E27FC236}">
                    <a16:creationId xmlns:a16="http://schemas.microsoft.com/office/drawing/2014/main" id="{9CF445EC-F3EA-9224-91B3-AF77D5648C1E}"/>
                  </a:ext>
                </a:extLst>
              </p:cNvPr>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278;p2">
                <a:extLst>
                  <a:ext uri="{FF2B5EF4-FFF2-40B4-BE49-F238E27FC236}">
                    <a16:creationId xmlns:a16="http://schemas.microsoft.com/office/drawing/2014/main" id="{4004B863-CEC4-922B-EE03-5DEA7127F4B6}"/>
                  </a:ext>
                </a:extLst>
              </p:cNvPr>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279;p2">
                <a:extLst>
                  <a:ext uri="{FF2B5EF4-FFF2-40B4-BE49-F238E27FC236}">
                    <a16:creationId xmlns:a16="http://schemas.microsoft.com/office/drawing/2014/main" id="{7686ECD9-C415-03F9-2021-4543EEB9DDD3}"/>
                  </a:ext>
                </a:extLst>
              </p:cNvPr>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280;p2">
                <a:extLst>
                  <a:ext uri="{FF2B5EF4-FFF2-40B4-BE49-F238E27FC236}">
                    <a16:creationId xmlns:a16="http://schemas.microsoft.com/office/drawing/2014/main" id="{346FADC3-04B6-F7AE-9563-5871B93728E3}"/>
                  </a:ext>
                </a:extLst>
              </p:cNvPr>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Google Shape;281;p2">
              <a:extLst>
                <a:ext uri="{FF2B5EF4-FFF2-40B4-BE49-F238E27FC236}">
                  <a16:creationId xmlns:a16="http://schemas.microsoft.com/office/drawing/2014/main" id="{51151E7D-2E37-87E7-F685-F51185208F8F}"/>
                </a:ext>
              </a:extLst>
            </p:cNvPr>
            <p:cNvGrpSpPr/>
            <p:nvPr/>
          </p:nvGrpSpPr>
          <p:grpSpPr>
            <a:xfrm flipH="1">
              <a:off x="6896474" y="4374879"/>
              <a:ext cx="875378" cy="1673866"/>
              <a:chOff x="2069450" y="3516525"/>
              <a:chExt cx="1162675" cy="2223225"/>
            </a:xfrm>
          </p:grpSpPr>
          <p:sp>
            <p:nvSpPr>
              <p:cNvPr id="61" name="Google Shape;282;p2">
                <a:extLst>
                  <a:ext uri="{FF2B5EF4-FFF2-40B4-BE49-F238E27FC236}">
                    <a16:creationId xmlns:a16="http://schemas.microsoft.com/office/drawing/2014/main" id="{93E1ECA8-0D20-E9B4-E2BC-10ED6922ADA4}"/>
                  </a:ext>
                </a:extLst>
              </p:cNvPr>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283;p2">
                <a:extLst>
                  <a:ext uri="{FF2B5EF4-FFF2-40B4-BE49-F238E27FC236}">
                    <a16:creationId xmlns:a16="http://schemas.microsoft.com/office/drawing/2014/main" id="{893D9929-E9AB-A585-97FC-26A1737F6AAE}"/>
                  </a:ext>
                </a:extLst>
              </p:cNvPr>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284;p2">
                <a:extLst>
                  <a:ext uri="{FF2B5EF4-FFF2-40B4-BE49-F238E27FC236}">
                    <a16:creationId xmlns:a16="http://schemas.microsoft.com/office/drawing/2014/main" id="{2A7099AE-0776-1065-E9C8-182D507FFBE5}"/>
                  </a:ext>
                </a:extLst>
              </p:cNvPr>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285;p2">
                <a:extLst>
                  <a:ext uri="{FF2B5EF4-FFF2-40B4-BE49-F238E27FC236}">
                    <a16:creationId xmlns:a16="http://schemas.microsoft.com/office/drawing/2014/main" id="{4E017544-116A-73FA-33E0-4F1D59CC63B8}"/>
                  </a:ext>
                </a:extLst>
              </p:cNvPr>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286;p2">
                <a:extLst>
                  <a:ext uri="{FF2B5EF4-FFF2-40B4-BE49-F238E27FC236}">
                    <a16:creationId xmlns:a16="http://schemas.microsoft.com/office/drawing/2014/main" id="{B906DC57-6A12-3F34-45F4-81D5BA24F236}"/>
                  </a:ext>
                </a:extLst>
              </p:cNvPr>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287;p2">
                <a:extLst>
                  <a:ext uri="{FF2B5EF4-FFF2-40B4-BE49-F238E27FC236}">
                    <a16:creationId xmlns:a16="http://schemas.microsoft.com/office/drawing/2014/main" id="{F0F661CE-313B-BCB1-4D31-804FA9F4BC49}"/>
                  </a:ext>
                </a:extLst>
              </p:cNvPr>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288;p2">
                <a:extLst>
                  <a:ext uri="{FF2B5EF4-FFF2-40B4-BE49-F238E27FC236}">
                    <a16:creationId xmlns:a16="http://schemas.microsoft.com/office/drawing/2014/main" id="{F951B42E-C75D-7A4C-A5B2-CE54D07EE270}"/>
                  </a:ext>
                </a:extLst>
              </p:cNvPr>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289;p2">
                <a:extLst>
                  <a:ext uri="{FF2B5EF4-FFF2-40B4-BE49-F238E27FC236}">
                    <a16:creationId xmlns:a16="http://schemas.microsoft.com/office/drawing/2014/main" id="{E1D2A36C-9F4D-C5E0-ACED-0F2E63A82F7B}"/>
                  </a:ext>
                </a:extLst>
              </p:cNvPr>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290;p2">
                <a:extLst>
                  <a:ext uri="{FF2B5EF4-FFF2-40B4-BE49-F238E27FC236}">
                    <a16:creationId xmlns:a16="http://schemas.microsoft.com/office/drawing/2014/main" id="{548CC098-022B-7B7F-7AE1-D77892DF0EE1}"/>
                  </a:ext>
                </a:extLst>
              </p:cNvPr>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291;p2">
                <a:extLst>
                  <a:ext uri="{FF2B5EF4-FFF2-40B4-BE49-F238E27FC236}">
                    <a16:creationId xmlns:a16="http://schemas.microsoft.com/office/drawing/2014/main" id="{376E0C20-5A3A-6F09-1BD6-37AD33009CD6}"/>
                  </a:ext>
                </a:extLst>
              </p:cNvPr>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292;p2">
                <a:extLst>
                  <a:ext uri="{FF2B5EF4-FFF2-40B4-BE49-F238E27FC236}">
                    <a16:creationId xmlns:a16="http://schemas.microsoft.com/office/drawing/2014/main" id="{CBB33CF4-5E52-FAAD-8DEE-D1ED55373677}"/>
                  </a:ext>
                </a:extLst>
              </p:cNvPr>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293;p2">
                <a:extLst>
                  <a:ext uri="{FF2B5EF4-FFF2-40B4-BE49-F238E27FC236}">
                    <a16:creationId xmlns:a16="http://schemas.microsoft.com/office/drawing/2014/main" id="{20154F1C-B97F-3D01-3A4C-4BF389754ED4}"/>
                  </a:ext>
                </a:extLst>
              </p:cNvPr>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294;p2">
                <a:extLst>
                  <a:ext uri="{FF2B5EF4-FFF2-40B4-BE49-F238E27FC236}">
                    <a16:creationId xmlns:a16="http://schemas.microsoft.com/office/drawing/2014/main" id="{6BA67BFA-05CB-A82F-7BF9-B76F5123C4EE}"/>
                  </a:ext>
                </a:extLst>
              </p:cNvPr>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295;p2">
                <a:extLst>
                  <a:ext uri="{FF2B5EF4-FFF2-40B4-BE49-F238E27FC236}">
                    <a16:creationId xmlns:a16="http://schemas.microsoft.com/office/drawing/2014/main" id="{80A97393-2BE7-76AB-3701-97F084A201E2}"/>
                  </a:ext>
                </a:extLst>
              </p:cNvPr>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296;p2">
                <a:extLst>
                  <a:ext uri="{FF2B5EF4-FFF2-40B4-BE49-F238E27FC236}">
                    <a16:creationId xmlns:a16="http://schemas.microsoft.com/office/drawing/2014/main" id="{C45A16BF-D705-68EA-49B4-B3068D7C9945}"/>
                  </a:ext>
                </a:extLst>
              </p:cNvPr>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297;p2">
                <a:extLst>
                  <a:ext uri="{FF2B5EF4-FFF2-40B4-BE49-F238E27FC236}">
                    <a16:creationId xmlns:a16="http://schemas.microsoft.com/office/drawing/2014/main" id="{496FFC73-D4A3-BEBB-0E1B-0142E22256FD}"/>
                  </a:ext>
                </a:extLst>
              </p:cNvPr>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 name="Google Shape;298;p2">
              <a:extLst>
                <a:ext uri="{FF2B5EF4-FFF2-40B4-BE49-F238E27FC236}">
                  <a16:creationId xmlns:a16="http://schemas.microsoft.com/office/drawing/2014/main" id="{6047461C-0E73-D8F6-2AD5-F1C3F37AD197}"/>
                </a:ext>
              </a:extLst>
            </p:cNvPr>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299;p2">
              <a:extLst>
                <a:ext uri="{FF2B5EF4-FFF2-40B4-BE49-F238E27FC236}">
                  <a16:creationId xmlns:a16="http://schemas.microsoft.com/office/drawing/2014/main" id="{D4E194A7-A368-B11A-A0E7-A637A6DA1B6F}"/>
                </a:ext>
              </a:extLst>
            </p:cNvPr>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300;p2">
              <a:extLst>
                <a:ext uri="{FF2B5EF4-FFF2-40B4-BE49-F238E27FC236}">
                  <a16:creationId xmlns:a16="http://schemas.microsoft.com/office/drawing/2014/main" id="{6C9BEF5A-CDEE-BCEE-AA22-0A5B02CF4C85}"/>
                </a:ext>
              </a:extLst>
            </p:cNvPr>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oogle Shape;301;p2">
              <a:extLst>
                <a:ext uri="{FF2B5EF4-FFF2-40B4-BE49-F238E27FC236}">
                  <a16:creationId xmlns:a16="http://schemas.microsoft.com/office/drawing/2014/main" id="{17974CDF-05D2-7A0D-87E9-D9F2731E0F96}"/>
                </a:ext>
              </a:extLst>
            </p:cNvPr>
            <p:cNvGrpSpPr/>
            <p:nvPr/>
          </p:nvGrpSpPr>
          <p:grpSpPr>
            <a:xfrm flipH="1">
              <a:off x="7384307" y="4374868"/>
              <a:ext cx="1295477" cy="951421"/>
              <a:chOff x="446100" y="4200250"/>
              <a:chExt cx="1720650" cy="1263675"/>
            </a:xfrm>
          </p:grpSpPr>
          <p:sp>
            <p:nvSpPr>
              <p:cNvPr id="29" name="Google Shape;302;p2">
                <a:extLst>
                  <a:ext uri="{FF2B5EF4-FFF2-40B4-BE49-F238E27FC236}">
                    <a16:creationId xmlns:a16="http://schemas.microsoft.com/office/drawing/2014/main" id="{96378B85-7576-8A7D-0E35-85057F60E957}"/>
                  </a:ext>
                </a:extLst>
              </p:cNvPr>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303;p2">
                <a:extLst>
                  <a:ext uri="{FF2B5EF4-FFF2-40B4-BE49-F238E27FC236}">
                    <a16:creationId xmlns:a16="http://schemas.microsoft.com/office/drawing/2014/main" id="{A08FE917-8E54-88E5-3E2F-A3DFCEFC1FAE}"/>
                  </a:ext>
                </a:extLst>
              </p:cNvPr>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304;p2">
                <a:extLst>
                  <a:ext uri="{FF2B5EF4-FFF2-40B4-BE49-F238E27FC236}">
                    <a16:creationId xmlns:a16="http://schemas.microsoft.com/office/drawing/2014/main" id="{5B29EC9C-0184-6710-1F41-B2120978732F}"/>
                  </a:ext>
                </a:extLst>
              </p:cNvPr>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305;p2">
                <a:extLst>
                  <a:ext uri="{FF2B5EF4-FFF2-40B4-BE49-F238E27FC236}">
                    <a16:creationId xmlns:a16="http://schemas.microsoft.com/office/drawing/2014/main" id="{1372E91E-668F-0503-C4FB-BAAB0130CD19}"/>
                  </a:ext>
                </a:extLst>
              </p:cNvPr>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306;p2">
                <a:extLst>
                  <a:ext uri="{FF2B5EF4-FFF2-40B4-BE49-F238E27FC236}">
                    <a16:creationId xmlns:a16="http://schemas.microsoft.com/office/drawing/2014/main" id="{B398EA1C-20CE-F6CF-5DE8-EB3DC72F4806}"/>
                  </a:ext>
                </a:extLst>
              </p:cNvPr>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307;p2">
                <a:extLst>
                  <a:ext uri="{FF2B5EF4-FFF2-40B4-BE49-F238E27FC236}">
                    <a16:creationId xmlns:a16="http://schemas.microsoft.com/office/drawing/2014/main" id="{CC9E52A0-5D41-A036-3302-08CDBCF6A4FD}"/>
                  </a:ext>
                </a:extLst>
              </p:cNvPr>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308;p2">
                <a:extLst>
                  <a:ext uri="{FF2B5EF4-FFF2-40B4-BE49-F238E27FC236}">
                    <a16:creationId xmlns:a16="http://schemas.microsoft.com/office/drawing/2014/main" id="{0C7506C4-CC69-7A65-A5EB-DDA567DA5787}"/>
                  </a:ext>
                </a:extLst>
              </p:cNvPr>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309;p2">
                <a:extLst>
                  <a:ext uri="{FF2B5EF4-FFF2-40B4-BE49-F238E27FC236}">
                    <a16:creationId xmlns:a16="http://schemas.microsoft.com/office/drawing/2014/main" id="{243725B7-E69E-4346-08CC-BDCC8284BBD8}"/>
                  </a:ext>
                </a:extLst>
              </p:cNvPr>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310;p2">
                <a:extLst>
                  <a:ext uri="{FF2B5EF4-FFF2-40B4-BE49-F238E27FC236}">
                    <a16:creationId xmlns:a16="http://schemas.microsoft.com/office/drawing/2014/main" id="{9A9D9A49-D71E-CFA6-4109-0DFC9867334A}"/>
                  </a:ext>
                </a:extLst>
              </p:cNvPr>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311;p2">
                <a:extLst>
                  <a:ext uri="{FF2B5EF4-FFF2-40B4-BE49-F238E27FC236}">
                    <a16:creationId xmlns:a16="http://schemas.microsoft.com/office/drawing/2014/main" id="{E1951732-6DB4-BEA1-1A3E-EDC564763672}"/>
                  </a:ext>
                </a:extLst>
              </p:cNvPr>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312;p2">
                <a:extLst>
                  <a:ext uri="{FF2B5EF4-FFF2-40B4-BE49-F238E27FC236}">
                    <a16:creationId xmlns:a16="http://schemas.microsoft.com/office/drawing/2014/main" id="{1C2D4BAA-1AEB-FC41-F307-D73D5862E3FE}"/>
                  </a:ext>
                </a:extLst>
              </p:cNvPr>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313;p2">
                <a:extLst>
                  <a:ext uri="{FF2B5EF4-FFF2-40B4-BE49-F238E27FC236}">
                    <a16:creationId xmlns:a16="http://schemas.microsoft.com/office/drawing/2014/main" id="{E52EFABF-A6EF-9342-2F0E-8A2C2CFE8AD0}"/>
                  </a:ext>
                </a:extLst>
              </p:cNvPr>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314;p2">
                <a:extLst>
                  <a:ext uri="{FF2B5EF4-FFF2-40B4-BE49-F238E27FC236}">
                    <a16:creationId xmlns:a16="http://schemas.microsoft.com/office/drawing/2014/main" id="{CE9E3D9B-4969-0DCC-1BAF-ED92B9018213}"/>
                  </a:ext>
                </a:extLst>
              </p:cNvPr>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315;p2">
                <a:extLst>
                  <a:ext uri="{FF2B5EF4-FFF2-40B4-BE49-F238E27FC236}">
                    <a16:creationId xmlns:a16="http://schemas.microsoft.com/office/drawing/2014/main" id="{D3EC585B-F241-2F9B-91F4-0F80F80812AC}"/>
                  </a:ext>
                </a:extLst>
              </p:cNvPr>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316;p2">
                <a:extLst>
                  <a:ext uri="{FF2B5EF4-FFF2-40B4-BE49-F238E27FC236}">
                    <a16:creationId xmlns:a16="http://schemas.microsoft.com/office/drawing/2014/main" id="{0B322E16-606E-33E5-387F-74DCDD9A49C3}"/>
                  </a:ext>
                </a:extLst>
              </p:cNvPr>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317;p2">
                <a:extLst>
                  <a:ext uri="{FF2B5EF4-FFF2-40B4-BE49-F238E27FC236}">
                    <a16:creationId xmlns:a16="http://schemas.microsoft.com/office/drawing/2014/main" id="{49C570F0-91CB-FA0D-8500-1AB94AC27DC7}"/>
                  </a:ext>
                </a:extLst>
              </p:cNvPr>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318;p2">
                <a:extLst>
                  <a:ext uri="{FF2B5EF4-FFF2-40B4-BE49-F238E27FC236}">
                    <a16:creationId xmlns:a16="http://schemas.microsoft.com/office/drawing/2014/main" id="{97D58149-23CD-6C33-8BB1-49B110E071BF}"/>
                  </a:ext>
                </a:extLst>
              </p:cNvPr>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319;p2">
                <a:extLst>
                  <a:ext uri="{FF2B5EF4-FFF2-40B4-BE49-F238E27FC236}">
                    <a16:creationId xmlns:a16="http://schemas.microsoft.com/office/drawing/2014/main" id="{41EBF4E7-3A96-B2FE-93C5-FFD7C1ECBE5C}"/>
                  </a:ext>
                </a:extLst>
              </p:cNvPr>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320;p2">
                <a:extLst>
                  <a:ext uri="{FF2B5EF4-FFF2-40B4-BE49-F238E27FC236}">
                    <a16:creationId xmlns:a16="http://schemas.microsoft.com/office/drawing/2014/main" id="{32254F6F-39F9-15E3-35FD-46EDA60F8B9D}"/>
                  </a:ext>
                </a:extLst>
              </p:cNvPr>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321;p2">
                <a:extLst>
                  <a:ext uri="{FF2B5EF4-FFF2-40B4-BE49-F238E27FC236}">
                    <a16:creationId xmlns:a16="http://schemas.microsoft.com/office/drawing/2014/main" id="{D2CACB89-5E4F-E663-6FE0-9400143A3D28}"/>
                  </a:ext>
                </a:extLst>
              </p:cNvPr>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322;p2">
                <a:extLst>
                  <a:ext uri="{FF2B5EF4-FFF2-40B4-BE49-F238E27FC236}">
                    <a16:creationId xmlns:a16="http://schemas.microsoft.com/office/drawing/2014/main" id="{1106DF1B-4C7B-5793-F656-3B1ACF115A42}"/>
                  </a:ext>
                </a:extLst>
              </p:cNvPr>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323;p2">
                <a:extLst>
                  <a:ext uri="{FF2B5EF4-FFF2-40B4-BE49-F238E27FC236}">
                    <a16:creationId xmlns:a16="http://schemas.microsoft.com/office/drawing/2014/main" id="{415657AF-DC31-B691-A5BB-CC7C3EEAE2A4}"/>
                  </a:ext>
                </a:extLst>
              </p:cNvPr>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324;p2">
                <a:extLst>
                  <a:ext uri="{FF2B5EF4-FFF2-40B4-BE49-F238E27FC236}">
                    <a16:creationId xmlns:a16="http://schemas.microsoft.com/office/drawing/2014/main" id="{B26542CC-B899-4236-7A06-6F3BDCC2FABD}"/>
                  </a:ext>
                </a:extLst>
              </p:cNvPr>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325;p2">
                <a:extLst>
                  <a:ext uri="{FF2B5EF4-FFF2-40B4-BE49-F238E27FC236}">
                    <a16:creationId xmlns:a16="http://schemas.microsoft.com/office/drawing/2014/main" id="{1191A337-D64C-AACF-38F9-E03FEB383F99}"/>
                  </a:ext>
                </a:extLst>
              </p:cNvPr>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326;p2">
                <a:extLst>
                  <a:ext uri="{FF2B5EF4-FFF2-40B4-BE49-F238E27FC236}">
                    <a16:creationId xmlns:a16="http://schemas.microsoft.com/office/drawing/2014/main" id="{251BC780-B564-AC13-5175-71865DEB6C87}"/>
                  </a:ext>
                </a:extLst>
              </p:cNvPr>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327;p2">
                <a:extLst>
                  <a:ext uri="{FF2B5EF4-FFF2-40B4-BE49-F238E27FC236}">
                    <a16:creationId xmlns:a16="http://schemas.microsoft.com/office/drawing/2014/main" id="{2A5F9201-D1F1-1E89-4A17-984CB8FEB8D4}"/>
                  </a:ext>
                </a:extLst>
              </p:cNvPr>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328;p2">
                <a:extLst>
                  <a:ext uri="{FF2B5EF4-FFF2-40B4-BE49-F238E27FC236}">
                    <a16:creationId xmlns:a16="http://schemas.microsoft.com/office/drawing/2014/main" id="{47E3DBFC-CF53-8EA5-D0EA-7A5E5D89997D}"/>
                  </a:ext>
                </a:extLst>
              </p:cNvPr>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329;p2">
                <a:extLst>
                  <a:ext uri="{FF2B5EF4-FFF2-40B4-BE49-F238E27FC236}">
                    <a16:creationId xmlns:a16="http://schemas.microsoft.com/office/drawing/2014/main" id="{F528C8D2-623B-895B-555F-5FF666B45E81}"/>
                  </a:ext>
                </a:extLst>
              </p:cNvPr>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330;p2">
                <a:extLst>
                  <a:ext uri="{FF2B5EF4-FFF2-40B4-BE49-F238E27FC236}">
                    <a16:creationId xmlns:a16="http://schemas.microsoft.com/office/drawing/2014/main" id="{72B7BC58-1FAB-6305-47A5-E6518D560023}"/>
                  </a:ext>
                </a:extLst>
              </p:cNvPr>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331;p2">
                <a:extLst>
                  <a:ext uri="{FF2B5EF4-FFF2-40B4-BE49-F238E27FC236}">
                    <a16:creationId xmlns:a16="http://schemas.microsoft.com/office/drawing/2014/main" id="{980A70C7-C4F3-CBCE-2B09-31AE89264998}"/>
                  </a:ext>
                </a:extLst>
              </p:cNvPr>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332;p2">
                <a:extLst>
                  <a:ext uri="{FF2B5EF4-FFF2-40B4-BE49-F238E27FC236}">
                    <a16:creationId xmlns:a16="http://schemas.microsoft.com/office/drawing/2014/main" id="{4C6CBB9F-F9E5-F5F7-20F0-23F8E782BC81}"/>
                  </a:ext>
                </a:extLst>
              </p:cNvPr>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333;p2">
                <a:extLst>
                  <a:ext uri="{FF2B5EF4-FFF2-40B4-BE49-F238E27FC236}">
                    <a16:creationId xmlns:a16="http://schemas.microsoft.com/office/drawing/2014/main" id="{3F363751-E610-999F-FF1C-BAF3A30BB4CC}"/>
                  </a:ext>
                </a:extLst>
              </p:cNvPr>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49" name="Picture 448">
            <a:extLst>
              <a:ext uri="{FF2B5EF4-FFF2-40B4-BE49-F238E27FC236}">
                <a16:creationId xmlns:a16="http://schemas.microsoft.com/office/drawing/2014/main" id="{6B4C4FF5-8392-D13B-A006-4BEA06A0957A}"/>
              </a:ext>
            </a:extLst>
          </p:cNvPr>
          <p:cNvPicPr>
            <a:picLocks noChangeAspect="1"/>
          </p:cNvPicPr>
          <p:nvPr/>
        </p:nvPicPr>
        <p:blipFill>
          <a:blip r:embed="rId2"/>
          <a:stretch>
            <a:fillRect/>
          </a:stretch>
        </p:blipFill>
        <p:spPr>
          <a:xfrm>
            <a:off x="2371323" y="158906"/>
            <a:ext cx="8169348" cy="1066892"/>
          </a:xfrm>
          <a:prstGeom prst="rect">
            <a:avLst/>
          </a:prstGeom>
        </p:spPr>
      </p:pic>
      <p:sp>
        <p:nvSpPr>
          <p:cNvPr id="453" name="TextBox 452">
            <a:extLst>
              <a:ext uri="{FF2B5EF4-FFF2-40B4-BE49-F238E27FC236}">
                <a16:creationId xmlns:a16="http://schemas.microsoft.com/office/drawing/2014/main" id="{212FE0A2-8364-1434-44F3-D5882BE1E413}"/>
              </a:ext>
            </a:extLst>
          </p:cNvPr>
          <p:cNvSpPr txBox="1"/>
          <p:nvPr/>
        </p:nvSpPr>
        <p:spPr>
          <a:xfrm>
            <a:off x="2790857" y="898552"/>
            <a:ext cx="730376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2024-2025</a:t>
            </a:r>
            <a:endParaRPr lang="en-US" sz="2800" dirty="0"/>
          </a:p>
        </p:txBody>
      </p:sp>
    </p:spTree>
    <p:extLst>
      <p:ext uri="{BB962C8B-B14F-4D97-AF65-F5344CB8AC3E}">
        <p14:creationId xmlns:p14="http://schemas.microsoft.com/office/powerpoint/2010/main" val="41439999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3" name="Rectangle: Rounded Corners 2">
            <a:extLst>
              <a:ext uri="{FF2B5EF4-FFF2-40B4-BE49-F238E27FC236}">
                <a16:creationId xmlns:a16="http://schemas.microsoft.com/office/drawing/2014/main" id="{01D0EE07-221B-BF61-9A72-FEF40E4CD04C}"/>
              </a:ext>
            </a:extLst>
          </p:cNvPr>
          <p:cNvSpPr/>
          <p:nvPr/>
        </p:nvSpPr>
        <p:spPr>
          <a:xfrm>
            <a:off x="276225" y="276226"/>
            <a:ext cx="11630025"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3D0E31D-5E6F-CEB0-CDD2-A4AF7157A88C}"/>
              </a:ext>
            </a:extLst>
          </p:cNvPr>
          <p:cNvGrpSpPr/>
          <p:nvPr/>
        </p:nvGrpSpPr>
        <p:grpSpPr>
          <a:xfrm>
            <a:off x="272005" y="68545"/>
            <a:ext cx="11458842" cy="1398305"/>
            <a:chOff x="1869832" y="3990205"/>
            <a:chExt cx="9320710" cy="2096285"/>
          </a:xfrm>
        </p:grpSpPr>
        <p:sp>
          <p:nvSpPr>
            <p:cNvPr id="5" name="TextBox 4">
              <a:extLst>
                <a:ext uri="{FF2B5EF4-FFF2-40B4-BE49-F238E27FC236}">
                  <a16:creationId xmlns:a16="http://schemas.microsoft.com/office/drawing/2014/main" id="{F07B98D8-4179-D766-B72F-77D50E24861F}"/>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3668D8D6-6408-7EAA-DA4F-6929DFBDD203}"/>
                </a:ext>
              </a:extLst>
            </p:cNvPr>
            <p:cNvSpPr txBox="1"/>
            <p:nvPr/>
          </p:nvSpPr>
          <p:spPr>
            <a:xfrm>
              <a:off x="1962364" y="4091268"/>
              <a:ext cx="9228178" cy="199522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Em hãy quan sát, tìm hiểu về các nhân vật trong những bức ảnh dưới đây và thực hiện yêu cầu:</a:t>
              </a:r>
              <a:endParaRPr kumimoji="0" lang="en-US" sz="2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9F7B6B9D-BD68-0595-98A7-FF0D4D754298}"/>
              </a:ext>
            </a:extLst>
          </p:cNvPr>
          <p:cNvPicPr>
            <a:picLocks noChangeAspect="1"/>
          </p:cNvPicPr>
          <p:nvPr/>
        </p:nvPicPr>
        <p:blipFill>
          <a:blip r:embed="rId3"/>
          <a:stretch>
            <a:fillRect/>
          </a:stretch>
        </p:blipFill>
        <p:spPr>
          <a:xfrm>
            <a:off x="685799" y="1313643"/>
            <a:ext cx="5796153" cy="4973815"/>
          </a:xfrm>
          <a:prstGeom prst="rect">
            <a:avLst/>
          </a:prstGeom>
        </p:spPr>
      </p:pic>
      <p:sp>
        <p:nvSpPr>
          <p:cNvPr id="9" name="Rectangle: Rounded Corners 12">
            <a:extLst>
              <a:ext uri="{FF2B5EF4-FFF2-40B4-BE49-F238E27FC236}">
                <a16:creationId xmlns:a16="http://schemas.microsoft.com/office/drawing/2014/main" id="{772804F4-C9DE-2DA7-5F2A-E96A9AA4CEC0}"/>
              </a:ext>
            </a:extLst>
          </p:cNvPr>
          <p:cNvSpPr/>
          <p:nvPr/>
        </p:nvSpPr>
        <p:spPr>
          <a:xfrm>
            <a:off x="6499060" y="2771703"/>
            <a:ext cx="54071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Nêu những đóng góp cho quê hương, đất nước của các nhân vật trong mỗi bức ảnh trên.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7201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8" name="Hộp Văn bản 99">
            <a:extLst>
              <a:ext uri="{FF2B5EF4-FFF2-40B4-BE49-F238E27FC236}">
                <a16:creationId xmlns:a16="http://schemas.microsoft.com/office/drawing/2014/main" id="{73A88B03-B446-1CDC-F10E-51F2035AE06B}"/>
              </a:ext>
            </a:extLst>
          </p:cNvPr>
          <p:cNvSpPr txBox="1"/>
          <p:nvPr/>
        </p:nvSpPr>
        <p:spPr>
          <a:xfrm>
            <a:off x="2657476" y="793325"/>
            <a:ext cx="6421966" cy="2202001"/>
          </a:xfrm>
          <a:prstGeom prst="cloud">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60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Thảo</a:t>
            </a:r>
            <a:r>
              <a:rPr kumimoji="0" lang="en-US" sz="4400" b="1" i="0" u="none" strike="noStrike" kern="0" cap="none" spc="600"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a:t>
            </a:r>
            <a:r>
              <a:rPr kumimoji="0" lang="en-US" sz="4400" b="1" i="0" u="none" strike="noStrike" kern="0" cap="none" spc="600" normalizeH="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luận</a:t>
            </a:r>
            <a:r>
              <a:rPr kumimoji="0" lang="en-US" sz="4400" b="1" i="0" u="none" strike="noStrike" kern="0" cap="none" spc="600"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a:t>
            </a:r>
            <a:r>
              <a:rPr kumimoji="0" lang="en-US" sz="4400" b="1" i="0" u="none" strike="noStrike" kern="0" cap="none" spc="600" normalizeH="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nhóm</a:t>
            </a:r>
            <a:r>
              <a:rPr kumimoji="0" lang="en-US" sz="4400" b="1" i="0" u="none" strike="noStrike" kern="0" cap="none" spc="600"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4</a:t>
            </a:r>
            <a:endParaRPr kumimoji="0" lang="en-US" sz="4400" b="1" i="0" u="none" strike="noStrike" kern="0" cap="none" spc="600" normalizeH="0" baseline="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endParaRPr>
          </a:p>
        </p:txBody>
      </p:sp>
      <p:grpSp>
        <p:nvGrpSpPr>
          <p:cNvPr id="9" name="Nhóm 95">
            <a:extLst>
              <a:ext uri="{FF2B5EF4-FFF2-40B4-BE49-F238E27FC236}">
                <a16:creationId xmlns:a16="http://schemas.microsoft.com/office/drawing/2014/main" id="{2E992F78-CB6A-22B6-67C1-42C7C6FFEE00}"/>
              </a:ext>
            </a:extLst>
          </p:cNvPr>
          <p:cNvGrpSpPr/>
          <p:nvPr/>
        </p:nvGrpSpPr>
        <p:grpSpPr>
          <a:xfrm>
            <a:off x="3394390" y="2988224"/>
            <a:ext cx="5140009" cy="3706304"/>
            <a:chOff x="1124976" y="1819729"/>
            <a:chExt cx="6487886" cy="4203699"/>
          </a:xfrm>
        </p:grpSpPr>
        <p:sp>
          <p:nvSpPr>
            <p:cNvPr id="25" name="Hình Bầu dục 97">
              <a:extLst>
                <a:ext uri="{FF2B5EF4-FFF2-40B4-BE49-F238E27FC236}">
                  <a16:creationId xmlns:a16="http://schemas.microsoft.com/office/drawing/2014/main" id="{1EDCB674-31BE-E51D-8D2F-1A8D24931D3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7" name="Hình ảnh 98" descr="Ảnh có chứa đồ chơi, búp bê&#10;&#10;Mô tả được tạo tự động">
              <a:extLst>
                <a:ext uri="{FF2B5EF4-FFF2-40B4-BE49-F238E27FC236}">
                  <a16:creationId xmlns:a16="http://schemas.microsoft.com/office/drawing/2014/main" id="{0C2963D0-1548-3C5A-A942-8D7D31F561D0}"/>
                </a:ext>
              </a:extLst>
            </p:cNvPr>
            <p:cNvPicPr>
              <a:picLocks noChangeAspect="1"/>
            </p:cNvPicPr>
            <p:nvPr/>
          </p:nvPicPr>
          <p:blipFill>
            <a:blip r:embed="rId3"/>
            <a:stretch>
              <a:fillRect/>
            </a:stretch>
          </p:blipFill>
          <p:spPr>
            <a:xfrm>
              <a:off x="1328056" y="1819729"/>
              <a:ext cx="6081725" cy="3557762"/>
            </a:xfrm>
            <a:prstGeom prst="rect">
              <a:avLst/>
            </a:prstGeom>
          </p:spPr>
        </p:pic>
      </p:grpSp>
    </p:spTree>
    <p:extLst>
      <p:ext uri="{BB962C8B-B14F-4D97-AF65-F5344CB8AC3E}">
        <p14:creationId xmlns:p14="http://schemas.microsoft.com/office/powerpoint/2010/main" val="2804394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10">
            <a:extLst>
              <a:ext uri="{FF2B5EF4-FFF2-40B4-BE49-F238E27FC236}">
                <a16:creationId xmlns:a16="http://schemas.microsoft.com/office/drawing/2014/main" id="{C251DD2D-7D96-D42B-0277-931D55452626}"/>
              </a:ext>
            </a:extLst>
          </p:cNvPr>
          <p:cNvGrpSpPr/>
          <p:nvPr/>
        </p:nvGrpSpPr>
        <p:grpSpPr>
          <a:xfrm>
            <a:off x="675435" y="4066773"/>
            <a:ext cx="3286694" cy="1915908"/>
            <a:chOff x="4246220" y="3133348"/>
            <a:chExt cx="3286694" cy="1915908"/>
          </a:xfrm>
        </p:grpSpPr>
        <p:sp>
          <p:nvSpPr>
            <p:cNvPr id="11" name="Rectangle: Rounded Corners 7">
              <a:extLst>
                <a:ext uri="{FF2B5EF4-FFF2-40B4-BE49-F238E27FC236}">
                  <a16:creationId xmlns:a16="http://schemas.microsoft.com/office/drawing/2014/main" id="{D39DC926-4D65-DE77-415D-AEE9744B42AA}"/>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3" descr="A cartoon of a human ear&#10;&#10;Description automatically generated with low confidence">
              <a:extLst>
                <a:ext uri="{FF2B5EF4-FFF2-40B4-BE49-F238E27FC236}">
                  <a16:creationId xmlns:a16="http://schemas.microsoft.com/office/drawing/2014/main" id="{446DC877-04B0-7DEF-4E3B-C741A8A9EC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13" name="Group 13">
            <a:extLst>
              <a:ext uri="{FF2B5EF4-FFF2-40B4-BE49-F238E27FC236}">
                <a16:creationId xmlns:a16="http://schemas.microsoft.com/office/drawing/2014/main" id="{8A8022E9-2FFD-A945-2F11-7DD58C30AF89}"/>
              </a:ext>
            </a:extLst>
          </p:cNvPr>
          <p:cNvGrpSpPr/>
          <p:nvPr/>
        </p:nvGrpSpPr>
        <p:grpSpPr>
          <a:xfrm>
            <a:off x="8109470" y="3950584"/>
            <a:ext cx="3179304" cy="2022253"/>
            <a:chOff x="8067452" y="2847893"/>
            <a:chExt cx="3179304" cy="2022253"/>
          </a:xfrm>
        </p:grpSpPr>
        <p:sp>
          <p:nvSpPr>
            <p:cNvPr id="14" name="Rectangle: Rounded Corners 12">
              <a:extLst>
                <a:ext uri="{FF2B5EF4-FFF2-40B4-BE49-F238E27FC236}">
                  <a16:creationId xmlns:a16="http://schemas.microsoft.com/office/drawing/2014/main" id="{AEF7C674-EA5D-B072-7085-7B61BBEBF195}"/>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6" descr="A picture containing circle, graphics, creativity, cartoon&#10;&#10;Description automatically generated">
              <a:extLst>
                <a:ext uri="{FF2B5EF4-FFF2-40B4-BE49-F238E27FC236}">
                  <a16:creationId xmlns:a16="http://schemas.microsoft.com/office/drawing/2014/main" id="{B815EF6A-9EE7-519A-7375-B61430F983D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16" name="Picture 24">
            <a:extLst>
              <a:ext uri="{FF2B5EF4-FFF2-40B4-BE49-F238E27FC236}">
                <a16:creationId xmlns:a16="http://schemas.microsoft.com/office/drawing/2014/main" id="{30726305-5378-1F8C-AC47-6DFD7FA46A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29628" y="3786382"/>
            <a:ext cx="2645004" cy="3071617"/>
          </a:xfrm>
          <a:prstGeom prst="rect">
            <a:avLst/>
          </a:prstGeom>
        </p:spPr>
      </p:pic>
      <p:pic>
        <p:nvPicPr>
          <p:cNvPr id="5" name="Picture 4">
            <a:extLst>
              <a:ext uri="{FF2B5EF4-FFF2-40B4-BE49-F238E27FC236}">
                <a16:creationId xmlns:a16="http://schemas.microsoft.com/office/drawing/2014/main" id="{977C3BCC-DBF6-EF90-CE58-0DC03F3A9F70}"/>
              </a:ext>
            </a:extLst>
          </p:cNvPr>
          <p:cNvPicPr>
            <a:picLocks noChangeAspect="1"/>
          </p:cNvPicPr>
          <p:nvPr/>
        </p:nvPicPr>
        <p:blipFill>
          <a:blip r:embed="rId6"/>
          <a:stretch>
            <a:fillRect/>
          </a:stretch>
        </p:blipFill>
        <p:spPr>
          <a:xfrm>
            <a:off x="2823685" y="979048"/>
            <a:ext cx="6620830" cy="2804403"/>
          </a:xfrm>
          <a:prstGeom prst="rect">
            <a:avLst/>
          </a:prstGeom>
        </p:spPr>
      </p:pic>
    </p:spTree>
    <p:extLst>
      <p:ext uri="{BB962C8B-B14F-4D97-AF65-F5344CB8AC3E}">
        <p14:creationId xmlns:p14="http://schemas.microsoft.com/office/powerpoint/2010/main" val="2895105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135CB9B-D875-760F-3DF9-E1A29184A334}"/>
              </a:ext>
            </a:extLst>
          </p:cNvPr>
          <p:cNvPicPr>
            <a:picLocks noChangeAspect="1"/>
          </p:cNvPicPr>
          <p:nvPr/>
        </p:nvPicPr>
        <p:blipFill>
          <a:blip r:embed="rId3"/>
          <a:stretch>
            <a:fillRect/>
          </a:stretch>
        </p:blipFill>
        <p:spPr>
          <a:xfrm>
            <a:off x="766762" y="1290637"/>
            <a:ext cx="4524375" cy="4676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F6D40EF2-CBBE-6F54-DEDB-97BF3E3E9B1A}"/>
              </a:ext>
            </a:extLst>
          </p:cNvPr>
          <p:cNvPicPr>
            <a:picLocks noChangeAspect="1"/>
          </p:cNvPicPr>
          <p:nvPr/>
        </p:nvPicPr>
        <p:blipFill>
          <a:blip r:embed="rId4"/>
          <a:stretch>
            <a:fillRect/>
          </a:stretch>
        </p:blipFill>
        <p:spPr>
          <a:xfrm>
            <a:off x="2659898" y="307041"/>
            <a:ext cx="5614903" cy="1024217"/>
          </a:xfrm>
          <a:prstGeom prst="rect">
            <a:avLst/>
          </a:prstGeom>
        </p:spPr>
      </p:pic>
      <p:grpSp>
        <p:nvGrpSpPr>
          <p:cNvPr id="9" name="Group 8">
            <a:extLst>
              <a:ext uri="{FF2B5EF4-FFF2-40B4-BE49-F238E27FC236}">
                <a16:creationId xmlns:a16="http://schemas.microsoft.com/office/drawing/2014/main" id="{006E558A-4D88-2FE2-262B-BEC15A60C973}"/>
              </a:ext>
            </a:extLst>
          </p:cNvPr>
          <p:cNvGrpSpPr/>
          <p:nvPr/>
        </p:nvGrpSpPr>
        <p:grpSpPr>
          <a:xfrm>
            <a:off x="6286501" y="733426"/>
            <a:ext cx="5581650" cy="5905500"/>
            <a:chOff x="442192" y="1257300"/>
            <a:chExt cx="4495801" cy="5372481"/>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42192" y="3886390"/>
              <a:ext cx="4495800" cy="2393977"/>
            </a:xfrm>
            <a:prstGeom prst="rect">
              <a:avLst/>
            </a:prstGeom>
            <a:noFill/>
          </p:spPr>
          <p:txBody>
            <a:bodyPr wrap="square" rtlCol="0">
              <a:spAutoFit/>
            </a:bodyPr>
            <a:lstStyle/>
            <a:p>
              <a:pPr marL="0" marR="0" algn="just">
                <a:spcBef>
                  <a:spcPts val="0"/>
                </a:spcBef>
                <a:spcAft>
                  <a:spcPts val="0"/>
                </a:spcAft>
              </a:pPr>
              <a:r>
                <a:rPr lang="vi-VN" sz="3300" b="1" i="0" u="none" strike="noStrike" dirty="0">
                  <a:solidFill>
                    <a:srgbClr val="FF0000"/>
                  </a:solidFill>
                  <a:effectLst/>
                  <a:latin typeface="Calibri" panose="020F0502020204030204" pitchFamily="34" charset="0"/>
                  <a:cs typeface="Calibri" panose="020F0502020204030204" pitchFamily="34" charset="0"/>
                </a:rPr>
                <a:t>Đại tướng Võ Nguyên Giáp: </a:t>
              </a:r>
              <a:r>
                <a:rPr lang="vi-VN" sz="3300" b="0" i="0" u="none" strike="noStrike" dirty="0">
                  <a:solidFill>
                    <a:srgbClr val="FF0000"/>
                  </a:solidFill>
                  <a:effectLst/>
                  <a:latin typeface="Calibri" panose="020F0502020204030204" pitchFamily="34" charset="0"/>
                  <a:cs typeface="Calibri" panose="020F0502020204030204" pitchFamily="34" charset="0"/>
                </a:rPr>
                <a:t>Được bình chọn là 1 trong 10 vị tướng giỏi nhất thế giới, là đại tướng đầu tiên của Việt Nam khi mới 37 tuổi.</a:t>
              </a:r>
              <a:endParaRPr lang="en-US" sz="33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3730519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6D40EF2-CBBE-6F54-DEDB-97BF3E3E9B1A}"/>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9" name="Group 8">
            <a:extLst>
              <a:ext uri="{FF2B5EF4-FFF2-40B4-BE49-F238E27FC236}">
                <a16:creationId xmlns:a16="http://schemas.microsoft.com/office/drawing/2014/main" id="{006E558A-4D88-2FE2-262B-BEC15A60C973}"/>
              </a:ext>
            </a:extLst>
          </p:cNvPr>
          <p:cNvGrpSpPr/>
          <p:nvPr/>
        </p:nvGrpSpPr>
        <p:grpSpPr>
          <a:xfrm>
            <a:off x="6286501" y="733426"/>
            <a:ext cx="5581650" cy="5905500"/>
            <a:chOff x="442192" y="1257300"/>
            <a:chExt cx="4495801" cy="5372481"/>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42192" y="3886390"/>
              <a:ext cx="4495800" cy="2323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Nhạc sĩ Văn Cao: </a:t>
              </a:r>
              <a:r>
                <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Tác giả của bài hát Tiến quân ca – Quốc ca chính thức của Việt Nam.</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5" name="Picture 4">
            <a:extLst>
              <a:ext uri="{FF2B5EF4-FFF2-40B4-BE49-F238E27FC236}">
                <a16:creationId xmlns:a16="http://schemas.microsoft.com/office/drawing/2014/main" id="{083FDFE5-6497-D4EB-16EB-F13422824E7B}"/>
              </a:ext>
            </a:extLst>
          </p:cNvPr>
          <p:cNvPicPr>
            <a:picLocks noChangeAspect="1"/>
          </p:cNvPicPr>
          <p:nvPr/>
        </p:nvPicPr>
        <p:blipFill>
          <a:blip r:embed="rId5"/>
          <a:stretch>
            <a:fillRect/>
          </a:stretch>
        </p:blipFill>
        <p:spPr>
          <a:xfrm>
            <a:off x="1228725" y="1385887"/>
            <a:ext cx="3944120" cy="4738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2059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6D40EF2-CBBE-6F54-DEDB-97BF3E3E9B1A}"/>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9" name="Group 8">
            <a:extLst>
              <a:ext uri="{FF2B5EF4-FFF2-40B4-BE49-F238E27FC236}">
                <a16:creationId xmlns:a16="http://schemas.microsoft.com/office/drawing/2014/main" id="{006E558A-4D88-2FE2-262B-BEC15A60C973}"/>
              </a:ext>
            </a:extLst>
          </p:cNvPr>
          <p:cNvGrpSpPr/>
          <p:nvPr/>
        </p:nvGrpSpPr>
        <p:grpSpPr>
          <a:xfrm>
            <a:off x="6286501" y="733426"/>
            <a:ext cx="5581650" cy="5905500"/>
            <a:chOff x="442192" y="1257300"/>
            <a:chExt cx="4495801" cy="5372481"/>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42192" y="3886390"/>
              <a:ext cx="4495800" cy="2323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Bác sĩ Tôn Thất Tùng: </a:t>
              </a:r>
              <a:r>
                <a:rPr kumimoji="0" lang="vi-VN" sz="4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Bác sĩ phẫu thuật nổi danh trong lĩnh vực nghiên cứu về gan</a:t>
              </a:r>
              <a:r>
                <a:rPr kumimoji="0" lang="en-US" sz="4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US" sz="400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6" name="Picture 5">
            <a:extLst>
              <a:ext uri="{FF2B5EF4-FFF2-40B4-BE49-F238E27FC236}">
                <a16:creationId xmlns:a16="http://schemas.microsoft.com/office/drawing/2014/main" id="{8CD153DB-385F-8074-8CF4-5B80B7B7632C}"/>
              </a:ext>
            </a:extLst>
          </p:cNvPr>
          <p:cNvPicPr>
            <a:picLocks noChangeAspect="1"/>
          </p:cNvPicPr>
          <p:nvPr/>
        </p:nvPicPr>
        <p:blipFill>
          <a:blip r:embed="rId5"/>
          <a:stretch>
            <a:fillRect/>
          </a:stretch>
        </p:blipFill>
        <p:spPr>
          <a:xfrm>
            <a:off x="1171575" y="1452562"/>
            <a:ext cx="3981450" cy="4810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15487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6D40EF2-CBBE-6F54-DEDB-97BF3E3E9B1A}"/>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9" name="Group 8">
            <a:extLst>
              <a:ext uri="{FF2B5EF4-FFF2-40B4-BE49-F238E27FC236}">
                <a16:creationId xmlns:a16="http://schemas.microsoft.com/office/drawing/2014/main" id="{006E558A-4D88-2FE2-262B-BEC15A60C973}"/>
              </a:ext>
            </a:extLst>
          </p:cNvPr>
          <p:cNvGrpSpPr/>
          <p:nvPr/>
        </p:nvGrpSpPr>
        <p:grpSpPr>
          <a:xfrm>
            <a:off x="5915025" y="733426"/>
            <a:ext cx="5953126" cy="5905500"/>
            <a:chOff x="442192" y="1257300"/>
            <a:chExt cx="4495801" cy="5372481"/>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42192" y="3886390"/>
              <a:ext cx="4495800" cy="26039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Mẹ Việt Nam anh hùng Nguyễn Thị Thứ: </a:t>
              </a:r>
              <a:r>
                <a:rPr kumimoji="0" lang="vi-VN" sz="36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người mẹ có nhiều con, cháu hi sinh nhất trong cả hai cuộc kháng chiến chống Pháp, chống Mỹ.</a:t>
              </a:r>
            </a:p>
          </p:txBody>
        </p:sp>
      </p:grpSp>
      <p:pic>
        <p:nvPicPr>
          <p:cNvPr id="5" name="Picture 4">
            <a:extLst>
              <a:ext uri="{FF2B5EF4-FFF2-40B4-BE49-F238E27FC236}">
                <a16:creationId xmlns:a16="http://schemas.microsoft.com/office/drawing/2014/main" id="{5CC5B72E-2059-E47D-F81F-75644BD93E64}"/>
              </a:ext>
            </a:extLst>
          </p:cNvPr>
          <p:cNvPicPr>
            <a:picLocks noChangeAspect="1"/>
          </p:cNvPicPr>
          <p:nvPr/>
        </p:nvPicPr>
        <p:blipFill>
          <a:blip r:embed="rId5"/>
          <a:stretch>
            <a:fillRect/>
          </a:stretch>
        </p:blipFill>
        <p:spPr>
          <a:xfrm>
            <a:off x="1214437" y="1152525"/>
            <a:ext cx="3857625" cy="5200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1928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6D40EF2-CBBE-6F54-DEDB-97BF3E3E9B1A}"/>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9" name="Group 8">
            <a:extLst>
              <a:ext uri="{FF2B5EF4-FFF2-40B4-BE49-F238E27FC236}">
                <a16:creationId xmlns:a16="http://schemas.microsoft.com/office/drawing/2014/main" id="{006E558A-4D88-2FE2-262B-BEC15A60C973}"/>
              </a:ext>
            </a:extLst>
          </p:cNvPr>
          <p:cNvGrpSpPr/>
          <p:nvPr/>
        </p:nvGrpSpPr>
        <p:grpSpPr>
          <a:xfrm>
            <a:off x="5915026" y="733426"/>
            <a:ext cx="5981699" cy="5988234"/>
            <a:chOff x="442193" y="1257300"/>
            <a:chExt cx="4517379" cy="5447747"/>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63772" y="3765076"/>
              <a:ext cx="4495800" cy="29399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a:t>
              </a:r>
              <a:r>
                <a:rPr kumimoji="0" lang="vi-VN" sz="3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iáo sư – Nhà giáo Nhân dân Hoàng</a:t>
              </a:r>
              <a:r>
                <a:rPr kumimoji="0" lang="en-US" sz="3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Xuân Sính: </a:t>
              </a:r>
              <a:r>
                <a:rPr kumimoji="0" lang="vi-VN" sz="34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nữ giáo sư Toán học đầu tiên của Việt Nam, có nhiều đóng góp quan trọng trong lĩnh vực giáo dục, nghiên cứu khoa học và Toán học.</a:t>
              </a:r>
            </a:p>
          </p:txBody>
        </p:sp>
      </p:grpSp>
      <p:pic>
        <p:nvPicPr>
          <p:cNvPr id="6" name="Picture 5">
            <a:extLst>
              <a:ext uri="{FF2B5EF4-FFF2-40B4-BE49-F238E27FC236}">
                <a16:creationId xmlns:a16="http://schemas.microsoft.com/office/drawing/2014/main" id="{DB6867B2-4C94-3A31-3A96-BB9EA1709816}"/>
              </a:ext>
            </a:extLst>
          </p:cNvPr>
          <p:cNvPicPr>
            <a:picLocks noChangeAspect="1"/>
          </p:cNvPicPr>
          <p:nvPr/>
        </p:nvPicPr>
        <p:blipFill>
          <a:blip r:embed="rId5"/>
          <a:stretch>
            <a:fillRect/>
          </a:stretch>
        </p:blipFill>
        <p:spPr>
          <a:xfrm>
            <a:off x="981075" y="1257300"/>
            <a:ext cx="3867150" cy="523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8906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6D40EF2-CBBE-6F54-DEDB-97BF3E3E9B1A}"/>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9" name="Group 8">
            <a:extLst>
              <a:ext uri="{FF2B5EF4-FFF2-40B4-BE49-F238E27FC236}">
                <a16:creationId xmlns:a16="http://schemas.microsoft.com/office/drawing/2014/main" id="{006E558A-4D88-2FE2-262B-BEC15A60C973}"/>
              </a:ext>
            </a:extLst>
          </p:cNvPr>
          <p:cNvGrpSpPr/>
          <p:nvPr/>
        </p:nvGrpSpPr>
        <p:grpSpPr>
          <a:xfrm>
            <a:off x="5915025" y="733426"/>
            <a:ext cx="5953126" cy="5905501"/>
            <a:chOff x="442192" y="1257300"/>
            <a:chExt cx="4495801" cy="5372481"/>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42192" y="3886390"/>
              <a:ext cx="4495800" cy="26039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Bà</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Mai </a:t>
              </a:r>
              <a:r>
                <a:rPr kumimoji="0" lang="en-US" sz="3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Kiều</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Liên – </a:t>
              </a:r>
              <a:r>
                <a:rPr kumimoji="0" lang="en-US" sz="3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Tổng</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Giám</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đốc</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Công</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ty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sữa</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Việt</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Nam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Vinamilk</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Anh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hùng</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lao</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động</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thời</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kì</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đổi</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mới</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một</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trong</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những</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doanh</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nhân</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quyền</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lực</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nhất</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Châu Á,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có</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đóng</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góp</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nổi</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bật</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cho</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nền</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kinh</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tế</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Việt</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Nam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khu</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00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vực</a:t>
              </a:r>
              <a:r>
                <a:rPr kumimoji="0" lang="en-US" sz="300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pic>
        <p:nvPicPr>
          <p:cNvPr id="5" name="Picture 4">
            <a:extLst>
              <a:ext uri="{FF2B5EF4-FFF2-40B4-BE49-F238E27FC236}">
                <a16:creationId xmlns:a16="http://schemas.microsoft.com/office/drawing/2014/main" id="{38A073F6-1837-DB6E-355F-110188CF06AB}"/>
              </a:ext>
            </a:extLst>
          </p:cNvPr>
          <p:cNvPicPr>
            <a:picLocks noChangeAspect="1"/>
          </p:cNvPicPr>
          <p:nvPr/>
        </p:nvPicPr>
        <p:blipFill>
          <a:blip r:embed="rId5"/>
          <a:stretch>
            <a:fillRect/>
          </a:stretch>
        </p:blipFill>
        <p:spPr>
          <a:xfrm>
            <a:off x="1119187" y="1319212"/>
            <a:ext cx="3876675" cy="5191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96646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26" name="Group 25">
            <a:extLst>
              <a:ext uri="{FF2B5EF4-FFF2-40B4-BE49-F238E27FC236}">
                <a16:creationId xmlns:a16="http://schemas.microsoft.com/office/drawing/2014/main" id="{1C02F4C3-0900-767E-17F1-C6F67F5A87D7}"/>
              </a:ext>
            </a:extLst>
          </p:cNvPr>
          <p:cNvGrpSpPr/>
          <p:nvPr/>
        </p:nvGrpSpPr>
        <p:grpSpPr>
          <a:xfrm>
            <a:off x="340131" y="1"/>
            <a:ext cx="11390658" cy="5136137"/>
            <a:chOff x="340130" y="0"/>
            <a:chExt cx="6833097" cy="4351838"/>
          </a:xfrm>
        </p:grpSpPr>
        <p:grpSp>
          <p:nvGrpSpPr>
            <p:cNvPr id="10" name="Group 9">
              <a:extLst>
                <a:ext uri="{FF2B5EF4-FFF2-40B4-BE49-F238E27FC236}">
                  <a16:creationId xmlns:a16="http://schemas.microsoft.com/office/drawing/2014/main" id="{28824781-C1CE-302E-CF08-BC71415A0DEF}"/>
                </a:ext>
              </a:extLst>
            </p:cNvPr>
            <p:cNvGrpSpPr/>
            <p:nvPr/>
          </p:nvGrpSpPr>
          <p:grpSpPr>
            <a:xfrm>
              <a:off x="340130" y="1196096"/>
              <a:ext cx="6833097" cy="3155742"/>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16850" y="1216980"/>
                <a:ext cx="5193611" cy="19886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Hãy kể thêm tên và đóng góp của những người có công với quê hương, đất nước trong các lĩnh vực kinh tế, chính trị, văn hóa, khoa học, giáo dục,... mà em biết.</a:t>
                </a:r>
                <a:endParaRPr kumimoji="0" lang="en-US" sz="3600" b="0" i="1"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9020DEDA-316F-B7AC-B557-A283A09BDA48}"/>
                </a:ext>
              </a:extLst>
            </p:cNvPr>
            <p:cNvGrpSpPr/>
            <p:nvPr/>
          </p:nvGrpSpPr>
          <p:grpSpPr>
            <a:xfrm>
              <a:off x="2420711" y="0"/>
              <a:ext cx="2628454" cy="1959774"/>
              <a:chOff x="329521" y="-578755"/>
              <a:chExt cx="4123254" cy="2909600"/>
            </a:xfrm>
          </p:grpSpPr>
          <p:pic>
            <p:nvPicPr>
              <p:cNvPr id="23" name="Picture 4" descr="Rabbit Cartoon, Animal, Mammal, White Transparent Png – Pngset.com">
                <a:extLst>
                  <a:ext uri="{FF2B5EF4-FFF2-40B4-BE49-F238E27FC236}">
                    <a16:creationId xmlns:a16="http://schemas.microsoft.com/office/drawing/2014/main" id="{1C8D83A5-E264-EF4D-9B93-38C095D298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816" b="94184" l="3400" r="93700">
                            <a14:foregroundMark x1="40900" y1="57041" x2="47300" y2="75102"/>
                            <a14:foregroundMark x1="49200" y1="40102" x2="64700" y2="81224"/>
                            <a14:foregroundMark x1="58800" y1="31122" x2="71100" y2="77755"/>
                            <a14:foregroundMark x1="71100" y1="77755" x2="71100" y2="77755"/>
                            <a14:foregroundMark x1="60900" y1="36122" x2="89300" y2="70102"/>
                            <a14:foregroundMark x1="89300" y1="70102" x2="89500" y2="70102"/>
                            <a14:foregroundMark x1="46900" y1="42041" x2="25500" y2="75306"/>
                            <a14:foregroundMark x1="25500" y1="75306" x2="26200" y2="77551"/>
                            <a14:foregroundMark x1="37100" y1="47041" x2="31500" y2="52245"/>
                            <a14:foregroundMark x1="31500" y1="52245" x2="24900" y2="74184"/>
                            <a14:foregroundMark x1="24900" y1="74184" x2="27800" y2="81122"/>
                            <a14:foregroundMark x1="35600" y1="33163" x2="36700" y2="83878"/>
                            <a14:foregroundMark x1="33500" y1="40510" x2="30100" y2="87245"/>
                            <a14:foregroundMark x1="30100" y1="87245" x2="30500" y2="88061"/>
                            <a14:foregroundMark x1="19000" y1="50102" x2="30300" y2="91122"/>
                            <a14:foregroundMark x1="30300" y1="91122" x2="30300" y2="91122"/>
                            <a14:foregroundMark x1="10800" y1="60000" x2="14100" y2="88163"/>
                            <a14:foregroundMark x1="14100" y1="88163" x2="15400" y2="89490"/>
                            <a14:foregroundMark x1="9700" y1="76429" x2="9400" y2="93571"/>
                            <a14:foregroundMark x1="9400" y1="93571" x2="10000" y2="94184"/>
                            <a14:foregroundMark x1="93700" y1="63776" x2="93700" y2="75408"/>
                            <a14:foregroundMark x1="68600" y1="34898" x2="68600" y2="34898"/>
                            <a14:foregroundMark x1="69100" y1="29694" x2="69100" y2="49184"/>
                            <a14:foregroundMark x1="66500" y1="36837" x2="30700" y2="38367"/>
                            <a14:foregroundMark x1="51500" y1="37551" x2="35800" y2="37347"/>
                            <a14:foregroundMark x1="41600" y1="27347" x2="28200" y2="43776"/>
                            <a14:foregroundMark x1="28200" y1="43776" x2="28100" y2="44694"/>
                            <a14:foregroundMark x1="11200" y1="38980" x2="8200" y2="43980"/>
                            <a14:foregroundMark x1="3700" y1="46020" x2="3700" y2="46020"/>
                            <a14:foregroundMark x1="3700" y1="46020" x2="3700" y2="46020"/>
                            <a14:foregroundMark x1="6400" y1="39694" x2="6400" y2="39694"/>
                            <a14:foregroundMark x1="3700" y1="46939" x2="3700" y2="46939"/>
                            <a14:foregroundMark x1="3400" y1="49490" x2="3400" y2="49490"/>
                            <a14:foregroundMark x1="43700" y1="20510" x2="58600" y2="39184"/>
                            <a14:foregroundMark x1="60900" y1="30714" x2="60500" y2="35714"/>
                            <a14:foregroundMark x1="61000" y1="18980" x2="69900" y2="41122"/>
                            <a14:foregroundMark x1="38800" y1="5816" x2="39000" y2="7653"/>
                            <a14:foregroundMark x1="62900" y1="6122" x2="62900" y2="6122"/>
                          </a14:backgroundRemoval>
                        </a14:imgEffect>
                      </a14:imgLayer>
                    </a14:imgProps>
                  </a:ext>
                  <a:ext uri="{28A0092B-C50C-407E-A947-70E740481C1C}">
                    <a14:useLocalDpi xmlns:a14="http://schemas.microsoft.com/office/drawing/2010/main" val="0"/>
                  </a:ext>
                </a:extLst>
              </a:blip>
              <a:srcRect/>
              <a:stretch>
                <a:fillRect/>
              </a:stretch>
            </p:blipFill>
            <p:spPr bwMode="auto">
              <a:xfrm>
                <a:off x="329521" y="-578755"/>
                <a:ext cx="4073432" cy="29096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3D41872-5B52-63BA-6F18-D82A97670B2D}"/>
                  </a:ext>
                </a:extLst>
              </p:cNvPr>
              <p:cNvSpPr txBox="1"/>
              <p:nvPr/>
            </p:nvSpPr>
            <p:spPr>
              <a:xfrm>
                <a:off x="379343" y="966930"/>
                <a:ext cx="4073432" cy="8130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Trò</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chơi</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Tiếp</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sức</a:t>
                </a:r>
                <a:endParaRPr kumimoji="0" lang="vi-VN" sz="3600" b="1" i="0" u="none" strike="noStrike" kern="1200" cap="none" spc="0" normalizeH="0" baseline="0" noProof="0" dirty="0">
                  <a:ln>
                    <a:noFill/>
                  </a:ln>
                  <a:solidFill>
                    <a:srgbClr val="FF3399"/>
                  </a:solidFill>
                  <a:effectLst/>
                  <a:uLnTx/>
                  <a:uFillTx/>
                  <a:latin typeface="Calibri (Body)"/>
                  <a:ea typeface="+mn-ea"/>
                  <a:cs typeface="+mn-cs"/>
                </a:endParaRPr>
              </a:p>
            </p:txBody>
          </p:sp>
        </p:gr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889" r="47243" b="8656"/>
          <a:stretch/>
        </p:blipFill>
        <p:spPr>
          <a:xfrm flipH="1">
            <a:off x="10136109" y="40414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451" t="11434" b="12205"/>
          <a:stretch/>
        </p:blipFill>
        <p:spPr>
          <a:xfrm flipH="1">
            <a:off x="-351081" y="4012495"/>
            <a:ext cx="1932476" cy="3089387"/>
          </a:xfrm>
          <a:prstGeom prst="rect">
            <a:avLst/>
          </a:prstGeom>
        </p:spPr>
      </p:pic>
    </p:spTree>
    <p:extLst>
      <p:ext uri="{BB962C8B-B14F-4D97-AF65-F5344CB8AC3E}">
        <p14:creationId xmlns:p14="http://schemas.microsoft.com/office/powerpoint/2010/main" val="4177317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3C9791-1591-D4AB-59AC-7D2884031973}"/>
              </a:ext>
            </a:extLst>
          </p:cNvPr>
          <p:cNvPicPr>
            <a:picLocks noChangeAspect="1"/>
          </p:cNvPicPr>
          <p:nvPr/>
        </p:nvPicPr>
        <p:blipFill>
          <a:blip r:embed="rId2"/>
          <a:stretch>
            <a:fillRect/>
          </a:stretch>
        </p:blipFill>
        <p:spPr>
          <a:xfrm>
            <a:off x="709365" y="319762"/>
            <a:ext cx="1822862" cy="1767993"/>
          </a:xfrm>
          <a:prstGeom prst="rect">
            <a:avLst/>
          </a:prstGeom>
        </p:spPr>
      </p:pic>
      <p:pic>
        <p:nvPicPr>
          <p:cNvPr id="3" name="Picture 2">
            <a:extLst>
              <a:ext uri="{FF2B5EF4-FFF2-40B4-BE49-F238E27FC236}">
                <a16:creationId xmlns:a16="http://schemas.microsoft.com/office/drawing/2014/main" id="{2A37ED85-A764-E28B-B4A7-B537ACCA6A8A}"/>
              </a:ext>
            </a:extLst>
          </p:cNvPr>
          <p:cNvPicPr>
            <a:picLocks noChangeAspect="1"/>
          </p:cNvPicPr>
          <p:nvPr/>
        </p:nvPicPr>
        <p:blipFill>
          <a:blip r:embed="rId3"/>
          <a:stretch>
            <a:fillRect/>
          </a:stretch>
        </p:blipFill>
        <p:spPr>
          <a:xfrm>
            <a:off x="2532227" y="650089"/>
            <a:ext cx="7760881" cy="2603218"/>
          </a:xfrm>
          <a:prstGeom prst="rect">
            <a:avLst/>
          </a:prstGeom>
        </p:spPr>
      </p:pic>
      <p:pic>
        <p:nvPicPr>
          <p:cNvPr id="4" name="Picture 3">
            <a:extLst>
              <a:ext uri="{FF2B5EF4-FFF2-40B4-BE49-F238E27FC236}">
                <a16:creationId xmlns:a16="http://schemas.microsoft.com/office/drawing/2014/main" id="{E4FB4FA7-C1E7-1C4E-C6E7-3293DEB8AEC4}"/>
              </a:ext>
            </a:extLst>
          </p:cNvPr>
          <p:cNvPicPr>
            <a:picLocks noChangeAspect="1"/>
          </p:cNvPicPr>
          <p:nvPr/>
        </p:nvPicPr>
        <p:blipFill>
          <a:blip r:embed="rId4"/>
          <a:stretch>
            <a:fillRect/>
          </a:stretch>
        </p:blipFill>
        <p:spPr>
          <a:xfrm>
            <a:off x="10229403" y="319762"/>
            <a:ext cx="1505843" cy="1518036"/>
          </a:xfrm>
          <a:prstGeom prst="rect">
            <a:avLst/>
          </a:prstGeom>
        </p:spPr>
      </p:pic>
      <p:sp>
        <p:nvSpPr>
          <p:cNvPr id="5" name="Google Shape;10;p2">
            <a:extLst>
              <a:ext uri="{FF2B5EF4-FFF2-40B4-BE49-F238E27FC236}">
                <a16:creationId xmlns:a16="http://schemas.microsoft.com/office/drawing/2014/main" id="{371A33F0-DB59-72C6-E628-34595A718548}"/>
              </a:ext>
            </a:extLst>
          </p:cNvPr>
          <p:cNvSpPr/>
          <p:nvPr/>
        </p:nvSpPr>
        <p:spPr>
          <a:xfrm>
            <a:off x="16934" y="4914769"/>
            <a:ext cx="12153949" cy="195169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709365" y="4478867"/>
            <a:ext cx="6758235" cy="369332"/>
          </a:xfrm>
          <a:prstGeom prst="rect">
            <a:avLst/>
          </a:prstGeom>
          <a:noFill/>
        </p:spPr>
        <p:txBody>
          <a:bodyPr wrap="square" rtlCol="0">
            <a:spAutoFit/>
          </a:bodyPr>
          <a:lstStyle/>
          <a:p>
            <a:r>
              <a:rPr lang="en-GB" dirty="0" smtClean="0">
                <a:hlinkClick r:id="rId5"/>
              </a:rPr>
              <a:t>https://www.youtube.com/watch?v=UdtveSjlyXI</a:t>
            </a:r>
            <a:endParaRPr lang="en-GB" dirty="0"/>
          </a:p>
        </p:txBody>
      </p:sp>
    </p:spTree>
    <p:extLst>
      <p:ext uri="{BB962C8B-B14F-4D97-AF65-F5344CB8AC3E}">
        <p14:creationId xmlns:p14="http://schemas.microsoft.com/office/powerpoint/2010/main" val="1686724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319845"/>
            <a:ext cx="11632744" cy="6312631"/>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00A03C70-893A-4C38-8CEA-3AF36CE8589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07A23298-DE91-E63E-4CAD-BA7AD30B206E}"/>
              </a:ext>
            </a:extLst>
          </p:cNvPr>
          <p:cNvSpPr/>
          <p:nvPr/>
        </p:nvSpPr>
        <p:spPr>
          <a:xfrm>
            <a:off x="1888960" y="885753"/>
            <a:ext cx="89504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 Anh hùng Lực lượng vũ trang nhân dân - Mẹ Việt Nam Anh hùng Nguyễn Thanh Tùng.</a:t>
            </a:r>
          </a:p>
        </p:txBody>
      </p:sp>
      <p:pic>
        <p:nvPicPr>
          <p:cNvPr id="1026" name="Picture 2" descr="Chúng con được tiếp lửa - Tuổi Trẻ Online">
            <a:extLst>
              <a:ext uri="{FF2B5EF4-FFF2-40B4-BE49-F238E27FC236}">
                <a16:creationId xmlns:a16="http://schemas.microsoft.com/office/drawing/2014/main" id="{06019192-F10B-DCC7-4F17-CB331EAB6B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625" y="2790825"/>
            <a:ext cx="5186363" cy="35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60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319845"/>
            <a:ext cx="11632744" cy="6312631"/>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00A03C70-893A-4C38-8CEA-3AF36CE8589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07A23298-DE91-E63E-4CAD-BA7AD30B206E}"/>
              </a:ext>
            </a:extLst>
          </p:cNvPr>
          <p:cNvSpPr/>
          <p:nvPr/>
        </p:nvSpPr>
        <p:spPr>
          <a:xfrm>
            <a:off x="1888960" y="771525"/>
            <a:ext cx="9883940" cy="17145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Nhà giáo Nhân dân Nguyễn Thị Hiền – người xây</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dựng và đóng góp cho sự phát triển của trường Đoàn Thị Điểm, nơi sản sinh ra thế hệ học trò xuất sắc cho đất</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nước...</a:t>
            </a:r>
          </a:p>
        </p:txBody>
      </p:sp>
      <p:pic>
        <p:nvPicPr>
          <p:cNvPr id="2050" name="Picture 2" descr="Nhà giáo Nhân dân - Nguyễn Thị Hiền - Người tốt - Việc tốt - Cổng thông tin  điện tử quận Nam Từ Liêm">
            <a:extLst>
              <a:ext uri="{FF2B5EF4-FFF2-40B4-BE49-F238E27FC236}">
                <a16:creationId xmlns:a16="http://schemas.microsoft.com/office/drawing/2014/main" id="{66C3FAEF-18A5-8EE2-47E8-1D07A8E3AE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574" y="2669149"/>
            <a:ext cx="5591175" cy="372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19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anim calcmode="lin" valueType="num">
                                      <p:cBhvr>
                                        <p:cTn id="19" dur="1000" fill="hold"/>
                                        <p:tgtEl>
                                          <p:spTgt spid="2050"/>
                                        </p:tgtEl>
                                        <p:attrNameLst>
                                          <p:attrName>ppt_x</p:attrName>
                                        </p:attrNameLst>
                                      </p:cBhvr>
                                      <p:tavLst>
                                        <p:tav tm="0">
                                          <p:val>
                                            <p:strVal val="#ppt_x"/>
                                          </p:val>
                                        </p:tav>
                                        <p:tav tm="100000">
                                          <p:val>
                                            <p:strVal val="#ppt_x"/>
                                          </p:val>
                                        </p:tav>
                                      </p:tavLst>
                                    </p:anim>
                                    <p:anim calcmode="lin" valueType="num">
                                      <p:cBhvr>
                                        <p:cTn id="2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5232" r="113" b="15334"/>
          <a:stretch>
            <a:fillRect/>
          </a:stretch>
        </p:blipFill>
        <p:spPr>
          <a:xfrm>
            <a:off x="-1" y="-8238"/>
            <a:ext cx="12192000" cy="6858000"/>
          </a:xfrm>
          <a:prstGeom prst="rect">
            <a:avLst/>
          </a:prstGeom>
        </p:spPr>
      </p:pic>
      <p:pic>
        <p:nvPicPr>
          <p:cNvPr id="4" name="Picture 4"/>
          <p:cNvPicPr>
            <a:picLocks noChangeAspect="1"/>
          </p:cNvPicPr>
          <p:nvPr/>
        </p:nvPicPr>
        <p:blipFill>
          <a:blip r:embed="rId3"/>
          <a:srcRect/>
          <a:stretch>
            <a:fillRect/>
          </a:stretch>
        </p:blipFill>
        <p:spPr>
          <a:xfrm>
            <a:off x="-809003" y="5909737"/>
            <a:ext cx="13810005" cy="2623901"/>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54451" y="79661"/>
            <a:ext cx="2045386" cy="2045386"/>
          </a:xfrm>
          <a:prstGeom prst="rect">
            <a:avLst/>
          </a:prstGeom>
        </p:spPr>
      </p:pic>
      <p:pic>
        <p:nvPicPr>
          <p:cNvPr id="18" name="Picture 18"/>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917659" y="3429000"/>
            <a:ext cx="1177082" cy="2743200"/>
          </a:xfrm>
          <a:prstGeom prst="rect">
            <a:avLst/>
          </a:prstGeom>
        </p:spPr>
      </p:pic>
      <p:pic>
        <p:nvPicPr>
          <p:cNvPr id="3" name="Picture 2" descr="51,200+ Kids Talking Illustrations, Royalty-Free Vector Graphics &amp; Clip Art  - iStock | Two kids talking, Kids talking to camera, Parents and kids  talking">
            <a:extLst>
              <a:ext uri="{FF2B5EF4-FFF2-40B4-BE49-F238E27FC236}">
                <a16:creationId xmlns:a16="http://schemas.microsoft.com/office/drawing/2014/main" id="{FDAB5DAA-1463-52AB-5625-00642C368B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967" b="90033" l="9967" r="89869">
                        <a14:foregroundMark x1="42974" y1="27778" x2="41993" y2="33660"/>
                        <a14:foregroundMark x1="73039" y1="19118" x2="69608" y2="59477"/>
                        <a14:foregroundMark x1="75980" y1="45588" x2="75980" y2="45588"/>
                        <a14:foregroundMark x1="77778" y1="52941" x2="75490" y2="57026"/>
                        <a14:foregroundMark x1="70098" y1="45752" x2="64052" y2="49510"/>
                        <a14:foregroundMark x1="62255" y1="56699" x2="63725" y2="71078"/>
                        <a14:foregroundMark x1="72712" y1="83497" x2="75980" y2="90033"/>
                        <a14:foregroundMark x1="63725" y1="84150" x2="60458" y2="88235"/>
                        <a14:foregroundMark x1="58170" y1="89379" x2="61928" y2="88889"/>
                        <a14:foregroundMark x1="63725" y1="88889" x2="64869" y2="88399"/>
                        <a14:foregroundMark x1="57026" y1="89052" x2="61928" y2="87582"/>
                        <a14:foregroundMark x1="65523" y1="87745" x2="65523" y2="87745"/>
                        <a14:foregroundMark x1="72712" y1="89869" x2="73693" y2="86765"/>
                        <a14:foregroundMark x1="23529" y1="90033" x2="25163" y2="89542"/>
                      </a14:backgroundRemoval>
                    </a14:imgEffect>
                  </a14:imgLayer>
                </a14:imgProps>
              </a:ext>
              <a:ext uri="{28A0092B-C50C-407E-A947-70E740481C1C}">
                <a14:useLocalDpi xmlns:a14="http://schemas.microsoft.com/office/drawing/2010/main" val="0"/>
              </a:ext>
            </a:extLst>
          </a:blip>
          <a:srcRect/>
          <a:stretch>
            <a:fillRect/>
          </a:stretch>
        </p:blipFill>
        <p:spPr bwMode="auto">
          <a:xfrm>
            <a:off x="1306769" y="3180511"/>
            <a:ext cx="3742423" cy="3742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4027B3D-B64E-B4DF-32F0-0349A611783C}"/>
              </a:ext>
            </a:extLst>
          </p:cNvPr>
          <p:cNvPicPr>
            <a:picLocks noChangeAspect="1"/>
          </p:cNvPicPr>
          <p:nvPr/>
        </p:nvPicPr>
        <p:blipFill>
          <a:blip r:embed="rId10"/>
          <a:stretch>
            <a:fillRect/>
          </a:stretch>
        </p:blipFill>
        <p:spPr>
          <a:xfrm>
            <a:off x="4292600" y="424908"/>
            <a:ext cx="6148569" cy="5065091"/>
          </a:xfrm>
          <a:prstGeom prst="rect">
            <a:avLst/>
          </a:prstGeom>
        </p:spPr>
      </p:pic>
    </p:spTree>
    <p:extLst>
      <p:ext uri="{BB962C8B-B14F-4D97-AF65-F5344CB8AC3E}">
        <p14:creationId xmlns:p14="http://schemas.microsoft.com/office/powerpoint/2010/main" val="156599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27"/>
        <p:cNvGrpSpPr/>
        <p:nvPr/>
      </p:nvGrpSpPr>
      <p:grpSpPr>
        <a:xfrm>
          <a:off x="0" y="0"/>
          <a:ext cx="0" cy="0"/>
          <a:chOff x="0" y="0"/>
          <a:chExt cx="0" cy="0"/>
        </a:xfrm>
      </p:grpSpPr>
      <p:pic>
        <p:nvPicPr>
          <p:cNvPr id="6" name="Picture 5" descr="Chart&#10;&#10;Description automatically generated with medium confidence">
            <a:extLst>
              <a:ext uri="{FF2B5EF4-FFF2-40B4-BE49-F238E27FC236}">
                <a16:creationId xmlns:a16="http://schemas.microsoft.com/office/drawing/2014/main" id="{D45F32CE-FCC2-28AA-3C9C-65DB76FDCB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4182" name="Rectangle: Rounded Corners 4181">
            <a:extLst>
              <a:ext uri="{FF2B5EF4-FFF2-40B4-BE49-F238E27FC236}">
                <a16:creationId xmlns:a16="http://schemas.microsoft.com/office/drawing/2014/main" id="{596F62B1-CFC4-5407-3375-EE17570BFD88}"/>
              </a:ext>
            </a:extLst>
          </p:cNvPr>
          <p:cNvSpPr/>
          <p:nvPr/>
        </p:nvSpPr>
        <p:spPr>
          <a:xfrm>
            <a:off x="1806650" y="243793"/>
            <a:ext cx="8572799" cy="4613366"/>
          </a:xfrm>
          <a:custGeom>
            <a:avLst/>
            <a:gdLst>
              <a:gd name="connsiteX0" fmla="*/ 0 w 8572799"/>
              <a:gd name="connsiteY0" fmla="*/ 768910 h 4613366"/>
              <a:gd name="connsiteX1" fmla="*/ 768910 w 8572799"/>
              <a:gd name="connsiteY1" fmla="*/ 0 h 4613366"/>
              <a:gd name="connsiteX2" fmla="*/ 7803889 w 8572799"/>
              <a:gd name="connsiteY2" fmla="*/ 0 h 4613366"/>
              <a:gd name="connsiteX3" fmla="*/ 8572799 w 8572799"/>
              <a:gd name="connsiteY3" fmla="*/ 768910 h 4613366"/>
              <a:gd name="connsiteX4" fmla="*/ 8572799 w 8572799"/>
              <a:gd name="connsiteY4" fmla="*/ 3844456 h 4613366"/>
              <a:gd name="connsiteX5" fmla="*/ 7803889 w 8572799"/>
              <a:gd name="connsiteY5" fmla="*/ 4613366 h 4613366"/>
              <a:gd name="connsiteX6" fmla="*/ 768910 w 8572799"/>
              <a:gd name="connsiteY6" fmla="*/ 4613366 h 4613366"/>
              <a:gd name="connsiteX7" fmla="*/ 0 w 8572799"/>
              <a:gd name="connsiteY7" fmla="*/ 3844456 h 4613366"/>
              <a:gd name="connsiteX8" fmla="*/ 0 w 8572799"/>
              <a:gd name="connsiteY8" fmla="*/ 768910 h 461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799" h="4613366" fill="none" extrusionOk="0">
                <a:moveTo>
                  <a:pt x="0" y="768910"/>
                </a:moveTo>
                <a:cubicBezTo>
                  <a:pt x="51271" y="402177"/>
                  <a:pt x="332276" y="79585"/>
                  <a:pt x="768910" y="0"/>
                </a:cubicBezTo>
                <a:cubicBezTo>
                  <a:pt x="2527573" y="111121"/>
                  <a:pt x="5269063" y="-151508"/>
                  <a:pt x="7803889" y="0"/>
                </a:cubicBezTo>
                <a:cubicBezTo>
                  <a:pt x="8263714" y="-61190"/>
                  <a:pt x="8600499" y="347919"/>
                  <a:pt x="8572799" y="768910"/>
                </a:cubicBezTo>
                <a:cubicBezTo>
                  <a:pt x="8731058" y="1192558"/>
                  <a:pt x="8446455" y="2670409"/>
                  <a:pt x="8572799" y="3844456"/>
                </a:cubicBezTo>
                <a:cubicBezTo>
                  <a:pt x="8610695" y="4310837"/>
                  <a:pt x="8199917" y="4692810"/>
                  <a:pt x="7803889" y="4613366"/>
                </a:cubicBezTo>
                <a:cubicBezTo>
                  <a:pt x="4352092" y="4699254"/>
                  <a:pt x="2522568" y="4588962"/>
                  <a:pt x="768910" y="4613366"/>
                </a:cubicBezTo>
                <a:cubicBezTo>
                  <a:pt x="353692" y="4554077"/>
                  <a:pt x="-55026" y="4230633"/>
                  <a:pt x="0" y="3844456"/>
                </a:cubicBezTo>
                <a:cubicBezTo>
                  <a:pt x="167617" y="3490836"/>
                  <a:pt x="69923" y="1942770"/>
                  <a:pt x="0" y="768910"/>
                </a:cubicBezTo>
                <a:close/>
              </a:path>
              <a:path w="8572799" h="4613366" stroke="0" extrusionOk="0">
                <a:moveTo>
                  <a:pt x="0" y="768910"/>
                </a:moveTo>
                <a:cubicBezTo>
                  <a:pt x="-3665" y="350667"/>
                  <a:pt x="349608" y="82297"/>
                  <a:pt x="768910" y="0"/>
                </a:cubicBezTo>
                <a:cubicBezTo>
                  <a:pt x="4084689" y="5515"/>
                  <a:pt x="4817880" y="162484"/>
                  <a:pt x="7803889" y="0"/>
                </a:cubicBezTo>
                <a:cubicBezTo>
                  <a:pt x="8173691" y="18692"/>
                  <a:pt x="8597041" y="342290"/>
                  <a:pt x="8572799" y="768910"/>
                </a:cubicBezTo>
                <a:cubicBezTo>
                  <a:pt x="8513565" y="1177187"/>
                  <a:pt x="8678616" y="2370663"/>
                  <a:pt x="8572799" y="3844456"/>
                </a:cubicBezTo>
                <a:cubicBezTo>
                  <a:pt x="8593777" y="4248592"/>
                  <a:pt x="8205220" y="4597482"/>
                  <a:pt x="7803889" y="4613366"/>
                </a:cubicBezTo>
                <a:cubicBezTo>
                  <a:pt x="5881297" y="4518426"/>
                  <a:pt x="3376847" y="4739179"/>
                  <a:pt x="768910" y="4613366"/>
                </a:cubicBezTo>
                <a:cubicBezTo>
                  <a:pt x="328408" y="4610678"/>
                  <a:pt x="43104" y="4339693"/>
                  <a:pt x="0" y="3844456"/>
                </a:cubicBezTo>
                <a:cubicBezTo>
                  <a:pt x="106876" y="2355369"/>
                  <a:pt x="127121" y="1613142"/>
                  <a:pt x="0" y="768910"/>
                </a:cubicBezTo>
                <a:close/>
              </a:path>
            </a:pathLst>
          </a:custGeom>
          <a:solidFill>
            <a:srgbClr val="FFFFFF">
              <a:alpha val="89804"/>
            </a:srgbClr>
          </a:solidFill>
          <a:ln w="38100">
            <a:solidFill>
              <a:srgbClr val="00B050"/>
            </a:solidFill>
            <a:extLst>
              <a:ext uri="{C807C97D-BFC1-408E-A445-0C87EB9F89A2}">
                <ask:lineSketchStyleProps xmlns:ask="http://schemas.microsoft.com/office/drawing/2018/sketchyshapes" xmlns="" sd="258840686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oogle Shape;337;p3">
            <a:extLst>
              <a:ext uri="{FF2B5EF4-FFF2-40B4-BE49-F238E27FC236}">
                <a16:creationId xmlns:a16="http://schemas.microsoft.com/office/drawing/2014/main" id="{0165815D-DC45-39A1-28A3-AC39D8495BA6}"/>
              </a:ext>
            </a:extLst>
          </p:cNvPr>
          <p:cNvGrpSpPr/>
          <p:nvPr/>
        </p:nvGrpSpPr>
        <p:grpSpPr>
          <a:xfrm>
            <a:off x="-85678" y="776660"/>
            <a:ext cx="12363356" cy="6605446"/>
            <a:chOff x="-65450" y="468625"/>
            <a:chExt cx="9438050" cy="5042525"/>
          </a:xfrm>
        </p:grpSpPr>
        <p:sp>
          <p:nvSpPr>
            <p:cNvPr id="4" name="Google Shape;338;p3">
              <a:extLst>
                <a:ext uri="{FF2B5EF4-FFF2-40B4-BE49-F238E27FC236}">
                  <a16:creationId xmlns:a16="http://schemas.microsoft.com/office/drawing/2014/main" id="{1A98EF57-B859-2A3D-C0EE-931523FEE4C0}"/>
                </a:ext>
              </a:extLst>
            </p:cNvPr>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Google Shape;339;p3">
              <a:extLst>
                <a:ext uri="{FF2B5EF4-FFF2-40B4-BE49-F238E27FC236}">
                  <a16:creationId xmlns:a16="http://schemas.microsoft.com/office/drawing/2014/main" id="{1A6C54A6-A46A-2C3E-91E8-ABF474F822E5}"/>
                </a:ext>
              </a:extLst>
            </p:cNvPr>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oogle Shape;340;p3">
              <a:extLst>
                <a:ext uri="{FF2B5EF4-FFF2-40B4-BE49-F238E27FC236}">
                  <a16:creationId xmlns:a16="http://schemas.microsoft.com/office/drawing/2014/main" id="{6CE59605-4107-7320-3DC1-4CC3F4B8924B}"/>
                </a:ext>
              </a:extLst>
            </p:cNvPr>
            <p:cNvGrpSpPr/>
            <p:nvPr/>
          </p:nvGrpSpPr>
          <p:grpSpPr>
            <a:xfrm>
              <a:off x="-3318" y="1880800"/>
              <a:ext cx="831325" cy="1035350"/>
              <a:chOff x="238125" y="2109400"/>
              <a:chExt cx="831325" cy="1035350"/>
            </a:xfrm>
          </p:grpSpPr>
          <p:sp>
            <p:nvSpPr>
              <p:cNvPr id="4166" name="Google Shape;341;p3">
                <a:extLst>
                  <a:ext uri="{FF2B5EF4-FFF2-40B4-BE49-F238E27FC236}">
                    <a16:creationId xmlns:a16="http://schemas.microsoft.com/office/drawing/2014/main" id="{E172C888-ABCB-7F6D-6E42-83ECF0DEA942}"/>
                  </a:ext>
                </a:extLst>
              </p:cNvPr>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7" name="Google Shape;342;p3">
                <a:extLst>
                  <a:ext uri="{FF2B5EF4-FFF2-40B4-BE49-F238E27FC236}">
                    <a16:creationId xmlns:a16="http://schemas.microsoft.com/office/drawing/2014/main" id="{5B90FCDF-A0BC-14AA-1EA9-20D2E2B93C71}"/>
                  </a:ext>
                </a:extLst>
              </p:cNvPr>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8" name="Google Shape;343;p3">
                <a:extLst>
                  <a:ext uri="{FF2B5EF4-FFF2-40B4-BE49-F238E27FC236}">
                    <a16:creationId xmlns:a16="http://schemas.microsoft.com/office/drawing/2014/main" id="{A81BCDC0-302B-9C9C-2FF9-757B2638C461}"/>
                  </a:ext>
                </a:extLst>
              </p:cNvPr>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9" name="Google Shape;344;p3">
                <a:extLst>
                  <a:ext uri="{FF2B5EF4-FFF2-40B4-BE49-F238E27FC236}">
                    <a16:creationId xmlns:a16="http://schemas.microsoft.com/office/drawing/2014/main" id="{521C02DF-304D-E7F2-7410-1924BE15133D}"/>
                  </a:ext>
                </a:extLst>
              </p:cNvPr>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0" name="Google Shape;345;p3">
                <a:extLst>
                  <a:ext uri="{FF2B5EF4-FFF2-40B4-BE49-F238E27FC236}">
                    <a16:creationId xmlns:a16="http://schemas.microsoft.com/office/drawing/2014/main" id="{417FC62E-B939-0BA1-1246-E37DF70875D0}"/>
                  </a:ext>
                </a:extLst>
              </p:cNvPr>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1" name="Google Shape;346;p3">
                <a:extLst>
                  <a:ext uri="{FF2B5EF4-FFF2-40B4-BE49-F238E27FC236}">
                    <a16:creationId xmlns:a16="http://schemas.microsoft.com/office/drawing/2014/main" id="{03F282C1-FA77-0A7D-6749-2FB709EDCB43}"/>
                  </a:ext>
                </a:extLst>
              </p:cNvPr>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2" name="Google Shape;347;p3">
                <a:extLst>
                  <a:ext uri="{FF2B5EF4-FFF2-40B4-BE49-F238E27FC236}">
                    <a16:creationId xmlns:a16="http://schemas.microsoft.com/office/drawing/2014/main" id="{C9E4F44D-F35C-FA03-8E85-A052874F0B34}"/>
                  </a:ext>
                </a:extLst>
              </p:cNvPr>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3" name="Google Shape;348;p3">
                <a:extLst>
                  <a:ext uri="{FF2B5EF4-FFF2-40B4-BE49-F238E27FC236}">
                    <a16:creationId xmlns:a16="http://schemas.microsoft.com/office/drawing/2014/main" id="{FC6B3A1E-06DF-1376-DDEF-D59EF6E7ECC8}"/>
                  </a:ext>
                </a:extLst>
              </p:cNvPr>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oogle Shape;349;p3">
              <a:extLst>
                <a:ext uri="{FF2B5EF4-FFF2-40B4-BE49-F238E27FC236}">
                  <a16:creationId xmlns:a16="http://schemas.microsoft.com/office/drawing/2014/main" id="{B21EA647-9D06-0599-BEFA-72B7C1AB1A9F}"/>
                </a:ext>
              </a:extLst>
            </p:cNvPr>
            <p:cNvGrpSpPr/>
            <p:nvPr/>
          </p:nvGrpSpPr>
          <p:grpSpPr>
            <a:xfrm>
              <a:off x="1609375" y="2486500"/>
              <a:ext cx="1205225" cy="2911950"/>
              <a:chOff x="1456975" y="2715100"/>
              <a:chExt cx="1205225" cy="2911950"/>
            </a:xfrm>
          </p:grpSpPr>
          <p:sp>
            <p:nvSpPr>
              <p:cNvPr id="4157" name="Google Shape;350;p3">
                <a:extLst>
                  <a:ext uri="{FF2B5EF4-FFF2-40B4-BE49-F238E27FC236}">
                    <a16:creationId xmlns:a16="http://schemas.microsoft.com/office/drawing/2014/main" id="{19C283D5-9C8F-9CCC-8D7E-964DADFA2824}"/>
                  </a:ext>
                </a:extLst>
              </p:cNvPr>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8" name="Google Shape;351;p3">
                <a:extLst>
                  <a:ext uri="{FF2B5EF4-FFF2-40B4-BE49-F238E27FC236}">
                    <a16:creationId xmlns:a16="http://schemas.microsoft.com/office/drawing/2014/main" id="{D66BFF42-A0BF-D6CB-E0E8-78F8B0B8B32A}"/>
                  </a:ext>
                </a:extLst>
              </p:cNvPr>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9" name="Google Shape;352;p3">
                <a:extLst>
                  <a:ext uri="{FF2B5EF4-FFF2-40B4-BE49-F238E27FC236}">
                    <a16:creationId xmlns:a16="http://schemas.microsoft.com/office/drawing/2014/main" id="{0DD2D2BD-9C5B-790B-806C-D9C446AF2A61}"/>
                  </a:ext>
                </a:extLst>
              </p:cNvPr>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0" name="Google Shape;353;p3">
                <a:extLst>
                  <a:ext uri="{FF2B5EF4-FFF2-40B4-BE49-F238E27FC236}">
                    <a16:creationId xmlns:a16="http://schemas.microsoft.com/office/drawing/2014/main" id="{2A1A12F8-4265-9BF7-B6A3-F4388AEFB8FB}"/>
                  </a:ext>
                </a:extLst>
              </p:cNvPr>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1" name="Google Shape;354;p3">
                <a:extLst>
                  <a:ext uri="{FF2B5EF4-FFF2-40B4-BE49-F238E27FC236}">
                    <a16:creationId xmlns:a16="http://schemas.microsoft.com/office/drawing/2014/main" id="{64AD50D3-53B6-D1DD-0E9A-01B1338AC173}"/>
                  </a:ext>
                </a:extLst>
              </p:cNvPr>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2" name="Google Shape;355;p3">
                <a:extLst>
                  <a:ext uri="{FF2B5EF4-FFF2-40B4-BE49-F238E27FC236}">
                    <a16:creationId xmlns:a16="http://schemas.microsoft.com/office/drawing/2014/main" id="{8939EC23-B88D-5762-E88A-E776767D29C5}"/>
                  </a:ext>
                </a:extLst>
              </p:cNvPr>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3" name="Google Shape;356;p3">
                <a:extLst>
                  <a:ext uri="{FF2B5EF4-FFF2-40B4-BE49-F238E27FC236}">
                    <a16:creationId xmlns:a16="http://schemas.microsoft.com/office/drawing/2014/main" id="{C413078C-A595-7726-393C-021C46F3314B}"/>
                  </a:ext>
                </a:extLst>
              </p:cNvPr>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4" name="Google Shape;357;p3">
                <a:extLst>
                  <a:ext uri="{FF2B5EF4-FFF2-40B4-BE49-F238E27FC236}">
                    <a16:creationId xmlns:a16="http://schemas.microsoft.com/office/drawing/2014/main" id="{8E7D7274-3F20-CB5B-07BC-BB039AE3880E}"/>
                  </a:ext>
                </a:extLst>
              </p:cNvPr>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5" name="Google Shape;358;p3">
                <a:extLst>
                  <a:ext uri="{FF2B5EF4-FFF2-40B4-BE49-F238E27FC236}">
                    <a16:creationId xmlns:a16="http://schemas.microsoft.com/office/drawing/2014/main" id="{15DF8520-2C35-B066-2065-16C0F6868D0F}"/>
                  </a:ext>
                </a:extLst>
              </p:cNvPr>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oogle Shape;359;p3">
              <a:extLst>
                <a:ext uri="{FF2B5EF4-FFF2-40B4-BE49-F238E27FC236}">
                  <a16:creationId xmlns:a16="http://schemas.microsoft.com/office/drawing/2014/main" id="{A287E9D7-C879-A993-2AF2-D53C2D3FF546}"/>
                </a:ext>
              </a:extLst>
            </p:cNvPr>
            <p:cNvGrpSpPr/>
            <p:nvPr/>
          </p:nvGrpSpPr>
          <p:grpSpPr>
            <a:xfrm>
              <a:off x="360125" y="2047550"/>
              <a:ext cx="1299425" cy="2300975"/>
              <a:chOff x="207725" y="2276150"/>
              <a:chExt cx="1299425" cy="2300975"/>
            </a:xfrm>
          </p:grpSpPr>
          <p:sp>
            <p:nvSpPr>
              <p:cNvPr id="4142" name="Google Shape;360;p3">
                <a:extLst>
                  <a:ext uri="{FF2B5EF4-FFF2-40B4-BE49-F238E27FC236}">
                    <a16:creationId xmlns:a16="http://schemas.microsoft.com/office/drawing/2014/main" id="{BC88D345-1578-40C8-940D-E25FD37CAE60}"/>
                  </a:ext>
                </a:extLst>
              </p:cNvPr>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43" name="Google Shape;361;p3">
                <a:extLst>
                  <a:ext uri="{FF2B5EF4-FFF2-40B4-BE49-F238E27FC236}">
                    <a16:creationId xmlns:a16="http://schemas.microsoft.com/office/drawing/2014/main" id="{4E6AD14C-854E-FBF5-E8D0-898517C13E3D}"/>
                  </a:ext>
                </a:extLst>
              </p:cNvPr>
              <p:cNvGrpSpPr/>
              <p:nvPr/>
            </p:nvGrpSpPr>
            <p:grpSpPr>
              <a:xfrm>
                <a:off x="207725" y="2276150"/>
                <a:ext cx="1299425" cy="2300975"/>
                <a:chOff x="207725" y="2276150"/>
                <a:chExt cx="1299425" cy="2300975"/>
              </a:xfrm>
            </p:grpSpPr>
            <p:sp>
              <p:nvSpPr>
                <p:cNvPr id="4144" name="Google Shape;362;p3">
                  <a:extLst>
                    <a:ext uri="{FF2B5EF4-FFF2-40B4-BE49-F238E27FC236}">
                      <a16:creationId xmlns:a16="http://schemas.microsoft.com/office/drawing/2014/main" id="{2B218DCE-A45E-70B2-4CE2-59300C68E157}"/>
                    </a:ext>
                  </a:extLst>
                </p:cNvPr>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5" name="Google Shape;363;p3">
                  <a:extLst>
                    <a:ext uri="{FF2B5EF4-FFF2-40B4-BE49-F238E27FC236}">
                      <a16:creationId xmlns:a16="http://schemas.microsoft.com/office/drawing/2014/main" id="{C0EA2778-73D3-9BC9-20A8-13C2FA30DDEA}"/>
                    </a:ext>
                  </a:extLst>
                </p:cNvPr>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6" name="Google Shape;364;p3">
                  <a:extLst>
                    <a:ext uri="{FF2B5EF4-FFF2-40B4-BE49-F238E27FC236}">
                      <a16:creationId xmlns:a16="http://schemas.microsoft.com/office/drawing/2014/main" id="{19A7D2D4-83A3-568A-BF29-DFC4D151B18E}"/>
                    </a:ext>
                  </a:extLst>
                </p:cNvPr>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 name="Google Shape;365;p3">
                  <a:extLst>
                    <a:ext uri="{FF2B5EF4-FFF2-40B4-BE49-F238E27FC236}">
                      <a16:creationId xmlns:a16="http://schemas.microsoft.com/office/drawing/2014/main" id="{D65074C9-AC8D-6DA9-26C3-0F85AB46CA65}"/>
                    </a:ext>
                  </a:extLst>
                </p:cNvPr>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8" name="Google Shape;366;p3">
                  <a:extLst>
                    <a:ext uri="{FF2B5EF4-FFF2-40B4-BE49-F238E27FC236}">
                      <a16:creationId xmlns:a16="http://schemas.microsoft.com/office/drawing/2014/main" id="{798434BD-A90B-8FFE-D877-4E7B1C706C74}"/>
                    </a:ext>
                  </a:extLst>
                </p:cNvPr>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9" name="Google Shape;367;p3">
                  <a:extLst>
                    <a:ext uri="{FF2B5EF4-FFF2-40B4-BE49-F238E27FC236}">
                      <a16:creationId xmlns:a16="http://schemas.microsoft.com/office/drawing/2014/main" id="{587B48F6-AD94-2F90-253C-09626BBE042E}"/>
                    </a:ext>
                  </a:extLst>
                </p:cNvPr>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0" name="Google Shape;368;p3">
                  <a:extLst>
                    <a:ext uri="{FF2B5EF4-FFF2-40B4-BE49-F238E27FC236}">
                      <a16:creationId xmlns:a16="http://schemas.microsoft.com/office/drawing/2014/main" id="{E8122F5F-F00C-C14B-3450-6E805B9A8CB9}"/>
                    </a:ext>
                  </a:extLst>
                </p:cNvPr>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1" name="Google Shape;369;p3">
                  <a:extLst>
                    <a:ext uri="{FF2B5EF4-FFF2-40B4-BE49-F238E27FC236}">
                      <a16:creationId xmlns:a16="http://schemas.microsoft.com/office/drawing/2014/main" id="{5E14319B-A98A-81B3-926E-D4047A83EECD}"/>
                    </a:ext>
                  </a:extLst>
                </p:cNvPr>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2" name="Google Shape;370;p3">
                  <a:extLst>
                    <a:ext uri="{FF2B5EF4-FFF2-40B4-BE49-F238E27FC236}">
                      <a16:creationId xmlns:a16="http://schemas.microsoft.com/office/drawing/2014/main" id="{9E145053-37A8-8FBA-ACE7-683889F4DFFF}"/>
                    </a:ext>
                  </a:extLst>
                </p:cNvPr>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3" name="Google Shape;371;p3">
                  <a:extLst>
                    <a:ext uri="{FF2B5EF4-FFF2-40B4-BE49-F238E27FC236}">
                      <a16:creationId xmlns:a16="http://schemas.microsoft.com/office/drawing/2014/main" id="{8C08168A-1929-C796-B278-7614D58E4DD1}"/>
                    </a:ext>
                  </a:extLst>
                </p:cNvPr>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4" name="Google Shape;372;p3">
                  <a:extLst>
                    <a:ext uri="{FF2B5EF4-FFF2-40B4-BE49-F238E27FC236}">
                      <a16:creationId xmlns:a16="http://schemas.microsoft.com/office/drawing/2014/main" id="{86AC5E1C-2F03-88AC-3C0B-D6EDD1AD1AFF}"/>
                    </a:ext>
                  </a:extLst>
                </p:cNvPr>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5" name="Google Shape;373;p3">
                  <a:extLst>
                    <a:ext uri="{FF2B5EF4-FFF2-40B4-BE49-F238E27FC236}">
                      <a16:creationId xmlns:a16="http://schemas.microsoft.com/office/drawing/2014/main" id="{FE1A4599-6321-575D-D5A3-47EA33DCE574}"/>
                    </a:ext>
                  </a:extLst>
                </p:cNvPr>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6" name="Google Shape;374;p3">
                  <a:extLst>
                    <a:ext uri="{FF2B5EF4-FFF2-40B4-BE49-F238E27FC236}">
                      <a16:creationId xmlns:a16="http://schemas.microsoft.com/office/drawing/2014/main" id="{56D8E7C3-1147-01CD-7D24-3521AEE630FB}"/>
                    </a:ext>
                  </a:extLst>
                </p:cNvPr>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1" name="Google Shape;375;p3">
              <a:extLst>
                <a:ext uri="{FF2B5EF4-FFF2-40B4-BE49-F238E27FC236}">
                  <a16:creationId xmlns:a16="http://schemas.microsoft.com/office/drawing/2014/main" id="{9FF7198E-295A-A6DF-10BE-F7CF8748664A}"/>
                </a:ext>
              </a:extLst>
            </p:cNvPr>
            <p:cNvGrpSpPr/>
            <p:nvPr/>
          </p:nvGrpSpPr>
          <p:grpSpPr>
            <a:xfrm>
              <a:off x="9800" y="4115075"/>
              <a:ext cx="1219850" cy="1176125"/>
              <a:chOff x="-142600" y="4343675"/>
              <a:chExt cx="1219850" cy="1176125"/>
            </a:xfrm>
          </p:grpSpPr>
          <p:sp>
            <p:nvSpPr>
              <p:cNvPr id="4136" name="Google Shape;376;p3">
                <a:extLst>
                  <a:ext uri="{FF2B5EF4-FFF2-40B4-BE49-F238E27FC236}">
                    <a16:creationId xmlns:a16="http://schemas.microsoft.com/office/drawing/2014/main" id="{C94F836F-2823-6645-9AA1-EF466B83415F}"/>
                  </a:ext>
                </a:extLst>
              </p:cNvPr>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7" name="Google Shape;377;p3">
                <a:extLst>
                  <a:ext uri="{FF2B5EF4-FFF2-40B4-BE49-F238E27FC236}">
                    <a16:creationId xmlns:a16="http://schemas.microsoft.com/office/drawing/2014/main" id="{EE2C8138-167C-A90B-8A23-B0A97D1B44D9}"/>
                  </a:ext>
                </a:extLst>
              </p:cNvPr>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8" name="Google Shape;378;p3">
                <a:extLst>
                  <a:ext uri="{FF2B5EF4-FFF2-40B4-BE49-F238E27FC236}">
                    <a16:creationId xmlns:a16="http://schemas.microsoft.com/office/drawing/2014/main" id="{7EACFD3B-B630-A989-26F9-3C53DC526E13}"/>
                  </a:ext>
                </a:extLst>
              </p:cNvPr>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9" name="Google Shape;379;p3">
                <a:extLst>
                  <a:ext uri="{FF2B5EF4-FFF2-40B4-BE49-F238E27FC236}">
                    <a16:creationId xmlns:a16="http://schemas.microsoft.com/office/drawing/2014/main" id="{B04D2E9C-C946-32E0-57A8-95CC98C317FD}"/>
                  </a:ext>
                </a:extLst>
              </p:cNvPr>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0" name="Google Shape;380;p3">
                <a:extLst>
                  <a:ext uri="{FF2B5EF4-FFF2-40B4-BE49-F238E27FC236}">
                    <a16:creationId xmlns:a16="http://schemas.microsoft.com/office/drawing/2014/main" id="{4AFB1C1E-6388-12E4-29A4-CBA7695D194B}"/>
                  </a:ext>
                </a:extLst>
              </p:cNvPr>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1" name="Google Shape;381;p3">
                <a:extLst>
                  <a:ext uri="{FF2B5EF4-FFF2-40B4-BE49-F238E27FC236}">
                    <a16:creationId xmlns:a16="http://schemas.microsoft.com/office/drawing/2014/main" id="{0F8436FE-BDD4-233B-7F2D-8B7C564BAFDC}"/>
                  </a:ext>
                </a:extLst>
              </p:cNvPr>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382;p3">
              <a:extLst>
                <a:ext uri="{FF2B5EF4-FFF2-40B4-BE49-F238E27FC236}">
                  <a16:creationId xmlns:a16="http://schemas.microsoft.com/office/drawing/2014/main" id="{B62B9575-D4AD-F23E-4F27-59EDFC8AE851}"/>
                </a:ext>
              </a:extLst>
            </p:cNvPr>
            <p:cNvGrpSpPr/>
            <p:nvPr/>
          </p:nvGrpSpPr>
          <p:grpSpPr>
            <a:xfrm>
              <a:off x="598500" y="3971650"/>
              <a:ext cx="1720650" cy="1263675"/>
              <a:chOff x="446100" y="4200250"/>
              <a:chExt cx="1720650" cy="1263675"/>
            </a:xfrm>
          </p:grpSpPr>
          <p:sp>
            <p:nvSpPr>
              <p:cNvPr id="4104" name="Google Shape;383;p3">
                <a:extLst>
                  <a:ext uri="{FF2B5EF4-FFF2-40B4-BE49-F238E27FC236}">
                    <a16:creationId xmlns:a16="http://schemas.microsoft.com/office/drawing/2014/main" id="{053D5F78-D460-75C6-676D-163F2EA1BB45}"/>
                  </a:ext>
                </a:extLst>
              </p:cNvPr>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5" name="Google Shape;384;p3">
                <a:extLst>
                  <a:ext uri="{FF2B5EF4-FFF2-40B4-BE49-F238E27FC236}">
                    <a16:creationId xmlns:a16="http://schemas.microsoft.com/office/drawing/2014/main" id="{BF3679BD-5BDA-817D-0C0D-9719EAFE5323}"/>
                  </a:ext>
                </a:extLst>
              </p:cNvPr>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6" name="Google Shape;385;p3">
                <a:extLst>
                  <a:ext uri="{FF2B5EF4-FFF2-40B4-BE49-F238E27FC236}">
                    <a16:creationId xmlns:a16="http://schemas.microsoft.com/office/drawing/2014/main" id="{1F424878-284A-2A5E-6853-A9A8D2596153}"/>
                  </a:ext>
                </a:extLst>
              </p:cNvPr>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7" name="Google Shape;386;p3">
                <a:extLst>
                  <a:ext uri="{FF2B5EF4-FFF2-40B4-BE49-F238E27FC236}">
                    <a16:creationId xmlns:a16="http://schemas.microsoft.com/office/drawing/2014/main" id="{3618456D-DE32-9CEB-641D-626224795ED0}"/>
                  </a:ext>
                </a:extLst>
              </p:cNvPr>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Google Shape;387;p3">
                <a:extLst>
                  <a:ext uri="{FF2B5EF4-FFF2-40B4-BE49-F238E27FC236}">
                    <a16:creationId xmlns:a16="http://schemas.microsoft.com/office/drawing/2014/main" id="{720AACF1-4AFF-8AF7-61C0-D47F6F2EC579}"/>
                  </a:ext>
                </a:extLst>
              </p:cNvPr>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9" name="Google Shape;388;p3">
                <a:extLst>
                  <a:ext uri="{FF2B5EF4-FFF2-40B4-BE49-F238E27FC236}">
                    <a16:creationId xmlns:a16="http://schemas.microsoft.com/office/drawing/2014/main" id="{6696D1FB-4BAF-6A45-14B1-807FE9B23745}"/>
                  </a:ext>
                </a:extLst>
              </p:cNvPr>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0" name="Google Shape;389;p3">
                <a:extLst>
                  <a:ext uri="{FF2B5EF4-FFF2-40B4-BE49-F238E27FC236}">
                    <a16:creationId xmlns:a16="http://schemas.microsoft.com/office/drawing/2014/main" id="{DF72FF60-D790-CBD6-B0F5-E4DC68C9EAFF}"/>
                  </a:ext>
                </a:extLst>
              </p:cNvPr>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1" name="Google Shape;390;p3">
                <a:extLst>
                  <a:ext uri="{FF2B5EF4-FFF2-40B4-BE49-F238E27FC236}">
                    <a16:creationId xmlns:a16="http://schemas.microsoft.com/office/drawing/2014/main" id="{CD7A4DBC-659E-819D-2F45-1B2D6AFCC587}"/>
                  </a:ext>
                </a:extLst>
              </p:cNvPr>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2" name="Google Shape;391;p3">
                <a:extLst>
                  <a:ext uri="{FF2B5EF4-FFF2-40B4-BE49-F238E27FC236}">
                    <a16:creationId xmlns:a16="http://schemas.microsoft.com/office/drawing/2014/main" id="{2F786D97-E24A-A2C9-78CC-BFB390A1E5B8}"/>
                  </a:ext>
                </a:extLst>
              </p:cNvPr>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3" name="Google Shape;392;p3">
                <a:extLst>
                  <a:ext uri="{FF2B5EF4-FFF2-40B4-BE49-F238E27FC236}">
                    <a16:creationId xmlns:a16="http://schemas.microsoft.com/office/drawing/2014/main" id="{E2243B45-1EAC-37F9-17ED-250B4B29969A}"/>
                  </a:ext>
                </a:extLst>
              </p:cNvPr>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4" name="Google Shape;393;p3">
                <a:extLst>
                  <a:ext uri="{FF2B5EF4-FFF2-40B4-BE49-F238E27FC236}">
                    <a16:creationId xmlns:a16="http://schemas.microsoft.com/office/drawing/2014/main" id="{A59AB43C-006C-E01E-AA2E-8AADB2DFF268}"/>
                  </a:ext>
                </a:extLst>
              </p:cNvPr>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5" name="Google Shape;394;p3">
                <a:extLst>
                  <a:ext uri="{FF2B5EF4-FFF2-40B4-BE49-F238E27FC236}">
                    <a16:creationId xmlns:a16="http://schemas.microsoft.com/office/drawing/2014/main" id="{5BDFA858-8846-A1FB-3C9D-B0B5A5A76FD9}"/>
                  </a:ext>
                </a:extLst>
              </p:cNvPr>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6" name="Google Shape;395;p3">
                <a:extLst>
                  <a:ext uri="{FF2B5EF4-FFF2-40B4-BE49-F238E27FC236}">
                    <a16:creationId xmlns:a16="http://schemas.microsoft.com/office/drawing/2014/main" id="{3DBEDAD8-E1D2-2CAF-6A29-3238D8158A12}"/>
                  </a:ext>
                </a:extLst>
              </p:cNvPr>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7" name="Google Shape;396;p3">
                <a:extLst>
                  <a:ext uri="{FF2B5EF4-FFF2-40B4-BE49-F238E27FC236}">
                    <a16:creationId xmlns:a16="http://schemas.microsoft.com/office/drawing/2014/main" id="{7E9CEC43-B880-DF23-F2AA-64AA6D3980F2}"/>
                  </a:ext>
                </a:extLst>
              </p:cNvPr>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8" name="Google Shape;397;p3">
                <a:extLst>
                  <a:ext uri="{FF2B5EF4-FFF2-40B4-BE49-F238E27FC236}">
                    <a16:creationId xmlns:a16="http://schemas.microsoft.com/office/drawing/2014/main" id="{C1F46912-90DF-CF25-35AD-C67279FF1967}"/>
                  </a:ext>
                </a:extLst>
              </p:cNvPr>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9" name="Google Shape;398;p3">
                <a:extLst>
                  <a:ext uri="{FF2B5EF4-FFF2-40B4-BE49-F238E27FC236}">
                    <a16:creationId xmlns:a16="http://schemas.microsoft.com/office/drawing/2014/main" id="{A9124D55-19AA-E609-75D9-48DE6EE773F7}"/>
                  </a:ext>
                </a:extLst>
              </p:cNvPr>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0" name="Google Shape;399;p3">
                <a:extLst>
                  <a:ext uri="{FF2B5EF4-FFF2-40B4-BE49-F238E27FC236}">
                    <a16:creationId xmlns:a16="http://schemas.microsoft.com/office/drawing/2014/main" id="{2230E40C-8EDA-D3B3-FAB2-888D41E4BF5D}"/>
                  </a:ext>
                </a:extLst>
              </p:cNvPr>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1" name="Google Shape;400;p3">
                <a:extLst>
                  <a:ext uri="{FF2B5EF4-FFF2-40B4-BE49-F238E27FC236}">
                    <a16:creationId xmlns:a16="http://schemas.microsoft.com/office/drawing/2014/main" id="{708265D3-92C6-0AEB-EFDC-817EB0D3DBDE}"/>
                  </a:ext>
                </a:extLst>
              </p:cNvPr>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2" name="Google Shape;401;p3">
                <a:extLst>
                  <a:ext uri="{FF2B5EF4-FFF2-40B4-BE49-F238E27FC236}">
                    <a16:creationId xmlns:a16="http://schemas.microsoft.com/office/drawing/2014/main" id="{88A6C4E5-044F-1237-C1F3-3A940FB88BE2}"/>
                  </a:ext>
                </a:extLst>
              </p:cNvPr>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3" name="Google Shape;402;p3">
                <a:extLst>
                  <a:ext uri="{FF2B5EF4-FFF2-40B4-BE49-F238E27FC236}">
                    <a16:creationId xmlns:a16="http://schemas.microsoft.com/office/drawing/2014/main" id="{623241C6-8D8D-BCBF-4050-A4BEC6E7F833}"/>
                  </a:ext>
                </a:extLst>
              </p:cNvPr>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Google Shape;403;p3">
                <a:extLst>
                  <a:ext uri="{FF2B5EF4-FFF2-40B4-BE49-F238E27FC236}">
                    <a16:creationId xmlns:a16="http://schemas.microsoft.com/office/drawing/2014/main" id="{5C2EB445-9F06-F94D-FE78-9DDB531740D1}"/>
                  </a:ext>
                </a:extLst>
              </p:cNvPr>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5" name="Google Shape;404;p3">
                <a:extLst>
                  <a:ext uri="{FF2B5EF4-FFF2-40B4-BE49-F238E27FC236}">
                    <a16:creationId xmlns:a16="http://schemas.microsoft.com/office/drawing/2014/main" id="{636114EB-40A9-755A-D1F5-B7ED1F6BAD66}"/>
                  </a:ext>
                </a:extLst>
              </p:cNvPr>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6" name="Google Shape;405;p3">
                <a:extLst>
                  <a:ext uri="{FF2B5EF4-FFF2-40B4-BE49-F238E27FC236}">
                    <a16:creationId xmlns:a16="http://schemas.microsoft.com/office/drawing/2014/main" id="{92E955E4-9A20-A8FF-995A-B00CEB5BA2E6}"/>
                  </a:ext>
                </a:extLst>
              </p:cNvPr>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Google Shape;406;p3">
                <a:extLst>
                  <a:ext uri="{FF2B5EF4-FFF2-40B4-BE49-F238E27FC236}">
                    <a16:creationId xmlns:a16="http://schemas.microsoft.com/office/drawing/2014/main" id="{A8D801D3-F89A-95A7-8AD4-74F498104DA6}"/>
                  </a:ext>
                </a:extLst>
              </p:cNvPr>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8" name="Google Shape;407;p3">
                <a:extLst>
                  <a:ext uri="{FF2B5EF4-FFF2-40B4-BE49-F238E27FC236}">
                    <a16:creationId xmlns:a16="http://schemas.microsoft.com/office/drawing/2014/main" id="{F3490A97-C352-331F-26CE-8B3D6EE6DC19}"/>
                  </a:ext>
                </a:extLst>
              </p:cNvPr>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9" name="Google Shape;408;p3">
                <a:extLst>
                  <a:ext uri="{FF2B5EF4-FFF2-40B4-BE49-F238E27FC236}">
                    <a16:creationId xmlns:a16="http://schemas.microsoft.com/office/drawing/2014/main" id="{EF06C005-3D62-F5B6-F336-1ADE50E8ECE0}"/>
                  </a:ext>
                </a:extLst>
              </p:cNvPr>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0" name="Google Shape;409;p3">
                <a:extLst>
                  <a:ext uri="{FF2B5EF4-FFF2-40B4-BE49-F238E27FC236}">
                    <a16:creationId xmlns:a16="http://schemas.microsoft.com/office/drawing/2014/main" id="{C493661A-34FB-260E-4482-1825E9797848}"/>
                  </a:ext>
                </a:extLst>
              </p:cNvPr>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1" name="Google Shape;410;p3">
                <a:extLst>
                  <a:ext uri="{FF2B5EF4-FFF2-40B4-BE49-F238E27FC236}">
                    <a16:creationId xmlns:a16="http://schemas.microsoft.com/office/drawing/2014/main" id="{F378F5D2-464E-6F33-9B10-0F026D562F72}"/>
                  </a:ext>
                </a:extLst>
              </p:cNvPr>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2" name="Google Shape;411;p3">
                <a:extLst>
                  <a:ext uri="{FF2B5EF4-FFF2-40B4-BE49-F238E27FC236}">
                    <a16:creationId xmlns:a16="http://schemas.microsoft.com/office/drawing/2014/main" id="{DED8FF83-11F5-108B-1396-703443DD37F2}"/>
                  </a:ext>
                </a:extLst>
              </p:cNvPr>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3" name="Google Shape;412;p3">
                <a:extLst>
                  <a:ext uri="{FF2B5EF4-FFF2-40B4-BE49-F238E27FC236}">
                    <a16:creationId xmlns:a16="http://schemas.microsoft.com/office/drawing/2014/main" id="{8FA72DCD-CB43-AA35-F694-435EA1D60067}"/>
                  </a:ext>
                </a:extLst>
              </p:cNvPr>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4" name="Google Shape;413;p3">
                <a:extLst>
                  <a:ext uri="{FF2B5EF4-FFF2-40B4-BE49-F238E27FC236}">
                    <a16:creationId xmlns:a16="http://schemas.microsoft.com/office/drawing/2014/main" id="{568CBFC8-CD94-C811-773F-9137EDB15584}"/>
                  </a:ext>
                </a:extLst>
              </p:cNvPr>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5" name="Google Shape;414;p3">
                <a:extLst>
                  <a:ext uri="{FF2B5EF4-FFF2-40B4-BE49-F238E27FC236}">
                    <a16:creationId xmlns:a16="http://schemas.microsoft.com/office/drawing/2014/main" id="{F00F4CD1-41C1-38E3-DE61-41DA656208A7}"/>
                  </a:ext>
                </a:extLst>
              </p:cNvPr>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Google Shape;415;p3">
              <a:extLst>
                <a:ext uri="{FF2B5EF4-FFF2-40B4-BE49-F238E27FC236}">
                  <a16:creationId xmlns:a16="http://schemas.microsoft.com/office/drawing/2014/main" id="{47F712C3-72F9-EF17-6537-6F043A87F91A}"/>
                </a:ext>
              </a:extLst>
            </p:cNvPr>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416;p3">
              <a:extLst>
                <a:ext uri="{FF2B5EF4-FFF2-40B4-BE49-F238E27FC236}">
                  <a16:creationId xmlns:a16="http://schemas.microsoft.com/office/drawing/2014/main" id="{8C502C6F-CB9E-5EC7-2591-EA31F5B79491}"/>
                </a:ext>
              </a:extLst>
            </p:cNvPr>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417;p3">
              <a:extLst>
                <a:ext uri="{FF2B5EF4-FFF2-40B4-BE49-F238E27FC236}">
                  <a16:creationId xmlns:a16="http://schemas.microsoft.com/office/drawing/2014/main" id="{E6A974BC-89A7-745E-19A7-D4C71BE69FCC}"/>
                </a:ext>
              </a:extLst>
            </p:cNvPr>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oogle Shape;418;p3">
              <a:extLst>
                <a:ext uri="{FF2B5EF4-FFF2-40B4-BE49-F238E27FC236}">
                  <a16:creationId xmlns:a16="http://schemas.microsoft.com/office/drawing/2014/main" id="{60ACF3A3-F2DE-FC5B-25D4-2545CD039A54}"/>
                </a:ext>
              </a:extLst>
            </p:cNvPr>
            <p:cNvGrpSpPr/>
            <p:nvPr/>
          </p:nvGrpSpPr>
          <p:grpSpPr>
            <a:xfrm>
              <a:off x="7033800" y="4497475"/>
              <a:ext cx="1664950" cy="852975"/>
              <a:chOff x="4976050" y="4611525"/>
              <a:chExt cx="1664950" cy="852975"/>
            </a:xfrm>
          </p:grpSpPr>
          <p:sp>
            <p:nvSpPr>
              <p:cNvPr id="4102" name="Google Shape;419;p3">
                <a:extLst>
                  <a:ext uri="{FF2B5EF4-FFF2-40B4-BE49-F238E27FC236}">
                    <a16:creationId xmlns:a16="http://schemas.microsoft.com/office/drawing/2014/main" id="{CCB1699C-DFDB-9F56-54F1-FEAFEC03BD73}"/>
                  </a:ext>
                </a:extLst>
              </p:cNvPr>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3" name="Google Shape;420;p3">
                <a:extLst>
                  <a:ext uri="{FF2B5EF4-FFF2-40B4-BE49-F238E27FC236}">
                    <a16:creationId xmlns:a16="http://schemas.microsoft.com/office/drawing/2014/main" id="{74ACA5FB-1FEB-C6BD-5C19-2D03AA3B5CC5}"/>
                  </a:ext>
                </a:extLst>
              </p:cNvPr>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oogle Shape;421;p3">
              <a:extLst>
                <a:ext uri="{FF2B5EF4-FFF2-40B4-BE49-F238E27FC236}">
                  <a16:creationId xmlns:a16="http://schemas.microsoft.com/office/drawing/2014/main" id="{6AF5D917-D760-AC46-9242-0BC9691E4E68}"/>
                </a:ext>
              </a:extLst>
            </p:cNvPr>
            <p:cNvGrpSpPr/>
            <p:nvPr/>
          </p:nvGrpSpPr>
          <p:grpSpPr>
            <a:xfrm>
              <a:off x="8333450" y="3500163"/>
              <a:ext cx="997000" cy="1029175"/>
              <a:chOff x="6240500" y="3229575"/>
              <a:chExt cx="997000" cy="1029175"/>
            </a:xfrm>
          </p:grpSpPr>
          <p:sp>
            <p:nvSpPr>
              <p:cNvPr id="59" name="Google Shape;422;p3">
                <a:extLst>
                  <a:ext uri="{FF2B5EF4-FFF2-40B4-BE49-F238E27FC236}">
                    <a16:creationId xmlns:a16="http://schemas.microsoft.com/office/drawing/2014/main" id="{635763D8-E179-70D1-5CC7-6811D39113FF}"/>
                  </a:ext>
                </a:extLst>
              </p:cNvPr>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423;p3">
                <a:extLst>
                  <a:ext uri="{FF2B5EF4-FFF2-40B4-BE49-F238E27FC236}">
                    <a16:creationId xmlns:a16="http://schemas.microsoft.com/office/drawing/2014/main" id="{9E99C256-E9C8-F313-BA11-3ABD15E66EC6}"/>
                  </a:ext>
                </a:extLst>
              </p:cNvPr>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424;p3">
                <a:extLst>
                  <a:ext uri="{FF2B5EF4-FFF2-40B4-BE49-F238E27FC236}">
                    <a16:creationId xmlns:a16="http://schemas.microsoft.com/office/drawing/2014/main" id="{50CEF41D-9E81-23F5-1338-FADCE052A052}"/>
                  </a:ext>
                </a:extLst>
              </p:cNvPr>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425;p3">
                <a:extLst>
                  <a:ext uri="{FF2B5EF4-FFF2-40B4-BE49-F238E27FC236}">
                    <a16:creationId xmlns:a16="http://schemas.microsoft.com/office/drawing/2014/main" id="{1E0BA742-7044-1A87-0FC5-B4C5166430F0}"/>
                  </a:ext>
                </a:extLst>
              </p:cNvPr>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426;p3">
                <a:extLst>
                  <a:ext uri="{FF2B5EF4-FFF2-40B4-BE49-F238E27FC236}">
                    <a16:creationId xmlns:a16="http://schemas.microsoft.com/office/drawing/2014/main" id="{E0AB88B7-0716-06A2-38DB-D39B164A6F5C}"/>
                  </a:ext>
                </a:extLst>
              </p:cNvPr>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6" name="Google Shape;427;p3">
                <a:extLst>
                  <a:ext uri="{FF2B5EF4-FFF2-40B4-BE49-F238E27FC236}">
                    <a16:creationId xmlns:a16="http://schemas.microsoft.com/office/drawing/2014/main" id="{13B19C3A-E38E-9926-D505-4C3A6669EF7D}"/>
                  </a:ext>
                </a:extLst>
              </p:cNvPr>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7" name="Google Shape;428;p3">
                <a:extLst>
                  <a:ext uri="{FF2B5EF4-FFF2-40B4-BE49-F238E27FC236}">
                    <a16:creationId xmlns:a16="http://schemas.microsoft.com/office/drawing/2014/main" id="{EE44E523-3222-76B2-0475-FFD44EAD9E93}"/>
                  </a:ext>
                </a:extLst>
              </p:cNvPr>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9" name="Google Shape;429;p3">
                <a:extLst>
                  <a:ext uri="{FF2B5EF4-FFF2-40B4-BE49-F238E27FC236}">
                    <a16:creationId xmlns:a16="http://schemas.microsoft.com/office/drawing/2014/main" id="{F8D95D87-F357-7FF0-8850-576FAFC0C26D}"/>
                  </a:ext>
                </a:extLst>
              </p:cNvPr>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0" name="Google Shape;430;p3">
                <a:extLst>
                  <a:ext uri="{FF2B5EF4-FFF2-40B4-BE49-F238E27FC236}">
                    <a16:creationId xmlns:a16="http://schemas.microsoft.com/office/drawing/2014/main" id="{74852BA2-C584-A5B4-FAA4-58EE4C6AA5B1}"/>
                  </a:ext>
                </a:extLst>
              </p:cNvPr>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1" name="Google Shape;431;p3">
                <a:extLst>
                  <a:ext uri="{FF2B5EF4-FFF2-40B4-BE49-F238E27FC236}">
                    <a16:creationId xmlns:a16="http://schemas.microsoft.com/office/drawing/2014/main" id="{2F006C78-2B60-84C6-FB4D-905B96E3544C}"/>
                  </a:ext>
                </a:extLst>
              </p:cNvPr>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oogle Shape;432;p3">
              <a:extLst>
                <a:ext uri="{FF2B5EF4-FFF2-40B4-BE49-F238E27FC236}">
                  <a16:creationId xmlns:a16="http://schemas.microsoft.com/office/drawing/2014/main" id="{28F212B0-FA44-49A3-DFCE-71C3A1A7D355}"/>
                </a:ext>
              </a:extLst>
            </p:cNvPr>
            <p:cNvGrpSpPr/>
            <p:nvPr/>
          </p:nvGrpSpPr>
          <p:grpSpPr>
            <a:xfrm>
              <a:off x="8022250" y="4124225"/>
              <a:ext cx="1350350" cy="1386925"/>
              <a:chOff x="582350" y="682150"/>
              <a:chExt cx="1350350" cy="1386925"/>
            </a:xfrm>
          </p:grpSpPr>
          <p:sp>
            <p:nvSpPr>
              <p:cNvPr id="31" name="Google Shape;433;p3">
                <a:extLst>
                  <a:ext uri="{FF2B5EF4-FFF2-40B4-BE49-F238E27FC236}">
                    <a16:creationId xmlns:a16="http://schemas.microsoft.com/office/drawing/2014/main" id="{7C41C539-C1C8-DC6E-E76B-E4478685708B}"/>
                  </a:ext>
                </a:extLst>
              </p:cNvPr>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434;p3">
                <a:extLst>
                  <a:ext uri="{FF2B5EF4-FFF2-40B4-BE49-F238E27FC236}">
                    <a16:creationId xmlns:a16="http://schemas.microsoft.com/office/drawing/2014/main" id="{6A46A97E-74E7-3B09-C743-EC3AC95F7B5B}"/>
                  </a:ext>
                </a:extLst>
              </p:cNvPr>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435;p3">
                <a:extLst>
                  <a:ext uri="{FF2B5EF4-FFF2-40B4-BE49-F238E27FC236}">
                    <a16:creationId xmlns:a16="http://schemas.microsoft.com/office/drawing/2014/main" id="{90C1CEB0-BA46-062F-020C-A1E57AFD603F}"/>
                  </a:ext>
                </a:extLst>
              </p:cNvPr>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436;p3">
                <a:extLst>
                  <a:ext uri="{FF2B5EF4-FFF2-40B4-BE49-F238E27FC236}">
                    <a16:creationId xmlns:a16="http://schemas.microsoft.com/office/drawing/2014/main" id="{61B9592B-7307-2FF5-4E12-D08040E58429}"/>
                  </a:ext>
                </a:extLst>
              </p:cNvPr>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437;p3">
                <a:extLst>
                  <a:ext uri="{FF2B5EF4-FFF2-40B4-BE49-F238E27FC236}">
                    <a16:creationId xmlns:a16="http://schemas.microsoft.com/office/drawing/2014/main" id="{724FFB76-D76B-6FDD-7BB6-1FF6B9416E1D}"/>
                  </a:ext>
                </a:extLst>
              </p:cNvPr>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438;p3">
                <a:extLst>
                  <a:ext uri="{FF2B5EF4-FFF2-40B4-BE49-F238E27FC236}">
                    <a16:creationId xmlns:a16="http://schemas.microsoft.com/office/drawing/2014/main" id="{B2FB6B12-16C6-BA6D-75FB-B2CAA202CEED}"/>
                  </a:ext>
                </a:extLst>
              </p:cNvPr>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439;p3">
                <a:extLst>
                  <a:ext uri="{FF2B5EF4-FFF2-40B4-BE49-F238E27FC236}">
                    <a16:creationId xmlns:a16="http://schemas.microsoft.com/office/drawing/2014/main" id="{37F701C3-D79C-B23D-15B3-201A5AA0A8CA}"/>
                  </a:ext>
                </a:extLst>
              </p:cNvPr>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440;p3">
                <a:extLst>
                  <a:ext uri="{FF2B5EF4-FFF2-40B4-BE49-F238E27FC236}">
                    <a16:creationId xmlns:a16="http://schemas.microsoft.com/office/drawing/2014/main" id="{121BD237-822B-F611-31A2-9E082E69E3ED}"/>
                  </a:ext>
                </a:extLst>
              </p:cNvPr>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441;p3">
                <a:extLst>
                  <a:ext uri="{FF2B5EF4-FFF2-40B4-BE49-F238E27FC236}">
                    <a16:creationId xmlns:a16="http://schemas.microsoft.com/office/drawing/2014/main" id="{6ACE094A-408A-B071-AC92-F1B4B26CB19C}"/>
                  </a:ext>
                </a:extLst>
              </p:cNvPr>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442;p3">
                <a:extLst>
                  <a:ext uri="{FF2B5EF4-FFF2-40B4-BE49-F238E27FC236}">
                    <a16:creationId xmlns:a16="http://schemas.microsoft.com/office/drawing/2014/main" id="{9E0353F8-0691-0A8C-A3A2-A99AAC02626B}"/>
                  </a:ext>
                </a:extLst>
              </p:cNvPr>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443;p3">
                <a:extLst>
                  <a:ext uri="{FF2B5EF4-FFF2-40B4-BE49-F238E27FC236}">
                    <a16:creationId xmlns:a16="http://schemas.microsoft.com/office/drawing/2014/main" id="{61E7A1F0-1705-758E-3201-97F330E3883D}"/>
                  </a:ext>
                </a:extLst>
              </p:cNvPr>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444;p3">
                <a:extLst>
                  <a:ext uri="{FF2B5EF4-FFF2-40B4-BE49-F238E27FC236}">
                    <a16:creationId xmlns:a16="http://schemas.microsoft.com/office/drawing/2014/main" id="{FF1CDB69-C7C1-7447-AFBF-BA79E86DDF83}"/>
                  </a:ext>
                </a:extLst>
              </p:cNvPr>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445;p3">
                <a:extLst>
                  <a:ext uri="{FF2B5EF4-FFF2-40B4-BE49-F238E27FC236}">
                    <a16:creationId xmlns:a16="http://schemas.microsoft.com/office/drawing/2014/main" id="{A47B3962-A9E2-4D78-7529-1EFDF82656F1}"/>
                  </a:ext>
                </a:extLst>
              </p:cNvPr>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446;p3">
                <a:extLst>
                  <a:ext uri="{FF2B5EF4-FFF2-40B4-BE49-F238E27FC236}">
                    <a16:creationId xmlns:a16="http://schemas.microsoft.com/office/drawing/2014/main" id="{5F5A63CB-8256-F7EF-8831-372CD32C602C}"/>
                  </a:ext>
                </a:extLst>
              </p:cNvPr>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447;p3">
                <a:extLst>
                  <a:ext uri="{FF2B5EF4-FFF2-40B4-BE49-F238E27FC236}">
                    <a16:creationId xmlns:a16="http://schemas.microsoft.com/office/drawing/2014/main" id="{912A4693-E2B6-FBE4-67C7-3A50404C567C}"/>
                  </a:ext>
                </a:extLst>
              </p:cNvPr>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448;p3">
                <a:extLst>
                  <a:ext uri="{FF2B5EF4-FFF2-40B4-BE49-F238E27FC236}">
                    <a16:creationId xmlns:a16="http://schemas.microsoft.com/office/drawing/2014/main" id="{ADDC193A-AAAC-1487-C5BB-100EF4781611}"/>
                  </a:ext>
                </a:extLst>
              </p:cNvPr>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449;p3">
                <a:extLst>
                  <a:ext uri="{FF2B5EF4-FFF2-40B4-BE49-F238E27FC236}">
                    <a16:creationId xmlns:a16="http://schemas.microsoft.com/office/drawing/2014/main" id="{E1FBC6F0-F58B-DCF8-C283-9618EF7E2BE4}"/>
                  </a:ext>
                </a:extLst>
              </p:cNvPr>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450;p3">
                <a:extLst>
                  <a:ext uri="{FF2B5EF4-FFF2-40B4-BE49-F238E27FC236}">
                    <a16:creationId xmlns:a16="http://schemas.microsoft.com/office/drawing/2014/main" id="{25C16EA8-5B32-C125-7115-7617D119439E}"/>
                  </a:ext>
                </a:extLst>
              </p:cNvPr>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451;p3">
                <a:extLst>
                  <a:ext uri="{FF2B5EF4-FFF2-40B4-BE49-F238E27FC236}">
                    <a16:creationId xmlns:a16="http://schemas.microsoft.com/office/drawing/2014/main" id="{1B5E3859-4431-1AF1-F6CA-A49DB3D1488A}"/>
                  </a:ext>
                </a:extLst>
              </p:cNvPr>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452;p3">
                <a:extLst>
                  <a:ext uri="{FF2B5EF4-FFF2-40B4-BE49-F238E27FC236}">
                    <a16:creationId xmlns:a16="http://schemas.microsoft.com/office/drawing/2014/main" id="{2BB5C341-3424-CD12-3A0F-5294965F0997}"/>
                  </a:ext>
                </a:extLst>
              </p:cNvPr>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453;p3">
                <a:extLst>
                  <a:ext uri="{FF2B5EF4-FFF2-40B4-BE49-F238E27FC236}">
                    <a16:creationId xmlns:a16="http://schemas.microsoft.com/office/drawing/2014/main" id="{9CCB00CF-A2B8-3E7B-83BF-9C7EBFB9B1B1}"/>
                  </a:ext>
                </a:extLst>
              </p:cNvPr>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454;p3">
                <a:extLst>
                  <a:ext uri="{FF2B5EF4-FFF2-40B4-BE49-F238E27FC236}">
                    <a16:creationId xmlns:a16="http://schemas.microsoft.com/office/drawing/2014/main" id="{FED8A134-9D08-924D-6A9F-92F62FEE3055}"/>
                  </a:ext>
                </a:extLst>
              </p:cNvPr>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455;p3">
                <a:extLst>
                  <a:ext uri="{FF2B5EF4-FFF2-40B4-BE49-F238E27FC236}">
                    <a16:creationId xmlns:a16="http://schemas.microsoft.com/office/drawing/2014/main" id="{C4225B57-E5DA-7648-D8C0-2E81F1605216}"/>
                  </a:ext>
                </a:extLst>
              </p:cNvPr>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456;p3">
                <a:extLst>
                  <a:ext uri="{FF2B5EF4-FFF2-40B4-BE49-F238E27FC236}">
                    <a16:creationId xmlns:a16="http://schemas.microsoft.com/office/drawing/2014/main" id="{93CE7F86-F10E-C7CE-1D3A-208EF77BA78F}"/>
                  </a:ext>
                </a:extLst>
              </p:cNvPr>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457;p3">
                <a:extLst>
                  <a:ext uri="{FF2B5EF4-FFF2-40B4-BE49-F238E27FC236}">
                    <a16:creationId xmlns:a16="http://schemas.microsoft.com/office/drawing/2014/main" id="{3185E4EA-70BE-EEFE-CEA5-A3ECA60E40CA}"/>
                  </a:ext>
                </a:extLst>
              </p:cNvPr>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458;p3">
                <a:extLst>
                  <a:ext uri="{FF2B5EF4-FFF2-40B4-BE49-F238E27FC236}">
                    <a16:creationId xmlns:a16="http://schemas.microsoft.com/office/drawing/2014/main" id="{14F67341-E1BF-F8DB-F315-5813E09FEE9B}"/>
                  </a:ext>
                </a:extLst>
              </p:cNvPr>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459;p3">
                <a:extLst>
                  <a:ext uri="{FF2B5EF4-FFF2-40B4-BE49-F238E27FC236}">
                    <a16:creationId xmlns:a16="http://schemas.microsoft.com/office/drawing/2014/main" id="{1628F6AA-CF34-3915-9428-6E1D2817701D}"/>
                  </a:ext>
                </a:extLst>
              </p:cNvPr>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460;p3">
                <a:extLst>
                  <a:ext uri="{FF2B5EF4-FFF2-40B4-BE49-F238E27FC236}">
                    <a16:creationId xmlns:a16="http://schemas.microsoft.com/office/drawing/2014/main" id="{5F25EC46-8AC8-B28D-0DD9-EE724F37EDA5}"/>
                  </a:ext>
                </a:extLst>
              </p:cNvPr>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Google Shape;461;p3">
              <a:extLst>
                <a:ext uri="{FF2B5EF4-FFF2-40B4-BE49-F238E27FC236}">
                  <a16:creationId xmlns:a16="http://schemas.microsoft.com/office/drawing/2014/main" id="{3A9B66A5-77D7-6B61-EF0D-340ECA3757B9}"/>
                </a:ext>
              </a:extLst>
            </p:cNvPr>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462;p3">
              <a:extLst>
                <a:ext uri="{FF2B5EF4-FFF2-40B4-BE49-F238E27FC236}">
                  <a16:creationId xmlns:a16="http://schemas.microsoft.com/office/drawing/2014/main" id="{A9732B94-BBBC-D491-2CD2-C2AEF1D4C593}"/>
                </a:ext>
              </a:extLst>
            </p:cNvPr>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27219F6C-6EED-EF80-63CA-BBD7D71D1F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8860301" y="3166945"/>
            <a:ext cx="3331698" cy="4215161"/>
          </a:xfrm>
          <a:prstGeom prst="rect">
            <a:avLst/>
          </a:prstGeom>
        </p:spPr>
      </p:pic>
      <p:pic>
        <p:nvPicPr>
          <p:cNvPr id="9" name="Picture 8" descr="A person and person with a book and flowers&#10;&#10;Description automatically generated">
            <a:extLst>
              <a:ext uri="{FF2B5EF4-FFF2-40B4-BE49-F238E27FC236}">
                <a16:creationId xmlns:a16="http://schemas.microsoft.com/office/drawing/2014/main" id="{533AC5FA-AD38-392C-46D5-B3F3466B3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384" y="3333750"/>
            <a:ext cx="3842064" cy="3842064"/>
          </a:xfrm>
          <a:prstGeom prst="rect">
            <a:avLst/>
          </a:prstGeom>
        </p:spPr>
      </p:pic>
      <p:pic>
        <p:nvPicPr>
          <p:cNvPr id="10" name="Picture 9">
            <a:extLst>
              <a:ext uri="{FF2B5EF4-FFF2-40B4-BE49-F238E27FC236}">
                <a16:creationId xmlns:a16="http://schemas.microsoft.com/office/drawing/2014/main" id="{9EBA398C-9DB7-F1AE-BAF1-ECD455F22A36}"/>
              </a:ext>
            </a:extLst>
          </p:cNvPr>
          <p:cNvPicPr>
            <a:picLocks noChangeAspect="1"/>
          </p:cNvPicPr>
          <p:nvPr/>
        </p:nvPicPr>
        <p:blipFill>
          <a:blip r:embed="rId7"/>
          <a:stretch>
            <a:fillRect/>
          </a:stretch>
        </p:blipFill>
        <p:spPr>
          <a:xfrm>
            <a:off x="4176057" y="635019"/>
            <a:ext cx="3438442" cy="1841152"/>
          </a:xfrm>
          <a:prstGeom prst="rect">
            <a:avLst/>
          </a:prstGeom>
        </p:spPr>
      </p:pic>
      <p:pic>
        <p:nvPicPr>
          <p:cNvPr id="12" name="Picture 11">
            <a:extLst>
              <a:ext uri="{FF2B5EF4-FFF2-40B4-BE49-F238E27FC236}">
                <a16:creationId xmlns:a16="http://schemas.microsoft.com/office/drawing/2014/main" id="{B4459624-5CF5-1663-B625-DFE4E131A472}"/>
              </a:ext>
            </a:extLst>
          </p:cNvPr>
          <p:cNvPicPr>
            <a:picLocks noChangeAspect="1"/>
          </p:cNvPicPr>
          <p:nvPr/>
        </p:nvPicPr>
        <p:blipFill>
          <a:blip r:embed="rId8"/>
          <a:stretch>
            <a:fillRect/>
          </a:stretch>
        </p:blipFill>
        <p:spPr>
          <a:xfrm>
            <a:off x="170197" y="852615"/>
            <a:ext cx="2536156" cy="1457070"/>
          </a:xfrm>
          <a:prstGeom prst="rect">
            <a:avLst/>
          </a:prstGeom>
        </p:spPr>
      </p:pic>
      <p:pic>
        <p:nvPicPr>
          <p:cNvPr id="13" name="Picture 12">
            <a:extLst>
              <a:ext uri="{FF2B5EF4-FFF2-40B4-BE49-F238E27FC236}">
                <a16:creationId xmlns:a16="http://schemas.microsoft.com/office/drawing/2014/main" id="{5CB89DC5-A5A5-699A-5461-BD1A9451A21E}"/>
              </a:ext>
            </a:extLst>
          </p:cNvPr>
          <p:cNvPicPr>
            <a:picLocks noChangeAspect="1"/>
          </p:cNvPicPr>
          <p:nvPr/>
        </p:nvPicPr>
        <p:blipFill>
          <a:blip r:embed="rId9"/>
          <a:stretch>
            <a:fillRect/>
          </a:stretch>
        </p:blipFill>
        <p:spPr>
          <a:xfrm>
            <a:off x="2227372" y="1723152"/>
            <a:ext cx="7718205" cy="2554445"/>
          </a:xfrm>
          <a:prstGeom prst="rect">
            <a:avLst/>
          </a:prstGeom>
        </p:spPr>
      </p:pic>
    </p:spTree>
    <p:extLst>
      <p:ext uri="{BB962C8B-B14F-4D97-AF65-F5344CB8AC3E}">
        <p14:creationId xmlns:p14="http://schemas.microsoft.com/office/powerpoint/2010/main" val="1138794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Hình ảnh 4" descr="Ảnh có chứa văn bản, phòng ngủ, đồ họa véc-tơ&#10;&#10;Mô tả được tạo tự động">
            <a:extLst>
              <a:ext uri="{FF2B5EF4-FFF2-40B4-BE49-F238E27FC236}">
                <a16:creationId xmlns:a16="http://schemas.microsoft.com/office/drawing/2014/main" id="{38348AF9-2C2F-C1A1-6A86-A978C59399D4}"/>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460" name="Google Shape;6986;p47">
            <a:extLst>
              <a:ext uri="{FF2B5EF4-FFF2-40B4-BE49-F238E27FC236}">
                <a16:creationId xmlns:a16="http://schemas.microsoft.com/office/drawing/2014/main" id="{AB4BB575-1A75-882B-2B7E-EA8CBD0447C4}"/>
              </a:ext>
            </a:extLst>
          </p:cNvPr>
          <p:cNvGrpSpPr/>
          <p:nvPr/>
        </p:nvGrpSpPr>
        <p:grpSpPr>
          <a:xfrm flipH="1">
            <a:off x="10088385" y="503565"/>
            <a:ext cx="1506033" cy="1521233"/>
            <a:chOff x="6677925" y="6815450"/>
            <a:chExt cx="1129525" cy="1140925"/>
          </a:xfrm>
        </p:grpSpPr>
        <p:sp>
          <p:nvSpPr>
            <p:cNvPr id="461" name="Google Shape;6987;p47">
              <a:extLst>
                <a:ext uri="{FF2B5EF4-FFF2-40B4-BE49-F238E27FC236}">
                  <a16:creationId xmlns:a16="http://schemas.microsoft.com/office/drawing/2014/main" id="{DB7F458F-C161-BC97-E49B-4C246FDB67F2}"/>
                </a:ext>
              </a:extLst>
            </p:cNvPr>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Google Shape;6988;p47">
              <a:extLst>
                <a:ext uri="{FF2B5EF4-FFF2-40B4-BE49-F238E27FC236}">
                  <a16:creationId xmlns:a16="http://schemas.microsoft.com/office/drawing/2014/main" id="{D8DB6D37-8668-2F4D-64A6-1F074D1F6DFA}"/>
                </a:ext>
              </a:extLst>
            </p:cNvPr>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Google Shape;6989;p47">
              <a:extLst>
                <a:ext uri="{FF2B5EF4-FFF2-40B4-BE49-F238E27FC236}">
                  <a16:creationId xmlns:a16="http://schemas.microsoft.com/office/drawing/2014/main" id="{7AAF77CB-02CC-914B-B006-6BC113AB4DF4}"/>
                </a:ext>
              </a:extLst>
            </p:cNvPr>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Google Shape;6990;p47">
              <a:extLst>
                <a:ext uri="{FF2B5EF4-FFF2-40B4-BE49-F238E27FC236}">
                  <a16:creationId xmlns:a16="http://schemas.microsoft.com/office/drawing/2014/main" id="{0DC84BB8-1799-B84C-037B-1227307D70B1}"/>
                </a:ext>
              </a:extLst>
            </p:cNvPr>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Google Shape;6991;p47">
              <a:extLst>
                <a:ext uri="{FF2B5EF4-FFF2-40B4-BE49-F238E27FC236}">
                  <a16:creationId xmlns:a16="http://schemas.microsoft.com/office/drawing/2014/main" id="{678669EF-052D-8818-1805-7470FD314C99}"/>
                </a:ext>
              </a:extLst>
            </p:cNvPr>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Google Shape;6992;p47">
              <a:extLst>
                <a:ext uri="{FF2B5EF4-FFF2-40B4-BE49-F238E27FC236}">
                  <a16:creationId xmlns:a16="http://schemas.microsoft.com/office/drawing/2014/main" id="{1395E7AF-2B48-B48B-0927-4F6FC657D435}"/>
                </a:ext>
              </a:extLst>
            </p:cNvPr>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Google Shape;6993;p47">
              <a:extLst>
                <a:ext uri="{FF2B5EF4-FFF2-40B4-BE49-F238E27FC236}">
                  <a16:creationId xmlns:a16="http://schemas.microsoft.com/office/drawing/2014/main" id="{242668C5-A5A7-D0AE-4E0C-C14F27108031}"/>
                </a:ext>
              </a:extLst>
            </p:cNvPr>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Google Shape;6994;p47">
              <a:extLst>
                <a:ext uri="{FF2B5EF4-FFF2-40B4-BE49-F238E27FC236}">
                  <a16:creationId xmlns:a16="http://schemas.microsoft.com/office/drawing/2014/main" id="{1D0E9015-74CE-4E26-C39B-1970E6E69DBD}"/>
                </a:ext>
              </a:extLst>
            </p:cNvPr>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Google Shape;6995;p47">
              <a:extLst>
                <a:ext uri="{FF2B5EF4-FFF2-40B4-BE49-F238E27FC236}">
                  <a16:creationId xmlns:a16="http://schemas.microsoft.com/office/drawing/2014/main" id="{A681A89A-B40A-1A61-B879-BE643D333C1B}"/>
                </a:ext>
              </a:extLst>
            </p:cNvPr>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Google Shape;6996;p47">
              <a:extLst>
                <a:ext uri="{FF2B5EF4-FFF2-40B4-BE49-F238E27FC236}">
                  <a16:creationId xmlns:a16="http://schemas.microsoft.com/office/drawing/2014/main" id="{F5A82FC3-5546-5E1A-BC7B-7776EB03D5F8}"/>
                </a:ext>
              </a:extLst>
            </p:cNvPr>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Google Shape;6997;p47">
              <a:extLst>
                <a:ext uri="{FF2B5EF4-FFF2-40B4-BE49-F238E27FC236}">
                  <a16:creationId xmlns:a16="http://schemas.microsoft.com/office/drawing/2014/main" id="{1FF77FC2-7CF5-CEEF-B68D-00FBB6C1F8E1}"/>
                </a:ext>
              </a:extLst>
            </p:cNvPr>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Google Shape;6998;p47">
              <a:extLst>
                <a:ext uri="{FF2B5EF4-FFF2-40B4-BE49-F238E27FC236}">
                  <a16:creationId xmlns:a16="http://schemas.microsoft.com/office/drawing/2014/main" id="{B6108A18-DB77-716C-0EC2-55027407D317}"/>
                </a:ext>
              </a:extLst>
            </p:cNvPr>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Google Shape;6999;p47">
              <a:extLst>
                <a:ext uri="{FF2B5EF4-FFF2-40B4-BE49-F238E27FC236}">
                  <a16:creationId xmlns:a16="http://schemas.microsoft.com/office/drawing/2014/main" id="{EA190590-4419-EE5F-0C4D-80B9759F4BD3}"/>
                </a:ext>
              </a:extLst>
            </p:cNvPr>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Google Shape;7000;p47">
              <a:extLst>
                <a:ext uri="{FF2B5EF4-FFF2-40B4-BE49-F238E27FC236}">
                  <a16:creationId xmlns:a16="http://schemas.microsoft.com/office/drawing/2014/main" id="{5FE6A32F-EAA7-6682-063F-43BBA0F25ED5}"/>
                </a:ext>
              </a:extLst>
            </p:cNvPr>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Google Shape;7001;p47">
              <a:extLst>
                <a:ext uri="{FF2B5EF4-FFF2-40B4-BE49-F238E27FC236}">
                  <a16:creationId xmlns:a16="http://schemas.microsoft.com/office/drawing/2014/main" id="{6BFE929D-7702-9D66-081F-595698EC75F5}"/>
                </a:ext>
              </a:extLst>
            </p:cNvPr>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Google Shape;7002;p47">
              <a:extLst>
                <a:ext uri="{FF2B5EF4-FFF2-40B4-BE49-F238E27FC236}">
                  <a16:creationId xmlns:a16="http://schemas.microsoft.com/office/drawing/2014/main" id="{627C717E-BA85-8262-2212-2A1B58D51291}"/>
                </a:ext>
              </a:extLst>
            </p:cNvPr>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Google Shape;7003;p47">
              <a:extLst>
                <a:ext uri="{FF2B5EF4-FFF2-40B4-BE49-F238E27FC236}">
                  <a16:creationId xmlns:a16="http://schemas.microsoft.com/office/drawing/2014/main" id="{7978722B-3B95-3A98-2592-84461E06D2BE}"/>
                </a:ext>
              </a:extLst>
            </p:cNvPr>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Google Shape;7004;p47">
              <a:extLst>
                <a:ext uri="{FF2B5EF4-FFF2-40B4-BE49-F238E27FC236}">
                  <a16:creationId xmlns:a16="http://schemas.microsoft.com/office/drawing/2014/main" id="{40A8E92C-A8F8-DA43-B193-819FB6677EF9}"/>
                </a:ext>
              </a:extLst>
            </p:cNvPr>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Google Shape;7005;p47">
              <a:extLst>
                <a:ext uri="{FF2B5EF4-FFF2-40B4-BE49-F238E27FC236}">
                  <a16:creationId xmlns:a16="http://schemas.microsoft.com/office/drawing/2014/main" id="{B18133DD-6F0B-AA5A-44F7-F45DED85B035}"/>
                </a:ext>
              </a:extLst>
            </p:cNvPr>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Google Shape;7006;p47">
              <a:extLst>
                <a:ext uri="{FF2B5EF4-FFF2-40B4-BE49-F238E27FC236}">
                  <a16:creationId xmlns:a16="http://schemas.microsoft.com/office/drawing/2014/main" id="{FBED037F-73BD-77B1-09D9-9F7E70614D2D}"/>
                </a:ext>
              </a:extLst>
            </p:cNvPr>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Google Shape;7007;p47">
              <a:extLst>
                <a:ext uri="{FF2B5EF4-FFF2-40B4-BE49-F238E27FC236}">
                  <a16:creationId xmlns:a16="http://schemas.microsoft.com/office/drawing/2014/main" id="{D089DC75-2E09-095E-2CFA-81B531DCD1ED}"/>
                </a:ext>
              </a:extLst>
            </p:cNvPr>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Google Shape;7008;p47">
              <a:extLst>
                <a:ext uri="{FF2B5EF4-FFF2-40B4-BE49-F238E27FC236}">
                  <a16:creationId xmlns:a16="http://schemas.microsoft.com/office/drawing/2014/main" id="{DB4AD586-3AE6-C861-82BB-47F09DFC95FD}"/>
                </a:ext>
              </a:extLst>
            </p:cNvPr>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Google Shape;7009;p47">
              <a:extLst>
                <a:ext uri="{FF2B5EF4-FFF2-40B4-BE49-F238E27FC236}">
                  <a16:creationId xmlns:a16="http://schemas.microsoft.com/office/drawing/2014/main" id="{348909C3-E866-6B9A-8826-CDAD9B4803EA}"/>
                </a:ext>
              </a:extLst>
            </p:cNvPr>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Google Shape;7010;p47">
              <a:extLst>
                <a:ext uri="{FF2B5EF4-FFF2-40B4-BE49-F238E27FC236}">
                  <a16:creationId xmlns:a16="http://schemas.microsoft.com/office/drawing/2014/main" id="{E0AB9ECD-17B9-52E0-D13E-403AF9F4C7B5}"/>
                </a:ext>
              </a:extLst>
            </p:cNvPr>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Google Shape;7011;p47">
              <a:extLst>
                <a:ext uri="{FF2B5EF4-FFF2-40B4-BE49-F238E27FC236}">
                  <a16:creationId xmlns:a16="http://schemas.microsoft.com/office/drawing/2014/main" id="{2AEB67FB-3CC3-0BF6-162B-4C0FDF77A961}"/>
                </a:ext>
              </a:extLst>
            </p:cNvPr>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Google Shape;7012;p47">
              <a:extLst>
                <a:ext uri="{FF2B5EF4-FFF2-40B4-BE49-F238E27FC236}">
                  <a16:creationId xmlns:a16="http://schemas.microsoft.com/office/drawing/2014/main" id="{EC5A23D9-A9E9-94D3-0110-53DF2D75E8C2}"/>
                </a:ext>
              </a:extLst>
            </p:cNvPr>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Google Shape;7013;p47">
              <a:extLst>
                <a:ext uri="{FF2B5EF4-FFF2-40B4-BE49-F238E27FC236}">
                  <a16:creationId xmlns:a16="http://schemas.microsoft.com/office/drawing/2014/main" id="{5412BDDB-7FE4-45EC-E837-A8C89BDC6EC0}"/>
                </a:ext>
              </a:extLst>
            </p:cNvPr>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Google Shape;7014;p47">
              <a:extLst>
                <a:ext uri="{FF2B5EF4-FFF2-40B4-BE49-F238E27FC236}">
                  <a16:creationId xmlns:a16="http://schemas.microsoft.com/office/drawing/2014/main" id="{91EEA84B-A013-D8F3-71C2-2C3790A31E30}"/>
                </a:ext>
              </a:extLst>
            </p:cNvPr>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Google Shape;7015;p47">
              <a:extLst>
                <a:ext uri="{FF2B5EF4-FFF2-40B4-BE49-F238E27FC236}">
                  <a16:creationId xmlns:a16="http://schemas.microsoft.com/office/drawing/2014/main" id="{CF8D5F7C-F798-F70F-7A9B-0323DE67D216}"/>
                </a:ext>
              </a:extLst>
            </p:cNvPr>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Google Shape;7016;p47">
              <a:extLst>
                <a:ext uri="{FF2B5EF4-FFF2-40B4-BE49-F238E27FC236}">
                  <a16:creationId xmlns:a16="http://schemas.microsoft.com/office/drawing/2014/main" id="{EC3C24F8-BB7E-F9A8-0055-9A58B1932B36}"/>
                </a:ext>
              </a:extLst>
            </p:cNvPr>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Google Shape;7017;p47">
              <a:extLst>
                <a:ext uri="{FF2B5EF4-FFF2-40B4-BE49-F238E27FC236}">
                  <a16:creationId xmlns:a16="http://schemas.microsoft.com/office/drawing/2014/main" id="{15F3EEF5-B1F7-1A81-CCA3-497EA0321C24}"/>
                </a:ext>
              </a:extLst>
            </p:cNvPr>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Google Shape;7018;p47">
              <a:extLst>
                <a:ext uri="{FF2B5EF4-FFF2-40B4-BE49-F238E27FC236}">
                  <a16:creationId xmlns:a16="http://schemas.microsoft.com/office/drawing/2014/main" id="{82926BFC-C6BB-F66B-8700-F249D670AC4A}"/>
                </a:ext>
              </a:extLst>
            </p:cNvPr>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Google Shape;7019;p47">
              <a:extLst>
                <a:ext uri="{FF2B5EF4-FFF2-40B4-BE49-F238E27FC236}">
                  <a16:creationId xmlns:a16="http://schemas.microsoft.com/office/drawing/2014/main" id="{72C1D4C9-C95B-DD3C-C4DA-FD69DC248F8C}"/>
                </a:ext>
              </a:extLst>
            </p:cNvPr>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Google Shape;7020;p47">
              <a:extLst>
                <a:ext uri="{FF2B5EF4-FFF2-40B4-BE49-F238E27FC236}">
                  <a16:creationId xmlns:a16="http://schemas.microsoft.com/office/drawing/2014/main" id="{44B207FD-8406-46E2-B4AB-E4A7283ECEA6}"/>
                </a:ext>
              </a:extLst>
            </p:cNvPr>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Google Shape;7021;p47">
              <a:extLst>
                <a:ext uri="{FF2B5EF4-FFF2-40B4-BE49-F238E27FC236}">
                  <a16:creationId xmlns:a16="http://schemas.microsoft.com/office/drawing/2014/main" id="{5D6A5FCB-BC01-8A10-9777-9B6466E58D93}"/>
                </a:ext>
              </a:extLst>
            </p:cNvPr>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Google Shape;7022;p47">
              <a:extLst>
                <a:ext uri="{FF2B5EF4-FFF2-40B4-BE49-F238E27FC236}">
                  <a16:creationId xmlns:a16="http://schemas.microsoft.com/office/drawing/2014/main" id="{258876C0-5951-FC98-6A0D-CEB2AE5E2FB5}"/>
                </a:ext>
              </a:extLst>
            </p:cNvPr>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Google Shape;7023;p47">
              <a:extLst>
                <a:ext uri="{FF2B5EF4-FFF2-40B4-BE49-F238E27FC236}">
                  <a16:creationId xmlns:a16="http://schemas.microsoft.com/office/drawing/2014/main" id="{626CB018-11A7-B151-959A-5AA565522532}"/>
                </a:ext>
              </a:extLst>
            </p:cNvPr>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Google Shape;7024;p47">
              <a:extLst>
                <a:ext uri="{FF2B5EF4-FFF2-40B4-BE49-F238E27FC236}">
                  <a16:creationId xmlns:a16="http://schemas.microsoft.com/office/drawing/2014/main" id="{CB98E244-0B3C-61A5-6EDF-9A7AAC11B277}"/>
                </a:ext>
              </a:extLst>
            </p:cNvPr>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99" name="Picture 498">
            <a:extLst>
              <a:ext uri="{FF2B5EF4-FFF2-40B4-BE49-F238E27FC236}">
                <a16:creationId xmlns:a16="http://schemas.microsoft.com/office/drawing/2014/main" id="{6F31574A-3D20-0EC3-D28A-C5EBC2BB04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59721" y="232775"/>
            <a:ext cx="1823578" cy="1768933"/>
          </a:xfrm>
          <a:prstGeom prst="rect">
            <a:avLst/>
          </a:prstGeom>
        </p:spPr>
      </p:pic>
      <p:pic>
        <p:nvPicPr>
          <p:cNvPr id="449" name="Picture 2">
            <a:extLst>
              <a:ext uri="{FF2B5EF4-FFF2-40B4-BE49-F238E27FC236}">
                <a16:creationId xmlns:a16="http://schemas.microsoft.com/office/drawing/2014/main" id="{00DAFA96-D530-B728-A73E-A3D54CA56BD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72400" y="4197345"/>
            <a:ext cx="4309673" cy="2660655"/>
          </a:xfrm>
          <a:prstGeom prst="rect">
            <a:avLst/>
          </a:prstGeom>
        </p:spPr>
      </p:pic>
      <p:pic>
        <p:nvPicPr>
          <p:cNvPr id="450" name="Picture 2">
            <a:extLst>
              <a:ext uri="{FF2B5EF4-FFF2-40B4-BE49-F238E27FC236}">
                <a16:creationId xmlns:a16="http://schemas.microsoft.com/office/drawing/2014/main" id="{BE9B6ECF-85DA-5CB2-61E7-827FF7E0935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740045" y="4197345"/>
            <a:ext cx="4309673" cy="2660655"/>
          </a:xfrm>
          <a:prstGeom prst="rect">
            <a:avLst/>
          </a:prstGeom>
        </p:spPr>
      </p:pic>
      <p:pic>
        <p:nvPicPr>
          <p:cNvPr id="451" name="Picture 2">
            <a:extLst>
              <a:ext uri="{FF2B5EF4-FFF2-40B4-BE49-F238E27FC236}">
                <a16:creationId xmlns:a16="http://schemas.microsoft.com/office/drawing/2014/main" id="{CA60BFB1-9BCE-3A74-848C-DC8B75CA762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910" y="4197344"/>
            <a:ext cx="4157273" cy="2660655"/>
          </a:xfrm>
          <a:prstGeom prst="rect">
            <a:avLst/>
          </a:prstGeom>
        </p:spPr>
      </p:pic>
      <p:pic>
        <p:nvPicPr>
          <p:cNvPr id="5" name="Picture 4">
            <a:extLst>
              <a:ext uri="{FF2B5EF4-FFF2-40B4-BE49-F238E27FC236}">
                <a16:creationId xmlns:a16="http://schemas.microsoft.com/office/drawing/2014/main" id="{71FFA944-030B-BAAF-FD77-F8A893E33E88}"/>
              </a:ext>
            </a:extLst>
          </p:cNvPr>
          <p:cNvPicPr>
            <a:picLocks noChangeAspect="1"/>
          </p:cNvPicPr>
          <p:nvPr/>
        </p:nvPicPr>
        <p:blipFill>
          <a:blip r:embed="rId7"/>
          <a:stretch>
            <a:fillRect/>
          </a:stretch>
        </p:blipFill>
        <p:spPr>
          <a:xfrm>
            <a:off x="768401" y="1316579"/>
            <a:ext cx="10540898" cy="3615241"/>
          </a:xfrm>
          <a:prstGeom prst="rect">
            <a:avLst/>
          </a:prstGeom>
        </p:spPr>
      </p:pic>
    </p:spTree>
    <p:extLst>
      <p:ext uri="{BB962C8B-B14F-4D97-AF65-F5344CB8AC3E}">
        <p14:creationId xmlns:p14="http://schemas.microsoft.com/office/powerpoint/2010/main" val="2072569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90" fill="hold">
                                          <p:stCondLst>
                                            <p:cond delay="0"/>
                                          </p:stCondLst>
                                        </p:cTn>
                                        <p:tgtEl>
                                          <p:spTgt spid="451"/>
                                        </p:tgtEl>
                                        <p:attrNameLst>
                                          <p:attrName>r</p:attrName>
                                        </p:attrNameLst>
                                      </p:cBhvr>
                                    </p:animRot>
                                    <p:animRot by="-240000">
                                      <p:cBhvr>
                                        <p:cTn id="7" dur="1180" fill="hold">
                                          <p:stCondLst>
                                            <p:cond delay="1180"/>
                                          </p:stCondLst>
                                        </p:cTn>
                                        <p:tgtEl>
                                          <p:spTgt spid="451"/>
                                        </p:tgtEl>
                                        <p:attrNameLst>
                                          <p:attrName>r</p:attrName>
                                        </p:attrNameLst>
                                      </p:cBhvr>
                                    </p:animRot>
                                    <p:animRot by="240000">
                                      <p:cBhvr>
                                        <p:cTn id="8" dur="1180" fill="hold">
                                          <p:stCondLst>
                                            <p:cond delay="2360"/>
                                          </p:stCondLst>
                                        </p:cTn>
                                        <p:tgtEl>
                                          <p:spTgt spid="451"/>
                                        </p:tgtEl>
                                        <p:attrNameLst>
                                          <p:attrName>r</p:attrName>
                                        </p:attrNameLst>
                                      </p:cBhvr>
                                    </p:animRot>
                                    <p:animRot by="-240000">
                                      <p:cBhvr>
                                        <p:cTn id="9" dur="1180" fill="hold">
                                          <p:stCondLst>
                                            <p:cond delay="3540"/>
                                          </p:stCondLst>
                                        </p:cTn>
                                        <p:tgtEl>
                                          <p:spTgt spid="451"/>
                                        </p:tgtEl>
                                        <p:attrNameLst>
                                          <p:attrName>r</p:attrName>
                                        </p:attrNameLst>
                                      </p:cBhvr>
                                    </p:animRot>
                                    <p:animRot by="120000">
                                      <p:cBhvr>
                                        <p:cTn id="10" dur="1180" fill="hold">
                                          <p:stCondLst>
                                            <p:cond delay="4720"/>
                                          </p:stCondLst>
                                        </p:cTn>
                                        <p:tgtEl>
                                          <p:spTgt spid="451"/>
                                        </p:tgtEl>
                                        <p:attrNameLst>
                                          <p:attrName>r</p:attrName>
                                        </p:attrNameLst>
                                      </p:cBhvr>
                                    </p:animRot>
                                  </p:childTnLst>
                                </p:cTn>
                              </p:par>
                              <p:par>
                                <p:cTn id="11" presetID="32" presetClass="emph" presetSubtype="0" fill="hold" nodeType="withEffect">
                                  <p:stCondLst>
                                    <p:cond delay="0"/>
                                  </p:stCondLst>
                                  <p:childTnLst>
                                    <p:animRot by="120000">
                                      <p:cBhvr>
                                        <p:cTn id="12" dur="620" fill="hold">
                                          <p:stCondLst>
                                            <p:cond delay="0"/>
                                          </p:stCondLst>
                                        </p:cTn>
                                        <p:tgtEl>
                                          <p:spTgt spid="450"/>
                                        </p:tgtEl>
                                        <p:attrNameLst>
                                          <p:attrName>r</p:attrName>
                                        </p:attrNameLst>
                                      </p:cBhvr>
                                    </p:animRot>
                                    <p:animRot by="-240000">
                                      <p:cBhvr>
                                        <p:cTn id="13" dur="1240" fill="hold">
                                          <p:stCondLst>
                                            <p:cond delay="1240"/>
                                          </p:stCondLst>
                                        </p:cTn>
                                        <p:tgtEl>
                                          <p:spTgt spid="450"/>
                                        </p:tgtEl>
                                        <p:attrNameLst>
                                          <p:attrName>r</p:attrName>
                                        </p:attrNameLst>
                                      </p:cBhvr>
                                    </p:animRot>
                                    <p:animRot by="240000">
                                      <p:cBhvr>
                                        <p:cTn id="14" dur="1240" fill="hold">
                                          <p:stCondLst>
                                            <p:cond delay="2480"/>
                                          </p:stCondLst>
                                        </p:cTn>
                                        <p:tgtEl>
                                          <p:spTgt spid="450"/>
                                        </p:tgtEl>
                                        <p:attrNameLst>
                                          <p:attrName>r</p:attrName>
                                        </p:attrNameLst>
                                      </p:cBhvr>
                                    </p:animRot>
                                    <p:animRot by="-240000">
                                      <p:cBhvr>
                                        <p:cTn id="15" dur="1240" fill="hold">
                                          <p:stCondLst>
                                            <p:cond delay="3720"/>
                                          </p:stCondLst>
                                        </p:cTn>
                                        <p:tgtEl>
                                          <p:spTgt spid="450"/>
                                        </p:tgtEl>
                                        <p:attrNameLst>
                                          <p:attrName>r</p:attrName>
                                        </p:attrNameLst>
                                      </p:cBhvr>
                                    </p:animRot>
                                    <p:animRot by="120000">
                                      <p:cBhvr>
                                        <p:cTn id="16" dur="1240" fill="hold">
                                          <p:stCondLst>
                                            <p:cond delay="4960"/>
                                          </p:stCondLst>
                                        </p:cTn>
                                        <p:tgtEl>
                                          <p:spTgt spid="450"/>
                                        </p:tgtEl>
                                        <p:attrNameLst>
                                          <p:attrName>r</p:attrName>
                                        </p:attrNameLst>
                                      </p:cBhvr>
                                    </p:animRot>
                                  </p:childTnLst>
                                </p:cTn>
                              </p:par>
                              <p:par>
                                <p:cTn id="17" presetID="32" presetClass="emph" presetSubtype="0" fill="hold" nodeType="withEffect">
                                  <p:stCondLst>
                                    <p:cond delay="0"/>
                                  </p:stCondLst>
                                  <p:childTnLst>
                                    <p:animRot by="120000">
                                      <p:cBhvr>
                                        <p:cTn id="18" dur="620" fill="hold">
                                          <p:stCondLst>
                                            <p:cond delay="0"/>
                                          </p:stCondLst>
                                        </p:cTn>
                                        <p:tgtEl>
                                          <p:spTgt spid="449"/>
                                        </p:tgtEl>
                                        <p:attrNameLst>
                                          <p:attrName>r</p:attrName>
                                        </p:attrNameLst>
                                      </p:cBhvr>
                                    </p:animRot>
                                    <p:animRot by="-240000">
                                      <p:cBhvr>
                                        <p:cTn id="19" dur="1240" fill="hold">
                                          <p:stCondLst>
                                            <p:cond delay="1240"/>
                                          </p:stCondLst>
                                        </p:cTn>
                                        <p:tgtEl>
                                          <p:spTgt spid="449"/>
                                        </p:tgtEl>
                                        <p:attrNameLst>
                                          <p:attrName>r</p:attrName>
                                        </p:attrNameLst>
                                      </p:cBhvr>
                                    </p:animRot>
                                    <p:animRot by="240000">
                                      <p:cBhvr>
                                        <p:cTn id="20" dur="1240" fill="hold">
                                          <p:stCondLst>
                                            <p:cond delay="2480"/>
                                          </p:stCondLst>
                                        </p:cTn>
                                        <p:tgtEl>
                                          <p:spTgt spid="449"/>
                                        </p:tgtEl>
                                        <p:attrNameLst>
                                          <p:attrName>r</p:attrName>
                                        </p:attrNameLst>
                                      </p:cBhvr>
                                    </p:animRot>
                                    <p:animRot by="-240000">
                                      <p:cBhvr>
                                        <p:cTn id="21" dur="1240" fill="hold">
                                          <p:stCondLst>
                                            <p:cond delay="3720"/>
                                          </p:stCondLst>
                                        </p:cTn>
                                        <p:tgtEl>
                                          <p:spTgt spid="449"/>
                                        </p:tgtEl>
                                        <p:attrNameLst>
                                          <p:attrName>r</p:attrName>
                                        </p:attrNameLst>
                                      </p:cBhvr>
                                    </p:animRot>
                                    <p:animRot by="120000">
                                      <p:cBhvr>
                                        <p:cTn id="22" dur="1240" fill="hold">
                                          <p:stCondLst>
                                            <p:cond delay="4960"/>
                                          </p:stCondLst>
                                        </p:cTn>
                                        <p:tgtEl>
                                          <p:spTgt spid="44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8313"/>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877999"/>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libri (Body)"/>
                  <a:ea typeface="Segoe UI" panose="020B0502040204020203" pitchFamily="34" charset="0"/>
                  <a:cs typeface="Calibri" panose="020F0502020204030204" pitchFamily="34" charset="0"/>
                </a:rPr>
                <a:t>HOẠT ĐỘNG 1: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ĐÓNG GÓP CỦA NHỮNG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3" name="Rectangle: Rounded Corners 2">
            <a:extLst>
              <a:ext uri="{FF2B5EF4-FFF2-40B4-BE49-F238E27FC236}">
                <a16:creationId xmlns:a16="http://schemas.microsoft.com/office/drawing/2014/main" id="{01D0EE07-221B-BF61-9A72-FEF40E4CD04C}"/>
              </a:ext>
            </a:extLst>
          </p:cNvPr>
          <p:cNvSpPr/>
          <p:nvPr/>
        </p:nvSpPr>
        <p:spPr>
          <a:xfrm>
            <a:off x="272005" y="378427"/>
            <a:ext cx="11630025"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03D0E31D-5E6F-CEB0-CDD2-A4AF7157A88C}"/>
              </a:ext>
            </a:extLst>
          </p:cNvPr>
          <p:cNvGrpSpPr/>
          <p:nvPr/>
        </p:nvGrpSpPr>
        <p:grpSpPr>
          <a:xfrm>
            <a:off x="289970" y="81731"/>
            <a:ext cx="11458842" cy="750605"/>
            <a:chOff x="1869832" y="3990205"/>
            <a:chExt cx="9320710" cy="1569660"/>
          </a:xfrm>
        </p:grpSpPr>
        <p:sp>
          <p:nvSpPr>
            <p:cNvPr id="5" name="TextBox 4">
              <a:extLst>
                <a:ext uri="{FF2B5EF4-FFF2-40B4-BE49-F238E27FC236}">
                  <a16:creationId xmlns:a16="http://schemas.microsoft.com/office/drawing/2014/main" id="{F07B98D8-4179-D766-B72F-77D50E24861F}"/>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3668D8D6-6408-7EAA-DA4F-6929DFBDD203}"/>
                </a:ext>
              </a:extLst>
            </p:cNvPr>
            <p:cNvSpPr txBox="1"/>
            <p:nvPr/>
          </p:nvSpPr>
          <p:spPr>
            <a:xfrm>
              <a:off x="1962364" y="4091268"/>
              <a:ext cx="9228178" cy="122287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a. Em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hãy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trả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lời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hỏi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BD53748F-D764-7223-E7F3-FF8044D7C25B}"/>
              </a:ext>
            </a:extLst>
          </p:cNvPr>
          <p:cNvSpPr txBox="1"/>
          <p:nvPr/>
        </p:nvSpPr>
        <p:spPr>
          <a:xfrm>
            <a:off x="514350" y="1085850"/>
            <a:ext cx="11058525" cy="4939814"/>
          </a:xfrm>
          <a:prstGeom prst="rect">
            <a:avLst/>
          </a:prstGeom>
          <a:noFill/>
        </p:spPr>
        <p:txBody>
          <a:bodyPr wrap="square" rtlCol="0">
            <a:spAutoFit/>
          </a:bodyPr>
          <a:lstStyle/>
          <a:p>
            <a:pPr algn="ctr"/>
            <a:r>
              <a:rPr lang="vi-VN" sz="2100" b="1" i="0" dirty="0">
                <a:solidFill>
                  <a:srgbClr val="FF0000"/>
                </a:solidFill>
                <a:effectLst/>
                <a:latin typeface="+mj-lt"/>
                <a:ea typeface="Cambria" panose="02040503050406030204" pitchFamily="18" charset="0"/>
              </a:rPr>
              <a:t>Võ Thị Sáu - nữ anh hùng huyền thoại vùng Đất Đỏ</a:t>
            </a:r>
            <a:endParaRPr lang="vi-VN" sz="2100" b="0" i="0" dirty="0">
              <a:solidFill>
                <a:srgbClr val="FF0000"/>
              </a:solidFill>
              <a:effectLst/>
              <a:latin typeface="+mj-lt"/>
              <a:ea typeface="Cambria" panose="02040503050406030204" pitchFamily="18" charset="0"/>
            </a:endParaRPr>
          </a:p>
          <a:p>
            <a:pPr algn="just"/>
            <a:r>
              <a:rPr lang="en-US" sz="2100" b="0" i="0" dirty="0">
                <a:solidFill>
                  <a:srgbClr val="000000"/>
                </a:solidFill>
                <a:effectLst/>
                <a:latin typeface="+mj-lt"/>
                <a:ea typeface="Cambria" panose="02040503050406030204" pitchFamily="18" charset="0"/>
              </a:rPr>
              <a:t>   </a:t>
            </a:r>
            <a:r>
              <a:rPr lang="vi-VN" sz="2100" b="0" i="0" dirty="0">
                <a:solidFill>
                  <a:srgbClr val="000000"/>
                </a:solidFill>
                <a:effectLst/>
                <a:latin typeface="+mj-lt"/>
                <a:ea typeface="Cambria" panose="02040503050406030204" pitchFamily="18" charset="0"/>
              </a:rPr>
              <a:t>Chị Võ Thị Sáu (1933-1952), sinh tại xã Phước Thọ, huyện Đất Đỏ, thuộc tỉnh Bà Rịa - Vũng Tàu. Chị tham gia cách mạng từ năm 14 tuổi và trở thành nữ chiến sĩ tr</a:t>
            </a:r>
            <a:r>
              <a:rPr lang="en-US" sz="2100" b="0" i="0" dirty="0" err="1">
                <a:solidFill>
                  <a:srgbClr val="000000"/>
                </a:solidFill>
                <a:effectLst/>
                <a:latin typeface="+mj-lt"/>
                <a:ea typeface="Cambria" panose="02040503050406030204" pitchFamily="18" charset="0"/>
              </a:rPr>
              <a:t>i</a:t>
            </a:r>
            <a:r>
              <a:rPr lang="vi-VN" sz="2100" b="0" i="0" dirty="0">
                <a:solidFill>
                  <a:srgbClr val="000000"/>
                </a:solidFill>
                <a:effectLst/>
                <a:latin typeface="+mj-lt"/>
                <a:ea typeface="Cambria" panose="02040503050406030204" pitchFamily="18" charset="0"/>
              </a:rPr>
              <a:t>nh sát nổi tiếng gan d</a:t>
            </a:r>
            <a:r>
              <a:rPr lang="en-US" sz="2100" dirty="0">
                <a:solidFill>
                  <a:srgbClr val="000000"/>
                </a:solidFill>
                <a:latin typeface="+mj-lt"/>
                <a:ea typeface="Cambria" panose="02040503050406030204" pitchFamily="18" charset="0"/>
              </a:rPr>
              <a:t>ạ</a:t>
            </a:r>
            <a:r>
              <a:rPr lang="vi-VN" sz="2100" b="0" i="0" dirty="0">
                <a:solidFill>
                  <a:srgbClr val="000000"/>
                </a:solidFill>
                <a:effectLst/>
                <a:latin typeface="+mj-lt"/>
                <a:ea typeface="Cambria" panose="02040503050406030204" pitchFamily="18" charset="0"/>
              </a:rPr>
              <a:t> của đội Công an xung phong Đất Đỏ. Tháng 2 năm 1950, khi dùng lựu đạn tập kích </a:t>
            </a:r>
            <a:r>
              <a:rPr lang="en-US" sz="2100" dirty="0" err="1">
                <a:solidFill>
                  <a:srgbClr val="000000"/>
                </a:solidFill>
                <a:latin typeface="+mj-lt"/>
                <a:ea typeface="Cambria" panose="02040503050406030204" pitchFamily="18" charset="0"/>
              </a:rPr>
              <a:t>tiêu</a:t>
            </a:r>
            <a:r>
              <a:rPr lang="en-US" sz="2100" dirty="0">
                <a:solidFill>
                  <a:srgbClr val="000000"/>
                </a:solidFill>
                <a:latin typeface="+mj-lt"/>
                <a:ea typeface="Cambria" panose="02040503050406030204" pitchFamily="18" charset="0"/>
              </a:rPr>
              <a:t> </a:t>
            </a:r>
            <a:r>
              <a:rPr lang="en-US" sz="2100" dirty="0" err="1">
                <a:solidFill>
                  <a:srgbClr val="000000"/>
                </a:solidFill>
                <a:latin typeface="+mj-lt"/>
                <a:ea typeface="Cambria" panose="02040503050406030204" pitchFamily="18" charset="0"/>
              </a:rPr>
              <a:t>diệt</a:t>
            </a:r>
            <a:r>
              <a:rPr lang="vi-VN" sz="2100" b="0" i="0" dirty="0">
                <a:solidFill>
                  <a:srgbClr val="000000"/>
                </a:solidFill>
                <a:effectLst/>
                <a:latin typeface="+mj-lt"/>
                <a:ea typeface="Cambria" panose="02040503050406030204" pitchFamily="18" charset="0"/>
              </a:rPr>
              <a:t> tên ác ôn Cả Suốt. Cả Đay, không may chị bị sa vào tay địch. Bị bắt giam trong t</a:t>
            </a:r>
            <a:r>
              <a:rPr lang="en-US" sz="2100" dirty="0">
                <a:solidFill>
                  <a:srgbClr val="000000"/>
                </a:solidFill>
                <a:latin typeface="+mj-lt"/>
                <a:ea typeface="Cambria" panose="02040503050406030204" pitchFamily="18" charset="0"/>
              </a:rPr>
              <a:t>ù</a:t>
            </a:r>
            <a:r>
              <a:rPr lang="vi-VN" sz="2100" b="0" i="0" dirty="0">
                <a:solidFill>
                  <a:srgbClr val="000000"/>
                </a:solidFill>
                <a:effectLst/>
                <a:latin typeface="+mj-lt"/>
                <a:ea typeface="Cambria" panose="02040503050406030204" pitchFamily="18" charset="0"/>
              </a:rPr>
              <a:t>, chị Sáu vẫn tiếp tục làm liên lạc và cùng các đồng ch</a:t>
            </a:r>
            <a:r>
              <a:rPr lang="en-US" sz="2100" dirty="0">
                <a:solidFill>
                  <a:srgbClr val="000000"/>
                </a:solidFill>
                <a:latin typeface="+mj-lt"/>
                <a:ea typeface="Cambria" panose="02040503050406030204" pitchFamily="18" charset="0"/>
              </a:rPr>
              <a:t>í</a:t>
            </a:r>
            <a:r>
              <a:rPr lang="vi-VN" sz="2100" b="0" i="0" dirty="0">
                <a:solidFill>
                  <a:srgbClr val="000000"/>
                </a:solidFill>
                <a:effectLst/>
                <a:latin typeface="+mj-lt"/>
                <a:ea typeface="Cambria" panose="02040503050406030204" pitchFamily="18" charset="0"/>
              </a:rPr>
              <a:t> đấu tranh đòi cải thiện cuộc sống nhà tù. Kẻ địch dùng mọi cực hình tra tấn nhưng không khai thác được gì nên đã đưa chị về gia</a:t>
            </a:r>
            <a:r>
              <a:rPr lang="en-US" sz="2100" b="0" i="0" dirty="0">
                <a:solidFill>
                  <a:srgbClr val="000000"/>
                </a:solidFill>
                <a:effectLst/>
                <a:latin typeface="+mj-lt"/>
                <a:ea typeface="Cambria" panose="02040503050406030204" pitchFamily="18" charset="0"/>
              </a:rPr>
              <a:t>m </a:t>
            </a:r>
            <a:r>
              <a:rPr lang="en-US" sz="2100" b="0" i="0" dirty="0" err="1">
                <a:solidFill>
                  <a:srgbClr val="000000"/>
                </a:solidFill>
                <a:effectLst/>
                <a:latin typeface="+mj-lt"/>
                <a:ea typeface="Cambria" panose="02040503050406030204" pitchFamily="18" charset="0"/>
              </a:rPr>
              <a:t>tại</a:t>
            </a:r>
            <a:r>
              <a:rPr lang="vi-VN" sz="2100" b="0" i="0" dirty="0">
                <a:solidFill>
                  <a:srgbClr val="000000"/>
                </a:solidFill>
                <a:effectLst/>
                <a:latin typeface="+mj-lt"/>
                <a:ea typeface="Cambria" panose="02040503050406030204" pitchFamily="18" charset="0"/>
              </a:rPr>
              <a:t> Chí Hoà, Sài Gòn và mở phiên toà, tuyên án tử hình chị. Đứng trước toà, chị Võ Thị Sáu khi ấy mới 17 tuổi lớn giọng đanh thép: "Yêu nước, chống bọn thực dân xâm lược không phải là tội.”</a:t>
            </a:r>
          </a:p>
          <a:p>
            <a:pPr algn="just"/>
            <a:r>
              <a:rPr lang="en-US" sz="2100" b="0" i="0" dirty="0">
                <a:solidFill>
                  <a:srgbClr val="000000"/>
                </a:solidFill>
                <a:effectLst/>
                <a:latin typeface="+mj-lt"/>
                <a:ea typeface="Cambria" panose="02040503050406030204" pitchFamily="18" charset="0"/>
              </a:rPr>
              <a:t>   </a:t>
            </a:r>
            <a:r>
              <a:rPr lang="vi-VN" sz="2100" b="0" i="0" dirty="0">
                <a:solidFill>
                  <a:srgbClr val="000000"/>
                </a:solidFill>
                <a:effectLst/>
                <a:latin typeface="+mj-lt"/>
                <a:ea typeface="Cambria" panose="02040503050406030204" pitchFamily="18" charset="0"/>
              </a:rPr>
              <a:t>Thực dân Pháp đưa chị cùng một số người tù cách mạng ra nhà tù Côn Đảo. Đêm trước khi bị hành hình, chị đã gửi lòng mình với đất nước, nhân dân bằng những bài ca cách mạng. Viên cố đạo hỏi chị: "Trước khi chết, con có điều gì ân hận không?". Chị nhìn thẳng vào mặt ông ta, trả lời: "Tôi chỉ ân hận là chưa tiêu diệt hết bọn thực dân cướp nước và lũ tay sai bán nước. Ra đến pháp trường, chị yêu cầu không bịt mắt để được nhìn đất nước thân yêu đến giây phút cuối cùng.</a:t>
            </a:r>
          </a:p>
          <a:p>
            <a:pPr algn="r"/>
            <a:r>
              <a:rPr lang="vi-VN" sz="2100" b="0" i="0" dirty="0">
                <a:solidFill>
                  <a:srgbClr val="000000"/>
                </a:solidFill>
                <a:effectLst/>
                <a:latin typeface="+mj-lt"/>
                <a:ea typeface="Cambria" panose="02040503050406030204" pitchFamily="18" charset="0"/>
              </a:rPr>
              <a:t>(Theo Bùi Việt Thanh, Hoài Lộc, Võ Thị Sáu, NXB Kim Đồng, 2021)</a:t>
            </a:r>
          </a:p>
        </p:txBody>
      </p:sp>
    </p:spTree>
    <p:extLst>
      <p:ext uri="{BB962C8B-B14F-4D97-AF65-F5344CB8AC3E}">
        <p14:creationId xmlns:p14="http://schemas.microsoft.com/office/powerpoint/2010/main" val="3705990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438151" y="132837"/>
            <a:ext cx="8671568" cy="2572263"/>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1333500" y="499559"/>
            <a:ext cx="6899048" cy="1323439"/>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Headings)"/>
              </a:rPr>
              <a:t>- Chị Võ Thị Sáu đã có công gì đối với quê hương, đất nước?</a:t>
            </a:r>
            <a:endParaRPr kumimoji="0" lang="en-US" sz="4000" b="0" i="0" u="none" strike="noStrike" kern="1200" cap="none" spc="0" normalizeH="0" baseline="0" noProof="0" dirty="0">
              <a:ln w="22225">
                <a:noFill/>
                <a:prstDash val="solid"/>
              </a:ln>
              <a:solidFill>
                <a:prstClr val="black"/>
              </a:solidFill>
              <a:effectLst/>
              <a:uLnTx/>
              <a:uFillTx/>
              <a:latin typeface="Calibri (Headings)"/>
              <a:ea typeface="+mn-ea"/>
              <a:cs typeface="+mn-cs"/>
            </a:endParaRPr>
          </a:p>
        </p:txBody>
      </p:sp>
      <p:pic>
        <p:nvPicPr>
          <p:cNvPr id="3" name="Content Placeholder 3">
            <a:extLst>
              <a:ext uri="{FF2B5EF4-FFF2-40B4-BE49-F238E27FC236}">
                <a16:creationId xmlns:a16="http://schemas.microsoft.com/office/drawing/2014/main" id="{77E33610-F860-11B6-C858-786613D471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104776" y="3123687"/>
            <a:ext cx="8671568" cy="2572263"/>
          </a:xfrm>
          <a:prstGeom prst="rect">
            <a:avLst/>
          </a:prstGeom>
        </p:spPr>
      </p:pic>
      <p:sp>
        <p:nvSpPr>
          <p:cNvPr id="8" name="TextBox 7">
            <a:extLst>
              <a:ext uri="{FF2B5EF4-FFF2-40B4-BE49-F238E27FC236}">
                <a16:creationId xmlns:a16="http://schemas.microsoft.com/office/drawing/2014/main" id="{F492ED28-7490-AC9C-C4B7-6BCC118A2853}"/>
              </a:ext>
            </a:extLst>
          </p:cNvPr>
          <p:cNvSpPr txBox="1"/>
          <p:nvPr/>
        </p:nvSpPr>
        <p:spPr>
          <a:xfrm>
            <a:off x="1009650" y="3576134"/>
            <a:ext cx="6899048" cy="1323439"/>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Headings)"/>
              </a:rPr>
              <a:t>Hãy chia sẻ suy nghĩ, cảm nhận của em về tấm gương đó.</a:t>
            </a:r>
            <a:endParaRPr kumimoji="0" lang="en-US" sz="4000" b="0" i="0" u="none" strike="noStrike" kern="1200" cap="none" spc="0" normalizeH="0" baseline="0" noProof="0" dirty="0">
              <a:ln w="22225">
                <a:noFill/>
                <a:prstDash val="solid"/>
              </a:ln>
              <a:solidFill>
                <a:prstClr val="black"/>
              </a:solidFill>
              <a:effectLst/>
              <a:uLnTx/>
              <a:uFillTx/>
              <a:latin typeface="Calibri (Headings)"/>
              <a:ea typeface="+mn-ea"/>
              <a:cs typeface="+mn-cs"/>
            </a:endParaRPr>
          </a:p>
        </p:txBody>
      </p:sp>
      <p:grpSp>
        <p:nvGrpSpPr>
          <p:cNvPr id="16" name="Group 15">
            <a:extLst>
              <a:ext uri="{FF2B5EF4-FFF2-40B4-BE49-F238E27FC236}">
                <a16:creationId xmlns:a16="http://schemas.microsoft.com/office/drawing/2014/main" id="{1C9CDE6E-BA13-A0EA-8CEE-ADCD37416074}"/>
              </a:ext>
            </a:extLst>
          </p:cNvPr>
          <p:cNvGrpSpPr/>
          <p:nvPr/>
        </p:nvGrpSpPr>
        <p:grpSpPr>
          <a:xfrm>
            <a:off x="7862683" y="4003367"/>
            <a:ext cx="4179855" cy="2635558"/>
            <a:chOff x="3955420" y="4581371"/>
            <a:chExt cx="4179855" cy="2635558"/>
          </a:xfrm>
        </p:grpSpPr>
        <p:pic>
          <p:nvPicPr>
            <p:cNvPr id="17" name="Picture 16">
              <a:extLst>
                <a:ext uri="{FF2B5EF4-FFF2-40B4-BE49-F238E27FC236}">
                  <a16:creationId xmlns:a16="http://schemas.microsoft.com/office/drawing/2014/main" id="{21BA6220-F5EF-A803-654A-E589DA1B6D61}"/>
                </a:ext>
              </a:extLst>
            </p:cNvPr>
            <p:cNvPicPr>
              <a:picLocks noChangeAspect="1"/>
            </p:cNvPicPr>
            <p:nvPr/>
          </p:nvPicPr>
          <p:blipFill>
            <a:blip r:embed="rId5"/>
            <a:stretch>
              <a:fillRect/>
            </a:stretch>
          </p:blipFill>
          <p:spPr>
            <a:xfrm>
              <a:off x="4506875" y="4581371"/>
              <a:ext cx="2828195" cy="2368106"/>
            </a:xfrm>
            <a:prstGeom prst="rect">
              <a:avLst/>
            </a:prstGeom>
            <a:effectLst/>
          </p:spPr>
        </p:pic>
        <p:sp>
          <p:nvSpPr>
            <p:cNvPr id="18" name="Plaque 17">
              <a:extLst>
                <a:ext uri="{FF2B5EF4-FFF2-40B4-BE49-F238E27FC236}">
                  <a16:creationId xmlns:a16="http://schemas.microsoft.com/office/drawing/2014/main" id="{AF5055C5-80FE-B2DB-9075-21EE8B35B585}"/>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91BFCFC4-59EC-BBC3-7DB9-C97FDD8AA4E8}"/>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699731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10">
            <a:extLst>
              <a:ext uri="{FF2B5EF4-FFF2-40B4-BE49-F238E27FC236}">
                <a16:creationId xmlns:a16="http://schemas.microsoft.com/office/drawing/2014/main" id="{C251DD2D-7D96-D42B-0277-931D55452626}"/>
              </a:ext>
            </a:extLst>
          </p:cNvPr>
          <p:cNvGrpSpPr/>
          <p:nvPr/>
        </p:nvGrpSpPr>
        <p:grpSpPr>
          <a:xfrm>
            <a:off x="675435" y="4066773"/>
            <a:ext cx="3286694" cy="1915908"/>
            <a:chOff x="4246220" y="3133348"/>
            <a:chExt cx="3286694" cy="1915908"/>
          </a:xfrm>
        </p:grpSpPr>
        <p:sp>
          <p:nvSpPr>
            <p:cNvPr id="11" name="Rectangle: Rounded Corners 7">
              <a:extLst>
                <a:ext uri="{FF2B5EF4-FFF2-40B4-BE49-F238E27FC236}">
                  <a16:creationId xmlns:a16="http://schemas.microsoft.com/office/drawing/2014/main" id="{D39DC926-4D65-DE77-415D-AEE9744B42AA}"/>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3" descr="A cartoon of a human ear&#10;&#10;Description automatically generated with low confidence">
              <a:extLst>
                <a:ext uri="{FF2B5EF4-FFF2-40B4-BE49-F238E27FC236}">
                  <a16:creationId xmlns:a16="http://schemas.microsoft.com/office/drawing/2014/main" id="{446DC877-04B0-7DEF-4E3B-C741A8A9EC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13" name="Group 13">
            <a:extLst>
              <a:ext uri="{FF2B5EF4-FFF2-40B4-BE49-F238E27FC236}">
                <a16:creationId xmlns:a16="http://schemas.microsoft.com/office/drawing/2014/main" id="{8A8022E9-2FFD-A945-2F11-7DD58C30AF89}"/>
              </a:ext>
            </a:extLst>
          </p:cNvPr>
          <p:cNvGrpSpPr/>
          <p:nvPr/>
        </p:nvGrpSpPr>
        <p:grpSpPr>
          <a:xfrm>
            <a:off x="8109470" y="3950584"/>
            <a:ext cx="3179304" cy="2022253"/>
            <a:chOff x="8067452" y="2847893"/>
            <a:chExt cx="3179304" cy="2022253"/>
          </a:xfrm>
        </p:grpSpPr>
        <p:sp>
          <p:nvSpPr>
            <p:cNvPr id="14" name="Rectangle: Rounded Corners 12">
              <a:extLst>
                <a:ext uri="{FF2B5EF4-FFF2-40B4-BE49-F238E27FC236}">
                  <a16:creationId xmlns:a16="http://schemas.microsoft.com/office/drawing/2014/main" id="{AEF7C674-EA5D-B072-7085-7B61BBEBF195}"/>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6" descr="A picture containing circle, graphics, creativity, cartoon&#10;&#10;Description automatically generated">
              <a:extLst>
                <a:ext uri="{FF2B5EF4-FFF2-40B4-BE49-F238E27FC236}">
                  <a16:creationId xmlns:a16="http://schemas.microsoft.com/office/drawing/2014/main" id="{B815EF6A-9EE7-519A-7375-B61430F983D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16" name="Picture 24">
            <a:extLst>
              <a:ext uri="{FF2B5EF4-FFF2-40B4-BE49-F238E27FC236}">
                <a16:creationId xmlns:a16="http://schemas.microsoft.com/office/drawing/2014/main" id="{30726305-5378-1F8C-AC47-6DFD7FA46A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29628" y="3786382"/>
            <a:ext cx="2645004" cy="3071617"/>
          </a:xfrm>
          <a:prstGeom prst="rect">
            <a:avLst/>
          </a:prstGeom>
        </p:spPr>
      </p:pic>
      <p:pic>
        <p:nvPicPr>
          <p:cNvPr id="5" name="Picture 4">
            <a:extLst>
              <a:ext uri="{FF2B5EF4-FFF2-40B4-BE49-F238E27FC236}">
                <a16:creationId xmlns:a16="http://schemas.microsoft.com/office/drawing/2014/main" id="{977C3BCC-DBF6-EF90-CE58-0DC03F3A9F70}"/>
              </a:ext>
            </a:extLst>
          </p:cNvPr>
          <p:cNvPicPr>
            <a:picLocks noChangeAspect="1"/>
          </p:cNvPicPr>
          <p:nvPr/>
        </p:nvPicPr>
        <p:blipFill>
          <a:blip r:embed="rId6"/>
          <a:stretch>
            <a:fillRect/>
          </a:stretch>
        </p:blipFill>
        <p:spPr>
          <a:xfrm>
            <a:off x="2823685" y="979048"/>
            <a:ext cx="6620830" cy="2804403"/>
          </a:xfrm>
          <a:prstGeom prst="rect">
            <a:avLst/>
          </a:prstGeom>
        </p:spPr>
      </p:pic>
    </p:spTree>
    <p:extLst>
      <p:ext uri="{BB962C8B-B14F-4D97-AF65-F5344CB8AC3E}">
        <p14:creationId xmlns:p14="http://schemas.microsoft.com/office/powerpoint/2010/main" val="107141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2993902" y="532887"/>
            <a:ext cx="6106291" cy="3496188"/>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3667125" y="1084759"/>
            <a:ext cx="4723524" cy="1938992"/>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panose="020F0502020204030204" pitchFamily="34" charset="0"/>
                <a:cs typeface="Calibri" panose="020F0502020204030204" pitchFamily="34" charset="0"/>
              </a:rPr>
              <a:t>- Chị Võ Thị Sáu đã có công gì đối với quê hương, đất nước?</a:t>
            </a:r>
          </a:p>
        </p:txBody>
      </p:sp>
      <p:sp>
        <p:nvSpPr>
          <p:cNvPr id="15" name="Rectangle: Rounded Corners 14">
            <a:extLst>
              <a:ext uri="{FF2B5EF4-FFF2-40B4-BE49-F238E27FC236}">
                <a16:creationId xmlns:a16="http://schemas.microsoft.com/office/drawing/2014/main" id="{452D7C0C-F8EC-24DC-CC9F-EB02C6FD62F9}"/>
              </a:ext>
            </a:extLst>
          </p:cNvPr>
          <p:cNvSpPr/>
          <p:nvPr/>
        </p:nvSpPr>
        <p:spPr>
          <a:xfrm>
            <a:off x="923926" y="4295775"/>
            <a:ext cx="10854990" cy="2219231"/>
          </a:xfrm>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4990" h="2219231" fill="none" extrusionOk="0">
                <a:moveTo>
                  <a:pt x="0" y="369878"/>
                </a:moveTo>
                <a:cubicBezTo>
                  <a:pt x="52198" y="137351"/>
                  <a:pt x="123688" y="-142912"/>
                  <a:pt x="327356" y="0"/>
                </a:cubicBezTo>
                <a:cubicBezTo>
                  <a:pt x="535898" y="-118969"/>
                  <a:pt x="695236" y="94954"/>
                  <a:pt x="1029374" y="0"/>
                </a:cubicBezTo>
                <a:cubicBezTo>
                  <a:pt x="1399226" y="-51628"/>
                  <a:pt x="1385001" y="45885"/>
                  <a:pt x="1425385" y="0"/>
                </a:cubicBezTo>
                <a:cubicBezTo>
                  <a:pt x="1518511" y="-68456"/>
                  <a:pt x="1657702" y="-20443"/>
                  <a:pt x="1719393" y="0"/>
                </a:cubicBezTo>
                <a:cubicBezTo>
                  <a:pt x="1826398" y="-88114"/>
                  <a:pt x="2089742" y="-59569"/>
                  <a:pt x="2319410" y="0"/>
                </a:cubicBezTo>
                <a:cubicBezTo>
                  <a:pt x="2547574" y="-40056"/>
                  <a:pt x="2496071" y="46525"/>
                  <a:pt x="2715420" y="0"/>
                </a:cubicBezTo>
                <a:cubicBezTo>
                  <a:pt x="2843478" y="-90485"/>
                  <a:pt x="3134198" y="116607"/>
                  <a:pt x="3417439" y="0"/>
                </a:cubicBezTo>
                <a:cubicBezTo>
                  <a:pt x="3767199" y="-16043"/>
                  <a:pt x="3666854" y="53248"/>
                  <a:pt x="3711448" y="0"/>
                </a:cubicBezTo>
                <a:cubicBezTo>
                  <a:pt x="3787233" y="-2595"/>
                  <a:pt x="4002428" y="31937"/>
                  <a:pt x="4107459" y="0"/>
                </a:cubicBezTo>
                <a:cubicBezTo>
                  <a:pt x="4210875" y="4767"/>
                  <a:pt x="4619444" y="161419"/>
                  <a:pt x="4809478" y="0"/>
                </a:cubicBezTo>
                <a:cubicBezTo>
                  <a:pt x="5071206" y="-126406"/>
                  <a:pt x="5159382" y="72119"/>
                  <a:pt x="5409494" y="0"/>
                </a:cubicBezTo>
                <a:cubicBezTo>
                  <a:pt x="5636088" y="-102040"/>
                  <a:pt x="5914222" y="33251"/>
                  <a:pt x="6213516" y="0"/>
                </a:cubicBezTo>
                <a:cubicBezTo>
                  <a:pt x="6572741" y="11338"/>
                  <a:pt x="6606210" y="88129"/>
                  <a:pt x="7017538" y="0"/>
                </a:cubicBezTo>
                <a:cubicBezTo>
                  <a:pt x="7407033" y="-32495"/>
                  <a:pt x="7244976" y="47016"/>
                  <a:pt x="7413549" y="0"/>
                </a:cubicBezTo>
                <a:cubicBezTo>
                  <a:pt x="7621196" y="-60580"/>
                  <a:pt x="7798142" y="7960"/>
                  <a:pt x="7911562" y="0"/>
                </a:cubicBezTo>
                <a:cubicBezTo>
                  <a:pt x="8103560" y="-14524"/>
                  <a:pt x="8348158" y="72542"/>
                  <a:pt x="8613581" y="0"/>
                </a:cubicBezTo>
                <a:cubicBezTo>
                  <a:pt x="8902229" y="-69802"/>
                  <a:pt x="8773165" y="-16717"/>
                  <a:pt x="8907590" y="0"/>
                </a:cubicBezTo>
                <a:cubicBezTo>
                  <a:pt x="9093566" y="-5572"/>
                  <a:pt x="9156760" y="106489"/>
                  <a:pt x="9405603" y="0"/>
                </a:cubicBezTo>
                <a:cubicBezTo>
                  <a:pt x="9644380" y="-46717"/>
                  <a:pt x="9654660" y="56500"/>
                  <a:pt x="9903616" y="0"/>
                </a:cubicBezTo>
                <a:cubicBezTo>
                  <a:pt x="10095153" y="-7821"/>
                  <a:pt x="10318301" y="23640"/>
                  <a:pt x="10527633" y="0"/>
                </a:cubicBezTo>
                <a:cubicBezTo>
                  <a:pt x="10682208" y="59005"/>
                  <a:pt x="10839915" y="231024"/>
                  <a:pt x="10854990" y="369878"/>
                </a:cubicBezTo>
                <a:cubicBezTo>
                  <a:pt x="10892133" y="587552"/>
                  <a:pt x="10818761" y="643745"/>
                  <a:pt x="10854990" y="877830"/>
                </a:cubicBezTo>
                <a:cubicBezTo>
                  <a:pt x="10861090" y="1107718"/>
                  <a:pt x="10821377" y="1253986"/>
                  <a:pt x="10854990" y="1385784"/>
                </a:cubicBezTo>
                <a:cubicBezTo>
                  <a:pt x="10871565" y="1488807"/>
                  <a:pt x="10819244" y="1776721"/>
                  <a:pt x="10854990" y="1849352"/>
                </a:cubicBezTo>
                <a:cubicBezTo>
                  <a:pt x="10894020" y="2042265"/>
                  <a:pt x="10705968" y="2163334"/>
                  <a:pt x="10527633" y="2219231"/>
                </a:cubicBezTo>
                <a:cubicBezTo>
                  <a:pt x="10293660" y="2335803"/>
                  <a:pt x="9935610" y="2120128"/>
                  <a:pt x="9825615" y="2219231"/>
                </a:cubicBezTo>
                <a:cubicBezTo>
                  <a:pt x="9714487" y="2298275"/>
                  <a:pt x="9488151" y="2190793"/>
                  <a:pt x="9327600" y="2219231"/>
                </a:cubicBezTo>
                <a:cubicBezTo>
                  <a:pt x="9172257" y="2215259"/>
                  <a:pt x="9168873" y="2185564"/>
                  <a:pt x="9033593" y="2219231"/>
                </a:cubicBezTo>
                <a:cubicBezTo>
                  <a:pt x="8875676" y="2228732"/>
                  <a:pt x="8837497" y="2163645"/>
                  <a:pt x="8637582" y="2219231"/>
                </a:cubicBezTo>
                <a:cubicBezTo>
                  <a:pt x="8444252" y="2256221"/>
                  <a:pt x="8311482" y="2217990"/>
                  <a:pt x="8037565" y="2219231"/>
                </a:cubicBezTo>
                <a:cubicBezTo>
                  <a:pt x="7738020" y="2258583"/>
                  <a:pt x="7626645" y="2196869"/>
                  <a:pt x="7437550" y="2219231"/>
                </a:cubicBezTo>
                <a:cubicBezTo>
                  <a:pt x="7315129" y="2284931"/>
                  <a:pt x="7136112" y="2210214"/>
                  <a:pt x="6939535" y="2219231"/>
                </a:cubicBezTo>
                <a:cubicBezTo>
                  <a:pt x="6664006" y="2301709"/>
                  <a:pt x="6504034" y="2219971"/>
                  <a:pt x="6237516" y="2219231"/>
                </a:cubicBezTo>
                <a:cubicBezTo>
                  <a:pt x="5969219" y="2278434"/>
                  <a:pt x="6034599" y="2236335"/>
                  <a:pt x="5943509" y="2219231"/>
                </a:cubicBezTo>
                <a:cubicBezTo>
                  <a:pt x="5768931" y="2254992"/>
                  <a:pt x="5501368" y="2166426"/>
                  <a:pt x="5343492" y="2219231"/>
                </a:cubicBezTo>
                <a:cubicBezTo>
                  <a:pt x="5095205" y="2317621"/>
                  <a:pt x="5059099" y="2192488"/>
                  <a:pt x="4845479" y="2219231"/>
                </a:cubicBezTo>
                <a:cubicBezTo>
                  <a:pt x="4638244" y="2179321"/>
                  <a:pt x="4512715" y="2125563"/>
                  <a:pt x="4245462" y="2219231"/>
                </a:cubicBezTo>
                <a:cubicBezTo>
                  <a:pt x="4012993" y="2288832"/>
                  <a:pt x="3960864" y="2187272"/>
                  <a:pt x="3849451" y="2219231"/>
                </a:cubicBezTo>
                <a:cubicBezTo>
                  <a:pt x="3701619" y="2232302"/>
                  <a:pt x="3657287" y="2135874"/>
                  <a:pt x="3453441" y="2219231"/>
                </a:cubicBezTo>
                <a:cubicBezTo>
                  <a:pt x="3278494" y="2167117"/>
                  <a:pt x="3069966" y="2258628"/>
                  <a:pt x="2751422" y="2219231"/>
                </a:cubicBezTo>
                <a:cubicBezTo>
                  <a:pt x="2513127" y="2283777"/>
                  <a:pt x="2495822" y="2224973"/>
                  <a:pt x="2355411" y="2219231"/>
                </a:cubicBezTo>
                <a:cubicBezTo>
                  <a:pt x="2165634" y="2261802"/>
                  <a:pt x="1984245" y="2144239"/>
                  <a:pt x="1755394" y="2219231"/>
                </a:cubicBezTo>
                <a:cubicBezTo>
                  <a:pt x="1455471" y="2215046"/>
                  <a:pt x="1407148" y="2207702"/>
                  <a:pt x="1155379" y="2219231"/>
                </a:cubicBezTo>
                <a:cubicBezTo>
                  <a:pt x="949951" y="2208915"/>
                  <a:pt x="1034272" y="2170938"/>
                  <a:pt x="861370" y="2219231"/>
                </a:cubicBezTo>
                <a:cubicBezTo>
                  <a:pt x="751137" y="2233235"/>
                  <a:pt x="506531" y="2128322"/>
                  <a:pt x="327356" y="2219231"/>
                </a:cubicBezTo>
                <a:cubicBezTo>
                  <a:pt x="42238" y="2208596"/>
                  <a:pt x="41033" y="2074503"/>
                  <a:pt x="0" y="1849352"/>
                </a:cubicBezTo>
                <a:cubicBezTo>
                  <a:pt x="-41886" y="1694245"/>
                  <a:pt x="60169" y="1494382"/>
                  <a:pt x="0" y="1341400"/>
                </a:cubicBezTo>
                <a:cubicBezTo>
                  <a:pt x="-18378" y="1202635"/>
                  <a:pt x="50295" y="979385"/>
                  <a:pt x="0" y="818652"/>
                </a:cubicBezTo>
                <a:cubicBezTo>
                  <a:pt x="8505" y="643147"/>
                  <a:pt x="7883" y="461786"/>
                  <a:pt x="0" y="369878"/>
                </a:cubicBezTo>
                <a:close/>
              </a:path>
              <a:path w="10854990" h="2219231" stroke="0" extrusionOk="0">
                <a:moveTo>
                  <a:pt x="0" y="369878"/>
                </a:moveTo>
                <a:cubicBezTo>
                  <a:pt x="55162" y="102312"/>
                  <a:pt x="187033" y="110647"/>
                  <a:pt x="327356" y="0"/>
                </a:cubicBezTo>
                <a:cubicBezTo>
                  <a:pt x="415636" y="-31340"/>
                  <a:pt x="562268" y="7648"/>
                  <a:pt x="621363" y="0"/>
                </a:cubicBezTo>
                <a:cubicBezTo>
                  <a:pt x="734567" y="-98016"/>
                  <a:pt x="1091911" y="19953"/>
                  <a:pt x="1323383" y="0"/>
                </a:cubicBezTo>
                <a:cubicBezTo>
                  <a:pt x="1535854" y="-49369"/>
                  <a:pt x="1694042" y="73864"/>
                  <a:pt x="1923399" y="0"/>
                </a:cubicBezTo>
                <a:cubicBezTo>
                  <a:pt x="2195245" y="-72829"/>
                  <a:pt x="2063570" y="40167"/>
                  <a:pt x="2217407" y="0"/>
                </a:cubicBezTo>
                <a:cubicBezTo>
                  <a:pt x="2355775" y="-39522"/>
                  <a:pt x="2439796" y="34283"/>
                  <a:pt x="2511415" y="0"/>
                </a:cubicBezTo>
                <a:cubicBezTo>
                  <a:pt x="2625533" y="-38995"/>
                  <a:pt x="2656844" y="70612"/>
                  <a:pt x="2805423" y="0"/>
                </a:cubicBezTo>
                <a:cubicBezTo>
                  <a:pt x="2907982" y="23323"/>
                  <a:pt x="3318029" y="18551"/>
                  <a:pt x="3405439" y="0"/>
                </a:cubicBezTo>
                <a:cubicBezTo>
                  <a:pt x="3526831" y="-26679"/>
                  <a:pt x="3684241" y="13707"/>
                  <a:pt x="3801450" y="0"/>
                </a:cubicBezTo>
                <a:cubicBezTo>
                  <a:pt x="3895796" y="-70606"/>
                  <a:pt x="4449364" y="112384"/>
                  <a:pt x="4605472" y="0"/>
                </a:cubicBezTo>
                <a:cubicBezTo>
                  <a:pt x="4813014" y="-41742"/>
                  <a:pt x="5039953" y="76049"/>
                  <a:pt x="5409494" y="0"/>
                </a:cubicBezTo>
                <a:cubicBezTo>
                  <a:pt x="5638904" y="3145"/>
                  <a:pt x="5945013" y="-36679"/>
                  <a:pt x="6111513" y="0"/>
                </a:cubicBezTo>
                <a:cubicBezTo>
                  <a:pt x="6294255" y="-47100"/>
                  <a:pt x="6513099" y="3591"/>
                  <a:pt x="6609527" y="0"/>
                </a:cubicBezTo>
                <a:cubicBezTo>
                  <a:pt x="6677996" y="-72132"/>
                  <a:pt x="6973342" y="84961"/>
                  <a:pt x="7107540" y="0"/>
                </a:cubicBezTo>
                <a:cubicBezTo>
                  <a:pt x="7187006" y="-122309"/>
                  <a:pt x="7583829" y="-47861"/>
                  <a:pt x="7911562" y="0"/>
                </a:cubicBezTo>
                <a:cubicBezTo>
                  <a:pt x="8298131" y="-28538"/>
                  <a:pt x="8320308" y="97242"/>
                  <a:pt x="8511579" y="0"/>
                </a:cubicBezTo>
                <a:cubicBezTo>
                  <a:pt x="8673754" y="12874"/>
                  <a:pt x="8941890" y="-78987"/>
                  <a:pt x="9213598" y="0"/>
                </a:cubicBezTo>
                <a:cubicBezTo>
                  <a:pt x="9494545" y="-132592"/>
                  <a:pt x="10059446" y="-95554"/>
                  <a:pt x="10527633" y="0"/>
                </a:cubicBezTo>
                <a:cubicBezTo>
                  <a:pt x="10734183" y="3786"/>
                  <a:pt x="10898799" y="143400"/>
                  <a:pt x="10854990" y="369878"/>
                </a:cubicBezTo>
                <a:cubicBezTo>
                  <a:pt x="10959464" y="561773"/>
                  <a:pt x="10868259" y="698370"/>
                  <a:pt x="10854990" y="892625"/>
                </a:cubicBezTo>
                <a:cubicBezTo>
                  <a:pt x="10912407" y="1100444"/>
                  <a:pt x="10838829" y="1092652"/>
                  <a:pt x="10854990" y="1341400"/>
                </a:cubicBezTo>
                <a:cubicBezTo>
                  <a:pt x="10896359" y="1562121"/>
                  <a:pt x="10811931" y="1725421"/>
                  <a:pt x="10854990" y="1849352"/>
                </a:cubicBezTo>
                <a:cubicBezTo>
                  <a:pt x="10830220" y="2084815"/>
                  <a:pt x="10792828" y="2224730"/>
                  <a:pt x="10527633" y="2219231"/>
                </a:cubicBezTo>
                <a:cubicBezTo>
                  <a:pt x="10218290" y="2275263"/>
                  <a:pt x="10173027" y="2142574"/>
                  <a:pt x="9927617" y="2219231"/>
                </a:cubicBezTo>
                <a:cubicBezTo>
                  <a:pt x="9589567" y="2270716"/>
                  <a:pt x="9516240" y="2163685"/>
                  <a:pt x="9225598" y="2219231"/>
                </a:cubicBezTo>
                <a:cubicBezTo>
                  <a:pt x="8956845" y="2293539"/>
                  <a:pt x="8895424" y="2147411"/>
                  <a:pt x="8625581" y="2219231"/>
                </a:cubicBezTo>
                <a:cubicBezTo>
                  <a:pt x="8429983" y="2320208"/>
                  <a:pt x="8151719" y="2278436"/>
                  <a:pt x="7923562" y="2219231"/>
                </a:cubicBezTo>
                <a:cubicBezTo>
                  <a:pt x="7714336" y="2269517"/>
                  <a:pt x="7693469" y="2224287"/>
                  <a:pt x="7629555" y="2219231"/>
                </a:cubicBezTo>
                <a:cubicBezTo>
                  <a:pt x="7547048" y="2144632"/>
                  <a:pt x="7358378" y="2154738"/>
                  <a:pt x="7233544" y="2219231"/>
                </a:cubicBezTo>
                <a:cubicBezTo>
                  <a:pt x="7076945" y="2284135"/>
                  <a:pt x="6922580" y="2192440"/>
                  <a:pt x="6837533" y="2219231"/>
                </a:cubicBezTo>
                <a:cubicBezTo>
                  <a:pt x="6759504" y="2253940"/>
                  <a:pt x="6306823" y="2167757"/>
                  <a:pt x="6135514" y="2219231"/>
                </a:cubicBezTo>
                <a:cubicBezTo>
                  <a:pt x="5938500" y="2305495"/>
                  <a:pt x="5902684" y="2194156"/>
                  <a:pt x="5841506" y="2219231"/>
                </a:cubicBezTo>
                <a:cubicBezTo>
                  <a:pt x="5688046" y="2245419"/>
                  <a:pt x="5350588" y="2250067"/>
                  <a:pt x="5139487" y="2219231"/>
                </a:cubicBezTo>
                <a:cubicBezTo>
                  <a:pt x="4972653" y="2365063"/>
                  <a:pt x="4689283" y="2122389"/>
                  <a:pt x="4437468" y="2219231"/>
                </a:cubicBezTo>
                <a:cubicBezTo>
                  <a:pt x="4236930" y="2269191"/>
                  <a:pt x="3900809" y="2167923"/>
                  <a:pt x="3633445" y="2219231"/>
                </a:cubicBezTo>
                <a:cubicBezTo>
                  <a:pt x="3433057" y="2240947"/>
                  <a:pt x="3466521" y="2181173"/>
                  <a:pt x="3339438" y="2219231"/>
                </a:cubicBezTo>
                <a:cubicBezTo>
                  <a:pt x="3211218" y="2389753"/>
                  <a:pt x="2900068" y="2098820"/>
                  <a:pt x="2637419" y="2219231"/>
                </a:cubicBezTo>
                <a:cubicBezTo>
                  <a:pt x="2373023" y="2324477"/>
                  <a:pt x="2459990" y="2176736"/>
                  <a:pt x="2343410" y="2219231"/>
                </a:cubicBezTo>
                <a:cubicBezTo>
                  <a:pt x="2239315" y="2316238"/>
                  <a:pt x="2048225" y="2121195"/>
                  <a:pt x="1845397" y="2219231"/>
                </a:cubicBezTo>
                <a:cubicBezTo>
                  <a:pt x="1594047" y="2284042"/>
                  <a:pt x="1603190" y="2188479"/>
                  <a:pt x="1347383" y="2219231"/>
                </a:cubicBezTo>
                <a:cubicBezTo>
                  <a:pt x="1127831" y="2287366"/>
                  <a:pt x="1044859" y="2190879"/>
                  <a:pt x="951373" y="2219231"/>
                </a:cubicBezTo>
                <a:cubicBezTo>
                  <a:pt x="819991" y="2289224"/>
                  <a:pt x="472845" y="2110314"/>
                  <a:pt x="327356" y="2219231"/>
                </a:cubicBezTo>
                <a:cubicBezTo>
                  <a:pt x="110929" y="2158193"/>
                  <a:pt x="25991" y="2091361"/>
                  <a:pt x="0" y="1849352"/>
                </a:cubicBezTo>
                <a:cubicBezTo>
                  <a:pt x="-33256" y="1627858"/>
                  <a:pt x="37405" y="1541621"/>
                  <a:pt x="0" y="1385784"/>
                </a:cubicBezTo>
                <a:cubicBezTo>
                  <a:pt x="-54110" y="1246914"/>
                  <a:pt x="11768" y="1091118"/>
                  <a:pt x="0" y="907420"/>
                </a:cubicBezTo>
                <a:cubicBezTo>
                  <a:pt x="-17099" y="800198"/>
                  <a:pt x="28253" y="647108"/>
                  <a:pt x="0" y="369878"/>
                </a:cubicBezTo>
                <a:close/>
              </a:path>
              <a:path w="10854990" h="2219231" fill="none" stroke="0" extrusionOk="0">
                <a:moveTo>
                  <a:pt x="0" y="369878"/>
                </a:moveTo>
                <a:cubicBezTo>
                  <a:pt x="67593" y="187505"/>
                  <a:pt x="165228" y="-32373"/>
                  <a:pt x="327356" y="0"/>
                </a:cubicBezTo>
                <a:cubicBezTo>
                  <a:pt x="592165" y="-146799"/>
                  <a:pt x="646165" y="92479"/>
                  <a:pt x="1029374" y="0"/>
                </a:cubicBezTo>
                <a:cubicBezTo>
                  <a:pt x="1360129" y="-46597"/>
                  <a:pt x="1348963" y="55944"/>
                  <a:pt x="1425385" y="0"/>
                </a:cubicBezTo>
                <a:cubicBezTo>
                  <a:pt x="1510271" y="-43547"/>
                  <a:pt x="1626961" y="-6756"/>
                  <a:pt x="1719393" y="0"/>
                </a:cubicBezTo>
                <a:cubicBezTo>
                  <a:pt x="1772990" y="101294"/>
                  <a:pt x="2117251" y="55543"/>
                  <a:pt x="2319410" y="0"/>
                </a:cubicBezTo>
                <a:cubicBezTo>
                  <a:pt x="2552419" y="-49776"/>
                  <a:pt x="2528610" y="49890"/>
                  <a:pt x="2715420" y="0"/>
                </a:cubicBezTo>
                <a:cubicBezTo>
                  <a:pt x="2904621" y="15428"/>
                  <a:pt x="3093231" y="85302"/>
                  <a:pt x="3417439" y="0"/>
                </a:cubicBezTo>
                <a:cubicBezTo>
                  <a:pt x="3757318" y="-24492"/>
                  <a:pt x="3629420" y="39277"/>
                  <a:pt x="3711448" y="0"/>
                </a:cubicBezTo>
                <a:cubicBezTo>
                  <a:pt x="3765316" y="-13537"/>
                  <a:pt x="4001271" y="56757"/>
                  <a:pt x="4107459" y="0"/>
                </a:cubicBezTo>
                <a:cubicBezTo>
                  <a:pt x="4208555" y="-21173"/>
                  <a:pt x="4528958" y="9454"/>
                  <a:pt x="4809478" y="0"/>
                </a:cubicBezTo>
                <a:cubicBezTo>
                  <a:pt x="5065141" y="-63886"/>
                  <a:pt x="5237351" y="54708"/>
                  <a:pt x="5409494" y="0"/>
                </a:cubicBezTo>
                <a:cubicBezTo>
                  <a:pt x="5615719" y="69666"/>
                  <a:pt x="5824642" y="42918"/>
                  <a:pt x="6213516" y="0"/>
                </a:cubicBezTo>
                <a:cubicBezTo>
                  <a:pt x="6613020" y="27254"/>
                  <a:pt x="6645148" y="71245"/>
                  <a:pt x="7017538" y="0"/>
                </a:cubicBezTo>
                <a:cubicBezTo>
                  <a:pt x="7318609" y="-109219"/>
                  <a:pt x="7270646" y="-787"/>
                  <a:pt x="7413549" y="0"/>
                </a:cubicBezTo>
                <a:cubicBezTo>
                  <a:pt x="7613541" y="-33251"/>
                  <a:pt x="7822557" y="105854"/>
                  <a:pt x="7911562" y="0"/>
                </a:cubicBezTo>
                <a:cubicBezTo>
                  <a:pt x="7991967" y="-81523"/>
                  <a:pt x="8287581" y="133413"/>
                  <a:pt x="8613581" y="0"/>
                </a:cubicBezTo>
                <a:cubicBezTo>
                  <a:pt x="8925946" y="-36878"/>
                  <a:pt x="8748643" y="23060"/>
                  <a:pt x="8907590" y="0"/>
                </a:cubicBezTo>
                <a:cubicBezTo>
                  <a:pt x="9037619" y="-7063"/>
                  <a:pt x="9153866" y="56670"/>
                  <a:pt x="9405603" y="0"/>
                </a:cubicBezTo>
                <a:cubicBezTo>
                  <a:pt x="9657548" y="-23142"/>
                  <a:pt x="9683799" y="36053"/>
                  <a:pt x="9903616" y="0"/>
                </a:cubicBezTo>
                <a:cubicBezTo>
                  <a:pt x="10159387" y="-25181"/>
                  <a:pt x="10310033" y="68229"/>
                  <a:pt x="10527633" y="0"/>
                </a:cubicBezTo>
                <a:cubicBezTo>
                  <a:pt x="10712303" y="45998"/>
                  <a:pt x="10836992" y="263168"/>
                  <a:pt x="10854990" y="369878"/>
                </a:cubicBezTo>
                <a:cubicBezTo>
                  <a:pt x="10877718" y="628218"/>
                  <a:pt x="10810825" y="658458"/>
                  <a:pt x="10854990" y="877830"/>
                </a:cubicBezTo>
                <a:cubicBezTo>
                  <a:pt x="10876945" y="1097982"/>
                  <a:pt x="10819064" y="1276506"/>
                  <a:pt x="10854990" y="1385784"/>
                </a:cubicBezTo>
                <a:cubicBezTo>
                  <a:pt x="10847243" y="1468397"/>
                  <a:pt x="10841154" y="1750177"/>
                  <a:pt x="10854990" y="1849352"/>
                </a:cubicBezTo>
                <a:cubicBezTo>
                  <a:pt x="10887231" y="2079509"/>
                  <a:pt x="10727945" y="2156882"/>
                  <a:pt x="10527633" y="2219231"/>
                </a:cubicBezTo>
                <a:cubicBezTo>
                  <a:pt x="10327583" y="2342406"/>
                  <a:pt x="9985919" y="2132614"/>
                  <a:pt x="9825615" y="2219231"/>
                </a:cubicBezTo>
                <a:cubicBezTo>
                  <a:pt x="9676584" y="2265935"/>
                  <a:pt x="9500134" y="2211040"/>
                  <a:pt x="9327600" y="2219231"/>
                </a:cubicBezTo>
                <a:cubicBezTo>
                  <a:pt x="9188081" y="2228348"/>
                  <a:pt x="9151126" y="2201798"/>
                  <a:pt x="9033593" y="2219231"/>
                </a:cubicBezTo>
                <a:cubicBezTo>
                  <a:pt x="8895635" y="2216457"/>
                  <a:pt x="8778422" y="2200271"/>
                  <a:pt x="8637582" y="2219231"/>
                </a:cubicBezTo>
                <a:cubicBezTo>
                  <a:pt x="8441486" y="2291042"/>
                  <a:pt x="8238452" y="2199169"/>
                  <a:pt x="8037565" y="2219231"/>
                </a:cubicBezTo>
                <a:cubicBezTo>
                  <a:pt x="7792583" y="2290176"/>
                  <a:pt x="7585720" y="2197460"/>
                  <a:pt x="7437550" y="2219231"/>
                </a:cubicBezTo>
                <a:cubicBezTo>
                  <a:pt x="7335595" y="2266646"/>
                  <a:pt x="7126315" y="2170838"/>
                  <a:pt x="6939535" y="2219231"/>
                </a:cubicBezTo>
                <a:cubicBezTo>
                  <a:pt x="6736670" y="2296243"/>
                  <a:pt x="6537993" y="2125363"/>
                  <a:pt x="6237516" y="2219231"/>
                </a:cubicBezTo>
                <a:cubicBezTo>
                  <a:pt x="5931680" y="2279737"/>
                  <a:pt x="6028594" y="2222650"/>
                  <a:pt x="5943509" y="2219231"/>
                </a:cubicBezTo>
                <a:cubicBezTo>
                  <a:pt x="5766635" y="2215106"/>
                  <a:pt x="5591948" y="2184911"/>
                  <a:pt x="5343492" y="2219231"/>
                </a:cubicBezTo>
                <a:cubicBezTo>
                  <a:pt x="5130915" y="2231445"/>
                  <a:pt x="5003800" y="2139932"/>
                  <a:pt x="4845479" y="2219231"/>
                </a:cubicBezTo>
                <a:cubicBezTo>
                  <a:pt x="4692893" y="2309493"/>
                  <a:pt x="4519148" y="2056909"/>
                  <a:pt x="4245462" y="2219231"/>
                </a:cubicBezTo>
                <a:cubicBezTo>
                  <a:pt x="3977212" y="2304244"/>
                  <a:pt x="3988166" y="2221798"/>
                  <a:pt x="3849451" y="2219231"/>
                </a:cubicBezTo>
                <a:cubicBezTo>
                  <a:pt x="3701989" y="2221556"/>
                  <a:pt x="3643882" y="2157566"/>
                  <a:pt x="3453441" y="2219231"/>
                </a:cubicBezTo>
                <a:cubicBezTo>
                  <a:pt x="3301654" y="2264018"/>
                  <a:pt x="3010583" y="2131426"/>
                  <a:pt x="2751422" y="2219231"/>
                </a:cubicBezTo>
                <a:cubicBezTo>
                  <a:pt x="2507304" y="2293283"/>
                  <a:pt x="2479971" y="2226920"/>
                  <a:pt x="2355411" y="2219231"/>
                </a:cubicBezTo>
                <a:cubicBezTo>
                  <a:pt x="2205037" y="2232669"/>
                  <a:pt x="2008545" y="2215438"/>
                  <a:pt x="1755394" y="2219231"/>
                </a:cubicBezTo>
                <a:cubicBezTo>
                  <a:pt x="1487761" y="2273129"/>
                  <a:pt x="1398424" y="2216753"/>
                  <a:pt x="1155379" y="2219231"/>
                </a:cubicBezTo>
                <a:cubicBezTo>
                  <a:pt x="904099" y="2204698"/>
                  <a:pt x="992251" y="2146831"/>
                  <a:pt x="861370" y="2219231"/>
                </a:cubicBezTo>
                <a:cubicBezTo>
                  <a:pt x="726474" y="2233846"/>
                  <a:pt x="430182" y="2141999"/>
                  <a:pt x="327356" y="2219231"/>
                </a:cubicBezTo>
                <a:cubicBezTo>
                  <a:pt x="111468" y="2237418"/>
                  <a:pt x="-44176" y="2120974"/>
                  <a:pt x="0" y="1849352"/>
                </a:cubicBezTo>
                <a:cubicBezTo>
                  <a:pt x="-27753" y="1670207"/>
                  <a:pt x="-17488" y="1473827"/>
                  <a:pt x="0" y="1341400"/>
                </a:cubicBezTo>
                <a:cubicBezTo>
                  <a:pt x="-53643" y="1169677"/>
                  <a:pt x="1420" y="1005158"/>
                  <a:pt x="0" y="818652"/>
                </a:cubicBezTo>
                <a:cubicBezTo>
                  <a:pt x="7171" y="673456"/>
                  <a:pt x="20322" y="512876"/>
                  <a:pt x="0" y="369878"/>
                </a:cubicBezTo>
                <a:close/>
              </a:path>
              <a:path w="10854990" h="2219231" fill="none" stroke="0" extrusionOk="0">
                <a:moveTo>
                  <a:pt x="0" y="369878"/>
                </a:moveTo>
                <a:cubicBezTo>
                  <a:pt x="37864" y="171687"/>
                  <a:pt x="148231" y="-46742"/>
                  <a:pt x="327356" y="0"/>
                </a:cubicBezTo>
                <a:cubicBezTo>
                  <a:pt x="564080" y="-150706"/>
                  <a:pt x="634114" y="76796"/>
                  <a:pt x="1029374" y="0"/>
                </a:cubicBezTo>
                <a:cubicBezTo>
                  <a:pt x="1387205" y="-43202"/>
                  <a:pt x="1365802" y="47579"/>
                  <a:pt x="1425385" y="0"/>
                </a:cubicBezTo>
                <a:cubicBezTo>
                  <a:pt x="1515375" y="-39799"/>
                  <a:pt x="1652397" y="-13213"/>
                  <a:pt x="1719393" y="0"/>
                </a:cubicBezTo>
                <a:cubicBezTo>
                  <a:pt x="1815598" y="35765"/>
                  <a:pt x="2086757" y="59057"/>
                  <a:pt x="2319410" y="0"/>
                </a:cubicBezTo>
                <a:cubicBezTo>
                  <a:pt x="2549568" y="-42977"/>
                  <a:pt x="2504139" y="53241"/>
                  <a:pt x="2715420" y="0"/>
                </a:cubicBezTo>
                <a:cubicBezTo>
                  <a:pt x="2909023" y="-95177"/>
                  <a:pt x="3127732" y="97591"/>
                  <a:pt x="3417439" y="0"/>
                </a:cubicBezTo>
                <a:cubicBezTo>
                  <a:pt x="3759550" y="-32071"/>
                  <a:pt x="3656752" y="43936"/>
                  <a:pt x="3711448" y="0"/>
                </a:cubicBezTo>
                <a:cubicBezTo>
                  <a:pt x="3767445" y="2982"/>
                  <a:pt x="3993569" y="35474"/>
                  <a:pt x="4107459" y="0"/>
                </a:cubicBezTo>
                <a:cubicBezTo>
                  <a:pt x="4185601" y="35018"/>
                  <a:pt x="4561304" y="106410"/>
                  <a:pt x="4809478" y="0"/>
                </a:cubicBezTo>
                <a:cubicBezTo>
                  <a:pt x="5035749" y="-129606"/>
                  <a:pt x="5168962" y="94573"/>
                  <a:pt x="5409494" y="0"/>
                </a:cubicBezTo>
                <a:cubicBezTo>
                  <a:pt x="5623677" y="-46405"/>
                  <a:pt x="5803127" y="5003"/>
                  <a:pt x="6213516" y="0"/>
                </a:cubicBezTo>
                <a:cubicBezTo>
                  <a:pt x="6593181" y="21643"/>
                  <a:pt x="6632971" y="77860"/>
                  <a:pt x="7017538" y="0"/>
                </a:cubicBezTo>
                <a:cubicBezTo>
                  <a:pt x="7360995" y="-68962"/>
                  <a:pt x="7274652" y="28017"/>
                  <a:pt x="7413549" y="0"/>
                </a:cubicBezTo>
                <a:cubicBezTo>
                  <a:pt x="7591621" y="-51280"/>
                  <a:pt x="7801620" y="39282"/>
                  <a:pt x="7911562" y="0"/>
                </a:cubicBezTo>
                <a:cubicBezTo>
                  <a:pt x="8038597" y="-56989"/>
                  <a:pt x="8351263" y="92355"/>
                  <a:pt x="8613581" y="0"/>
                </a:cubicBezTo>
                <a:cubicBezTo>
                  <a:pt x="8923817" y="-55668"/>
                  <a:pt x="8763692" y="-16140"/>
                  <a:pt x="8907590" y="0"/>
                </a:cubicBezTo>
                <a:cubicBezTo>
                  <a:pt x="9061475" y="-15965"/>
                  <a:pt x="9161554" y="71303"/>
                  <a:pt x="9405603" y="0"/>
                </a:cubicBezTo>
                <a:cubicBezTo>
                  <a:pt x="9660951" y="-33287"/>
                  <a:pt x="9664098" y="43748"/>
                  <a:pt x="9903616" y="0"/>
                </a:cubicBezTo>
                <a:cubicBezTo>
                  <a:pt x="10133875" y="-17099"/>
                  <a:pt x="10310192" y="-426"/>
                  <a:pt x="10527633" y="0"/>
                </a:cubicBezTo>
                <a:cubicBezTo>
                  <a:pt x="10687764" y="42672"/>
                  <a:pt x="10839727" y="265284"/>
                  <a:pt x="10854990" y="369878"/>
                </a:cubicBezTo>
                <a:cubicBezTo>
                  <a:pt x="10894924" y="609806"/>
                  <a:pt x="10823274" y="654583"/>
                  <a:pt x="10854990" y="877830"/>
                </a:cubicBezTo>
                <a:cubicBezTo>
                  <a:pt x="10847882" y="1117393"/>
                  <a:pt x="10807000" y="1265825"/>
                  <a:pt x="10854990" y="1385784"/>
                </a:cubicBezTo>
                <a:cubicBezTo>
                  <a:pt x="10868919" y="1479040"/>
                  <a:pt x="10839925" y="1764840"/>
                  <a:pt x="10854990" y="1849352"/>
                </a:cubicBezTo>
                <a:cubicBezTo>
                  <a:pt x="10888261" y="2052024"/>
                  <a:pt x="10723089" y="2163590"/>
                  <a:pt x="10527633" y="2219231"/>
                </a:cubicBezTo>
                <a:cubicBezTo>
                  <a:pt x="10325881" y="2302584"/>
                  <a:pt x="10018889" y="2159570"/>
                  <a:pt x="9825615" y="2219231"/>
                </a:cubicBezTo>
                <a:cubicBezTo>
                  <a:pt x="9697850" y="2273299"/>
                  <a:pt x="9521009" y="2203962"/>
                  <a:pt x="9327600" y="2219231"/>
                </a:cubicBezTo>
                <a:cubicBezTo>
                  <a:pt x="9181870" y="2216084"/>
                  <a:pt x="9167459" y="2191901"/>
                  <a:pt x="9033593" y="2219231"/>
                </a:cubicBezTo>
                <a:cubicBezTo>
                  <a:pt x="8889418" y="2224419"/>
                  <a:pt x="8829251" y="2173770"/>
                  <a:pt x="8637582" y="2219231"/>
                </a:cubicBezTo>
                <a:cubicBezTo>
                  <a:pt x="8441179" y="2286520"/>
                  <a:pt x="8275815" y="2197570"/>
                  <a:pt x="8037565" y="2219231"/>
                </a:cubicBezTo>
                <a:cubicBezTo>
                  <a:pt x="7772613" y="2277628"/>
                  <a:pt x="7597501" y="2205716"/>
                  <a:pt x="7437550" y="2219231"/>
                </a:cubicBezTo>
                <a:cubicBezTo>
                  <a:pt x="7307503" y="2267196"/>
                  <a:pt x="7155475" y="2199306"/>
                  <a:pt x="6939535" y="2219231"/>
                </a:cubicBezTo>
                <a:cubicBezTo>
                  <a:pt x="6711176" y="2295893"/>
                  <a:pt x="6542888" y="2188418"/>
                  <a:pt x="6237516" y="2219231"/>
                </a:cubicBezTo>
                <a:cubicBezTo>
                  <a:pt x="5939264" y="2267501"/>
                  <a:pt x="6023675" y="2241869"/>
                  <a:pt x="5943509" y="2219231"/>
                </a:cubicBezTo>
                <a:cubicBezTo>
                  <a:pt x="5792599" y="2236560"/>
                  <a:pt x="5562691" y="2152823"/>
                  <a:pt x="5343492" y="2219231"/>
                </a:cubicBezTo>
                <a:cubicBezTo>
                  <a:pt x="5118227" y="2285787"/>
                  <a:pt x="5054524" y="2216077"/>
                  <a:pt x="4845479" y="2219231"/>
                </a:cubicBezTo>
                <a:cubicBezTo>
                  <a:pt x="4681860" y="2214981"/>
                  <a:pt x="4511616" y="2113219"/>
                  <a:pt x="4245462" y="2219231"/>
                </a:cubicBezTo>
                <a:cubicBezTo>
                  <a:pt x="3997839" y="2301708"/>
                  <a:pt x="3972867" y="2210785"/>
                  <a:pt x="3849451" y="2219231"/>
                </a:cubicBezTo>
                <a:cubicBezTo>
                  <a:pt x="3717762" y="2210527"/>
                  <a:pt x="3654188" y="2144766"/>
                  <a:pt x="3453441" y="2219231"/>
                </a:cubicBezTo>
                <a:cubicBezTo>
                  <a:pt x="3340991" y="2264418"/>
                  <a:pt x="3044017" y="2167904"/>
                  <a:pt x="2751422" y="2219231"/>
                </a:cubicBezTo>
                <a:cubicBezTo>
                  <a:pt x="2499478" y="2282707"/>
                  <a:pt x="2483443" y="2223766"/>
                  <a:pt x="2355411" y="2219231"/>
                </a:cubicBezTo>
                <a:cubicBezTo>
                  <a:pt x="2193347" y="2223738"/>
                  <a:pt x="2003407" y="2204038"/>
                  <a:pt x="1755394" y="2219231"/>
                </a:cubicBezTo>
                <a:cubicBezTo>
                  <a:pt x="1471028" y="2229716"/>
                  <a:pt x="1410558" y="2203265"/>
                  <a:pt x="1155379" y="2219231"/>
                </a:cubicBezTo>
                <a:cubicBezTo>
                  <a:pt x="920817" y="2207468"/>
                  <a:pt x="1006255" y="2169375"/>
                  <a:pt x="861370" y="2219231"/>
                </a:cubicBezTo>
                <a:cubicBezTo>
                  <a:pt x="723912" y="2239782"/>
                  <a:pt x="465422" y="2152465"/>
                  <a:pt x="327356" y="2219231"/>
                </a:cubicBezTo>
                <a:cubicBezTo>
                  <a:pt x="57630" y="2194374"/>
                  <a:pt x="-35266" y="2063565"/>
                  <a:pt x="0" y="1849352"/>
                </a:cubicBezTo>
                <a:cubicBezTo>
                  <a:pt x="-52517" y="1670803"/>
                  <a:pt x="6272" y="1501632"/>
                  <a:pt x="0" y="1341400"/>
                </a:cubicBezTo>
                <a:cubicBezTo>
                  <a:pt x="-61333" y="1179400"/>
                  <a:pt x="5152" y="994147"/>
                  <a:pt x="0" y="818652"/>
                </a:cubicBezTo>
                <a:cubicBezTo>
                  <a:pt x="4020" y="640093"/>
                  <a:pt x="18972" y="468912"/>
                  <a:pt x="0" y="36987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xmlns="" sd="1009384002">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854990" h="2219231" fill="none" extrusionOk="0">
                        <a:moveTo>
                          <a:pt x="0" y="369878"/>
                        </a:moveTo>
                        <a:cubicBezTo>
                          <a:pt x="18579" y="164780"/>
                          <a:pt x="131639" y="-84780"/>
                          <a:pt x="327356" y="0"/>
                        </a:cubicBezTo>
                        <a:cubicBezTo>
                          <a:pt x="577983" y="-95884"/>
                          <a:pt x="689541" y="84565"/>
                          <a:pt x="1029374" y="0"/>
                        </a:cubicBezTo>
                        <a:cubicBezTo>
                          <a:pt x="1397047" y="-53229"/>
                          <a:pt x="1368659" y="45877"/>
                          <a:pt x="1425385" y="0"/>
                        </a:cubicBezTo>
                        <a:cubicBezTo>
                          <a:pt x="1513289" y="-59617"/>
                          <a:pt x="1646177" y="-7273"/>
                          <a:pt x="1719393" y="0"/>
                        </a:cubicBezTo>
                        <a:cubicBezTo>
                          <a:pt x="1811000" y="-31375"/>
                          <a:pt x="2091005" y="343"/>
                          <a:pt x="2319410" y="0"/>
                        </a:cubicBezTo>
                        <a:cubicBezTo>
                          <a:pt x="2547343" y="-43700"/>
                          <a:pt x="2509669" y="41547"/>
                          <a:pt x="2715420" y="0"/>
                        </a:cubicBezTo>
                        <a:cubicBezTo>
                          <a:pt x="2878359" y="-55246"/>
                          <a:pt x="3101904" y="73126"/>
                          <a:pt x="3417439" y="0"/>
                        </a:cubicBezTo>
                        <a:cubicBezTo>
                          <a:pt x="3761173" y="-31262"/>
                          <a:pt x="3656847" y="41822"/>
                          <a:pt x="3711448" y="0"/>
                        </a:cubicBezTo>
                        <a:cubicBezTo>
                          <a:pt x="3780665" y="-17111"/>
                          <a:pt x="4000341" y="27244"/>
                          <a:pt x="4107459" y="0"/>
                        </a:cubicBezTo>
                        <a:cubicBezTo>
                          <a:pt x="4214347" y="-14136"/>
                          <a:pt x="4603874" y="119298"/>
                          <a:pt x="4809478" y="0"/>
                        </a:cubicBezTo>
                        <a:cubicBezTo>
                          <a:pt x="5045051" y="-91546"/>
                          <a:pt x="5181955" y="41966"/>
                          <a:pt x="5409494" y="0"/>
                        </a:cubicBezTo>
                        <a:cubicBezTo>
                          <a:pt x="5626381" y="-53510"/>
                          <a:pt x="5866962" y="15328"/>
                          <a:pt x="6213516" y="0"/>
                        </a:cubicBezTo>
                        <a:cubicBezTo>
                          <a:pt x="6579117" y="-76"/>
                          <a:pt x="6616235" y="93673"/>
                          <a:pt x="7017538" y="0"/>
                        </a:cubicBezTo>
                        <a:cubicBezTo>
                          <a:pt x="7407119" y="-73288"/>
                          <a:pt x="7241764" y="42231"/>
                          <a:pt x="7413549" y="0"/>
                        </a:cubicBezTo>
                        <a:cubicBezTo>
                          <a:pt x="7613377" y="-47318"/>
                          <a:pt x="7803249" y="34331"/>
                          <a:pt x="7911562" y="0"/>
                        </a:cubicBezTo>
                        <a:cubicBezTo>
                          <a:pt x="8047270" y="-44662"/>
                          <a:pt x="8342308" y="71186"/>
                          <a:pt x="8613581" y="0"/>
                        </a:cubicBezTo>
                        <a:cubicBezTo>
                          <a:pt x="8917190" y="-64520"/>
                          <a:pt x="8773707" y="-3627"/>
                          <a:pt x="8907590" y="0"/>
                        </a:cubicBezTo>
                        <a:cubicBezTo>
                          <a:pt x="9071811" y="-17819"/>
                          <a:pt x="9165291" y="71737"/>
                          <a:pt x="9405603" y="0"/>
                        </a:cubicBezTo>
                        <a:cubicBezTo>
                          <a:pt x="9642695" y="-49119"/>
                          <a:pt x="9660800" y="46339"/>
                          <a:pt x="9903616" y="0"/>
                        </a:cubicBezTo>
                        <a:cubicBezTo>
                          <a:pt x="10136881" y="-38288"/>
                          <a:pt x="10304615" y="46330"/>
                          <a:pt x="10527633" y="0"/>
                        </a:cubicBezTo>
                        <a:cubicBezTo>
                          <a:pt x="10683730" y="44559"/>
                          <a:pt x="10844512" y="227605"/>
                          <a:pt x="10854990" y="369878"/>
                        </a:cubicBezTo>
                        <a:cubicBezTo>
                          <a:pt x="10888707" y="596386"/>
                          <a:pt x="10815370" y="654232"/>
                          <a:pt x="10854990" y="877830"/>
                        </a:cubicBezTo>
                        <a:cubicBezTo>
                          <a:pt x="10881673" y="1100225"/>
                          <a:pt x="10827049" y="1258957"/>
                          <a:pt x="10854990" y="1385784"/>
                        </a:cubicBezTo>
                        <a:cubicBezTo>
                          <a:pt x="10869883" y="1489960"/>
                          <a:pt x="10831796" y="1758138"/>
                          <a:pt x="10854990" y="1849352"/>
                        </a:cubicBezTo>
                        <a:cubicBezTo>
                          <a:pt x="10880611" y="2050707"/>
                          <a:pt x="10709114" y="2199127"/>
                          <a:pt x="10527633" y="2219231"/>
                        </a:cubicBezTo>
                        <a:cubicBezTo>
                          <a:pt x="10307084" y="2290764"/>
                          <a:pt x="9975641" y="2140663"/>
                          <a:pt x="9825615" y="2219231"/>
                        </a:cubicBezTo>
                        <a:cubicBezTo>
                          <a:pt x="9683273" y="2296101"/>
                          <a:pt x="9478883" y="2205833"/>
                          <a:pt x="9327600" y="2219231"/>
                        </a:cubicBezTo>
                        <a:cubicBezTo>
                          <a:pt x="9175148" y="2219232"/>
                          <a:pt x="9164163" y="2191582"/>
                          <a:pt x="9033593" y="2219231"/>
                        </a:cubicBezTo>
                        <a:cubicBezTo>
                          <a:pt x="8885348" y="2231882"/>
                          <a:pt x="8828575" y="2165147"/>
                          <a:pt x="8637582" y="2219231"/>
                        </a:cubicBezTo>
                        <a:cubicBezTo>
                          <a:pt x="8477064" y="2265976"/>
                          <a:pt x="8306098" y="2206907"/>
                          <a:pt x="8037565" y="2219231"/>
                        </a:cubicBezTo>
                        <a:cubicBezTo>
                          <a:pt x="7770242" y="2263571"/>
                          <a:pt x="7588409" y="2175229"/>
                          <a:pt x="7437550" y="2219231"/>
                        </a:cubicBezTo>
                        <a:cubicBezTo>
                          <a:pt x="7305969" y="2275749"/>
                          <a:pt x="7158392" y="2201656"/>
                          <a:pt x="6939535" y="2219231"/>
                        </a:cubicBezTo>
                        <a:cubicBezTo>
                          <a:pt x="6675956" y="2283217"/>
                          <a:pt x="6520484" y="2177688"/>
                          <a:pt x="6237516" y="2219231"/>
                        </a:cubicBezTo>
                        <a:cubicBezTo>
                          <a:pt x="5963833" y="2280937"/>
                          <a:pt x="6042926" y="2219926"/>
                          <a:pt x="5943509" y="2219231"/>
                        </a:cubicBezTo>
                        <a:cubicBezTo>
                          <a:pt x="5805621" y="2245123"/>
                          <a:pt x="5535651" y="2172195"/>
                          <a:pt x="5343492" y="2219231"/>
                        </a:cubicBezTo>
                        <a:cubicBezTo>
                          <a:pt x="5105405" y="2291326"/>
                          <a:pt x="5049291" y="2186018"/>
                          <a:pt x="4845479" y="2219231"/>
                        </a:cubicBezTo>
                        <a:cubicBezTo>
                          <a:pt x="4651226" y="2213716"/>
                          <a:pt x="4509703" y="2130440"/>
                          <a:pt x="4245462" y="2219231"/>
                        </a:cubicBezTo>
                        <a:cubicBezTo>
                          <a:pt x="4006419" y="2287382"/>
                          <a:pt x="3963357" y="2194793"/>
                          <a:pt x="3849451" y="2219231"/>
                        </a:cubicBezTo>
                        <a:cubicBezTo>
                          <a:pt x="3724604" y="2237724"/>
                          <a:pt x="3646530" y="2152295"/>
                          <a:pt x="3453441" y="2219231"/>
                        </a:cubicBezTo>
                        <a:cubicBezTo>
                          <a:pt x="3276937" y="2238392"/>
                          <a:pt x="3030464" y="2195141"/>
                          <a:pt x="2751422" y="2219231"/>
                        </a:cubicBezTo>
                        <a:cubicBezTo>
                          <a:pt x="2504084" y="2285385"/>
                          <a:pt x="2482293" y="2217807"/>
                          <a:pt x="2355411" y="2219231"/>
                        </a:cubicBezTo>
                        <a:cubicBezTo>
                          <a:pt x="2202403" y="2243865"/>
                          <a:pt x="2007482" y="2178757"/>
                          <a:pt x="1755394" y="2219231"/>
                        </a:cubicBezTo>
                        <a:cubicBezTo>
                          <a:pt x="1468204" y="2223685"/>
                          <a:pt x="1405410" y="2194518"/>
                          <a:pt x="1155379" y="2219231"/>
                        </a:cubicBezTo>
                        <a:cubicBezTo>
                          <a:pt x="929692" y="2226402"/>
                          <a:pt x="1014268" y="2177686"/>
                          <a:pt x="861370" y="2219231"/>
                        </a:cubicBezTo>
                        <a:cubicBezTo>
                          <a:pt x="726714" y="2251742"/>
                          <a:pt x="478528" y="2142024"/>
                          <a:pt x="327356" y="2219231"/>
                        </a:cubicBezTo>
                        <a:cubicBezTo>
                          <a:pt x="87024" y="2210781"/>
                          <a:pt x="2732" y="2079421"/>
                          <a:pt x="0" y="1849352"/>
                        </a:cubicBezTo>
                        <a:cubicBezTo>
                          <a:pt x="-35521" y="1694171"/>
                          <a:pt x="44740" y="1497985"/>
                          <a:pt x="0" y="1341400"/>
                        </a:cubicBezTo>
                        <a:cubicBezTo>
                          <a:pt x="-22386" y="1191235"/>
                          <a:pt x="25446" y="986243"/>
                          <a:pt x="0" y="818652"/>
                        </a:cubicBezTo>
                        <a:cubicBezTo>
                          <a:pt x="4005" y="644093"/>
                          <a:pt x="21299" y="466822"/>
                          <a:pt x="0" y="369878"/>
                        </a:cubicBezTo>
                        <a:close/>
                      </a:path>
                      <a:path w="10854990" h="2219231" stroke="0" extrusionOk="0">
                        <a:moveTo>
                          <a:pt x="0" y="369878"/>
                        </a:moveTo>
                        <a:cubicBezTo>
                          <a:pt x="42121" y="131084"/>
                          <a:pt x="182294" y="97029"/>
                          <a:pt x="327356" y="0"/>
                        </a:cubicBezTo>
                        <a:cubicBezTo>
                          <a:pt x="421707" y="-28620"/>
                          <a:pt x="551067" y="18437"/>
                          <a:pt x="621363" y="0"/>
                        </a:cubicBezTo>
                        <a:cubicBezTo>
                          <a:pt x="724471" y="-76989"/>
                          <a:pt x="1092270" y="39291"/>
                          <a:pt x="1323383" y="0"/>
                        </a:cubicBezTo>
                        <a:cubicBezTo>
                          <a:pt x="1547182" y="-60393"/>
                          <a:pt x="1689986" y="69665"/>
                          <a:pt x="1923399" y="0"/>
                        </a:cubicBezTo>
                        <a:cubicBezTo>
                          <a:pt x="2189493" y="-69649"/>
                          <a:pt x="2097353" y="36169"/>
                          <a:pt x="2217407" y="0"/>
                        </a:cubicBezTo>
                        <a:cubicBezTo>
                          <a:pt x="2351204" y="-38749"/>
                          <a:pt x="2441876" y="28192"/>
                          <a:pt x="2511415" y="0"/>
                        </a:cubicBezTo>
                        <a:cubicBezTo>
                          <a:pt x="2609361" y="-33971"/>
                          <a:pt x="2667098" y="48328"/>
                          <a:pt x="2805423" y="0"/>
                        </a:cubicBezTo>
                        <a:cubicBezTo>
                          <a:pt x="2921087" y="-2119"/>
                          <a:pt x="3300479" y="19811"/>
                          <a:pt x="3405439" y="0"/>
                        </a:cubicBezTo>
                        <a:cubicBezTo>
                          <a:pt x="3538608" y="-23366"/>
                          <a:pt x="3679964" y="10540"/>
                          <a:pt x="3801450" y="0"/>
                        </a:cubicBezTo>
                        <a:cubicBezTo>
                          <a:pt x="3918059" y="-30315"/>
                          <a:pt x="4407244" y="109045"/>
                          <a:pt x="4605472" y="0"/>
                        </a:cubicBezTo>
                        <a:cubicBezTo>
                          <a:pt x="4813777" y="-51617"/>
                          <a:pt x="5119743" y="69413"/>
                          <a:pt x="5409494" y="0"/>
                        </a:cubicBezTo>
                        <a:cubicBezTo>
                          <a:pt x="5641458" y="-25728"/>
                          <a:pt x="5938097" y="-4235"/>
                          <a:pt x="6111513" y="0"/>
                        </a:cubicBezTo>
                        <a:cubicBezTo>
                          <a:pt x="6293181" y="-40670"/>
                          <a:pt x="6511942" y="5614"/>
                          <a:pt x="6609527" y="0"/>
                        </a:cubicBezTo>
                        <a:cubicBezTo>
                          <a:pt x="6699314" y="-43479"/>
                          <a:pt x="6989534" y="64309"/>
                          <a:pt x="7107540" y="0"/>
                        </a:cubicBezTo>
                        <a:cubicBezTo>
                          <a:pt x="7203872" y="-85750"/>
                          <a:pt x="7545541" y="21211"/>
                          <a:pt x="7911562" y="0"/>
                        </a:cubicBezTo>
                        <a:cubicBezTo>
                          <a:pt x="8298119" y="-31223"/>
                          <a:pt x="8313786" y="75222"/>
                          <a:pt x="8511579" y="0"/>
                        </a:cubicBezTo>
                        <a:cubicBezTo>
                          <a:pt x="8697511" y="-22262"/>
                          <a:pt x="8976366" y="-29758"/>
                          <a:pt x="9213598" y="0"/>
                        </a:cubicBezTo>
                        <a:cubicBezTo>
                          <a:pt x="9442475" y="-56011"/>
                          <a:pt x="10053468" y="-52446"/>
                          <a:pt x="10527633" y="0"/>
                        </a:cubicBezTo>
                        <a:cubicBezTo>
                          <a:pt x="10735013" y="8378"/>
                          <a:pt x="10886508" y="159856"/>
                          <a:pt x="10854990" y="369878"/>
                        </a:cubicBezTo>
                        <a:cubicBezTo>
                          <a:pt x="10928913" y="564677"/>
                          <a:pt x="10845064" y="697577"/>
                          <a:pt x="10854990" y="892625"/>
                        </a:cubicBezTo>
                        <a:cubicBezTo>
                          <a:pt x="10904812" y="1095285"/>
                          <a:pt x="10841734" y="1104080"/>
                          <a:pt x="10854990" y="1341400"/>
                        </a:cubicBezTo>
                        <a:cubicBezTo>
                          <a:pt x="10877968" y="1563036"/>
                          <a:pt x="10809684" y="1722118"/>
                          <a:pt x="10854990" y="1849352"/>
                        </a:cubicBezTo>
                        <a:cubicBezTo>
                          <a:pt x="10851732" y="2077503"/>
                          <a:pt x="10754695" y="2199133"/>
                          <a:pt x="10527633" y="2219231"/>
                        </a:cubicBezTo>
                        <a:cubicBezTo>
                          <a:pt x="10229923" y="2266477"/>
                          <a:pt x="10195474" y="2148137"/>
                          <a:pt x="9927617" y="2219231"/>
                        </a:cubicBezTo>
                        <a:cubicBezTo>
                          <a:pt x="9600751" y="2273968"/>
                          <a:pt x="9518772" y="2175450"/>
                          <a:pt x="9225598" y="2219231"/>
                        </a:cubicBezTo>
                        <a:cubicBezTo>
                          <a:pt x="8939836" y="2262032"/>
                          <a:pt x="8860545" y="2149179"/>
                          <a:pt x="8625581" y="2219231"/>
                        </a:cubicBezTo>
                        <a:cubicBezTo>
                          <a:pt x="8423863" y="2309802"/>
                          <a:pt x="8151554" y="2235779"/>
                          <a:pt x="7923562" y="2219231"/>
                        </a:cubicBezTo>
                        <a:cubicBezTo>
                          <a:pt x="7701166" y="2268356"/>
                          <a:pt x="7693323" y="2221912"/>
                          <a:pt x="7629555" y="2219231"/>
                        </a:cubicBezTo>
                        <a:cubicBezTo>
                          <a:pt x="7557078" y="2186076"/>
                          <a:pt x="7364644" y="2161419"/>
                          <a:pt x="7233544" y="2219231"/>
                        </a:cubicBezTo>
                        <a:cubicBezTo>
                          <a:pt x="7081466" y="2281767"/>
                          <a:pt x="6927939" y="2189899"/>
                          <a:pt x="6837533" y="2219231"/>
                        </a:cubicBezTo>
                        <a:cubicBezTo>
                          <a:pt x="6741416" y="2255724"/>
                          <a:pt x="6302356" y="2146104"/>
                          <a:pt x="6135514" y="2219231"/>
                        </a:cubicBezTo>
                        <a:cubicBezTo>
                          <a:pt x="5957174" y="2304924"/>
                          <a:pt x="5927470" y="2193630"/>
                          <a:pt x="5841506" y="2219231"/>
                        </a:cubicBezTo>
                        <a:cubicBezTo>
                          <a:pt x="5700973" y="2245443"/>
                          <a:pt x="5338142" y="2207792"/>
                          <a:pt x="5139487" y="2219231"/>
                        </a:cubicBezTo>
                        <a:cubicBezTo>
                          <a:pt x="4966503" y="2334184"/>
                          <a:pt x="4719580" y="2160701"/>
                          <a:pt x="4437468" y="2219231"/>
                        </a:cubicBezTo>
                        <a:cubicBezTo>
                          <a:pt x="4172949" y="2259439"/>
                          <a:pt x="3858208" y="2185920"/>
                          <a:pt x="3633445" y="2219231"/>
                        </a:cubicBezTo>
                        <a:cubicBezTo>
                          <a:pt x="3446683" y="2236079"/>
                          <a:pt x="3455626" y="2183748"/>
                          <a:pt x="3339438" y="2219231"/>
                        </a:cubicBezTo>
                        <a:cubicBezTo>
                          <a:pt x="3217932" y="2330455"/>
                          <a:pt x="2889648" y="2113020"/>
                          <a:pt x="2637419" y="2219231"/>
                        </a:cubicBezTo>
                        <a:cubicBezTo>
                          <a:pt x="2383550" y="2318689"/>
                          <a:pt x="2435961" y="2190826"/>
                          <a:pt x="2343410" y="2219231"/>
                        </a:cubicBezTo>
                        <a:cubicBezTo>
                          <a:pt x="2257220" y="2262592"/>
                          <a:pt x="2062926" y="2143801"/>
                          <a:pt x="1845397" y="2219231"/>
                        </a:cubicBezTo>
                        <a:cubicBezTo>
                          <a:pt x="1599651" y="2267264"/>
                          <a:pt x="1595060" y="2185459"/>
                          <a:pt x="1347383" y="2219231"/>
                        </a:cubicBezTo>
                        <a:cubicBezTo>
                          <a:pt x="1114342" y="2267730"/>
                          <a:pt x="1058629" y="2196011"/>
                          <a:pt x="951373" y="2219231"/>
                        </a:cubicBezTo>
                        <a:cubicBezTo>
                          <a:pt x="828753" y="2247572"/>
                          <a:pt x="506812" y="2126466"/>
                          <a:pt x="327356" y="2219231"/>
                        </a:cubicBezTo>
                        <a:cubicBezTo>
                          <a:pt x="111295" y="2162600"/>
                          <a:pt x="7462" y="2065116"/>
                          <a:pt x="0" y="1849352"/>
                        </a:cubicBezTo>
                        <a:cubicBezTo>
                          <a:pt x="-28623" y="1650433"/>
                          <a:pt x="27865" y="1568846"/>
                          <a:pt x="0" y="1385784"/>
                        </a:cubicBezTo>
                        <a:cubicBezTo>
                          <a:pt x="-37391" y="1217666"/>
                          <a:pt x="13422" y="1087101"/>
                          <a:pt x="0" y="907420"/>
                        </a:cubicBezTo>
                        <a:cubicBezTo>
                          <a:pt x="-16191" y="761695"/>
                          <a:pt x="43288" y="609538"/>
                          <a:pt x="0" y="369878"/>
                        </a:cubicBezTo>
                        <a:close/>
                      </a:path>
                      <a:path w="10854990" h="2219231" fill="none" stroke="0" extrusionOk="0">
                        <a:moveTo>
                          <a:pt x="0" y="369878"/>
                        </a:moveTo>
                        <a:cubicBezTo>
                          <a:pt x="51142" y="192057"/>
                          <a:pt x="152284" y="-5841"/>
                          <a:pt x="327356" y="0"/>
                        </a:cubicBezTo>
                        <a:cubicBezTo>
                          <a:pt x="578657" y="-110265"/>
                          <a:pt x="626995" y="58969"/>
                          <a:pt x="1029374" y="0"/>
                        </a:cubicBezTo>
                        <a:cubicBezTo>
                          <a:pt x="1372284" y="-59289"/>
                          <a:pt x="1340545" y="48879"/>
                          <a:pt x="1425385" y="0"/>
                        </a:cubicBezTo>
                        <a:cubicBezTo>
                          <a:pt x="1506827" y="-30081"/>
                          <a:pt x="1641233" y="-400"/>
                          <a:pt x="1719393" y="0"/>
                        </a:cubicBezTo>
                        <a:cubicBezTo>
                          <a:pt x="1808356" y="56846"/>
                          <a:pt x="2087474" y="118670"/>
                          <a:pt x="2319410" y="0"/>
                        </a:cubicBezTo>
                        <a:cubicBezTo>
                          <a:pt x="2552348" y="-52334"/>
                          <a:pt x="2525808" y="44964"/>
                          <a:pt x="2715420" y="0"/>
                        </a:cubicBezTo>
                        <a:cubicBezTo>
                          <a:pt x="2904195" y="-39542"/>
                          <a:pt x="3101073" y="62403"/>
                          <a:pt x="3417439" y="0"/>
                        </a:cubicBezTo>
                        <a:cubicBezTo>
                          <a:pt x="3753660" y="-41709"/>
                          <a:pt x="3649473" y="39741"/>
                          <a:pt x="3711448" y="0"/>
                        </a:cubicBezTo>
                        <a:cubicBezTo>
                          <a:pt x="3761050" y="-15317"/>
                          <a:pt x="3984969" y="40586"/>
                          <a:pt x="4107459" y="0"/>
                        </a:cubicBezTo>
                        <a:cubicBezTo>
                          <a:pt x="4182648" y="33453"/>
                          <a:pt x="4551630" y="63203"/>
                          <a:pt x="4809478" y="0"/>
                        </a:cubicBezTo>
                        <a:cubicBezTo>
                          <a:pt x="5029271" y="-84482"/>
                          <a:pt x="5196882" y="29514"/>
                          <a:pt x="5409494" y="0"/>
                        </a:cubicBezTo>
                        <a:cubicBezTo>
                          <a:pt x="5608201" y="10950"/>
                          <a:pt x="5816900" y="2283"/>
                          <a:pt x="6213516" y="0"/>
                        </a:cubicBezTo>
                        <a:cubicBezTo>
                          <a:pt x="6597850" y="16511"/>
                          <a:pt x="6645922" y="83094"/>
                          <a:pt x="7017538" y="0"/>
                        </a:cubicBezTo>
                        <a:cubicBezTo>
                          <a:pt x="7352625" y="-95008"/>
                          <a:pt x="7266386" y="5962"/>
                          <a:pt x="7413549" y="0"/>
                        </a:cubicBezTo>
                        <a:cubicBezTo>
                          <a:pt x="7571274" y="-27357"/>
                          <a:pt x="7798036" y="94470"/>
                          <a:pt x="7911562" y="0"/>
                        </a:cubicBezTo>
                        <a:cubicBezTo>
                          <a:pt x="8002358" y="-79441"/>
                          <a:pt x="8331310" y="128690"/>
                          <a:pt x="8613581" y="0"/>
                        </a:cubicBezTo>
                        <a:cubicBezTo>
                          <a:pt x="8935183" y="-47196"/>
                          <a:pt x="8764371" y="22111"/>
                          <a:pt x="8907590" y="0"/>
                        </a:cubicBezTo>
                        <a:cubicBezTo>
                          <a:pt x="9019432" y="-32157"/>
                          <a:pt x="9145804" y="48742"/>
                          <a:pt x="9405603" y="0"/>
                        </a:cubicBezTo>
                        <a:cubicBezTo>
                          <a:pt x="9658522" y="-36359"/>
                          <a:pt x="9674642" y="34450"/>
                          <a:pt x="9903616" y="0"/>
                        </a:cubicBezTo>
                        <a:cubicBezTo>
                          <a:pt x="10142290" y="-23424"/>
                          <a:pt x="10302576" y="20580"/>
                          <a:pt x="10527633" y="0"/>
                        </a:cubicBezTo>
                        <a:cubicBezTo>
                          <a:pt x="10688621" y="29751"/>
                          <a:pt x="10843180" y="262147"/>
                          <a:pt x="10854990" y="369878"/>
                        </a:cubicBezTo>
                        <a:cubicBezTo>
                          <a:pt x="10892906" y="619909"/>
                          <a:pt x="10820699" y="661267"/>
                          <a:pt x="10854990" y="877830"/>
                        </a:cubicBezTo>
                        <a:cubicBezTo>
                          <a:pt x="10887401" y="1099490"/>
                          <a:pt x="10831851" y="1281971"/>
                          <a:pt x="10854990" y="1385784"/>
                        </a:cubicBezTo>
                        <a:cubicBezTo>
                          <a:pt x="10860988" y="1475483"/>
                          <a:pt x="10842810" y="1763770"/>
                          <a:pt x="10854990" y="1849352"/>
                        </a:cubicBezTo>
                        <a:cubicBezTo>
                          <a:pt x="10905999" y="2072234"/>
                          <a:pt x="10729561" y="2181548"/>
                          <a:pt x="10527633" y="2219231"/>
                        </a:cubicBezTo>
                        <a:cubicBezTo>
                          <a:pt x="10340834" y="2296025"/>
                          <a:pt x="9990666" y="2147614"/>
                          <a:pt x="9825615" y="2219231"/>
                        </a:cubicBezTo>
                        <a:cubicBezTo>
                          <a:pt x="9681352" y="2278322"/>
                          <a:pt x="9478441" y="2212061"/>
                          <a:pt x="9327600" y="2219231"/>
                        </a:cubicBezTo>
                        <a:cubicBezTo>
                          <a:pt x="9185553" y="2223763"/>
                          <a:pt x="9159226" y="2199026"/>
                          <a:pt x="9033593" y="2219231"/>
                        </a:cubicBezTo>
                        <a:cubicBezTo>
                          <a:pt x="8918834" y="2221092"/>
                          <a:pt x="8795817" y="2202425"/>
                          <a:pt x="8637582" y="2219231"/>
                        </a:cubicBezTo>
                        <a:cubicBezTo>
                          <a:pt x="8434444" y="2294497"/>
                          <a:pt x="8275199" y="2168117"/>
                          <a:pt x="8037565" y="2219231"/>
                        </a:cubicBezTo>
                        <a:cubicBezTo>
                          <a:pt x="7788130" y="2280074"/>
                          <a:pt x="7582109" y="2197586"/>
                          <a:pt x="7437550" y="2219231"/>
                        </a:cubicBezTo>
                        <a:cubicBezTo>
                          <a:pt x="7308589" y="2236942"/>
                          <a:pt x="7151097" y="2172464"/>
                          <a:pt x="6939535" y="2219231"/>
                        </a:cubicBezTo>
                        <a:cubicBezTo>
                          <a:pt x="6711786" y="2248184"/>
                          <a:pt x="6538796" y="2151005"/>
                          <a:pt x="6237516" y="2219231"/>
                        </a:cubicBezTo>
                        <a:cubicBezTo>
                          <a:pt x="5925860" y="2281327"/>
                          <a:pt x="6032031" y="2224417"/>
                          <a:pt x="5943509" y="2219231"/>
                        </a:cubicBezTo>
                        <a:cubicBezTo>
                          <a:pt x="5809849" y="2221100"/>
                          <a:pt x="5587117" y="2165393"/>
                          <a:pt x="5343492" y="2219231"/>
                        </a:cubicBezTo>
                        <a:cubicBezTo>
                          <a:pt x="5152694" y="2245276"/>
                          <a:pt x="5018099" y="2170521"/>
                          <a:pt x="4845479" y="2219231"/>
                        </a:cubicBezTo>
                        <a:cubicBezTo>
                          <a:pt x="4697710" y="2274663"/>
                          <a:pt x="4498305" y="2127925"/>
                          <a:pt x="4245462" y="2219231"/>
                        </a:cubicBezTo>
                        <a:cubicBezTo>
                          <a:pt x="3993219" y="2288709"/>
                          <a:pt x="3972882" y="2212426"/>
                          <a:pt x="3849451" y="2219231"/>
                        </a:cubicBezTo>
                        <a:cubicBezTo>
                          <a:pt x="3731029" y="2226871"/>
                          <a:pt x="3645449" y="2162095"/>
                          <a:pt x="3453441" y="2219231"/>
                        </a:cubicBezTo>
                        <a:cubicBezTo>
                          <a:pt x="3294599" y="2269003"/>
                          <a:pt x="3018509" y="2122509"/>
                          <a:pt x="2751422" y="2219231"/>
                        </a:cubicBezTo>
                        <a:cubicBezTo>
                          <a:pt x="2495473" y="2284160"/>
                          <a:pt x="2473425" y="2219713"/>
                          <a:pt x="2355411" y="2219231"/>
                        </a:cubicBezTo>
                        <a:cubicBezTo>
                          <a:pt x="2230983" y="2208695"/>
                          <a:pt x="2019224" y="2222201"/>
                          <a:pt x="1755394" y="2219231"/>
                        </a:cubicBezTo>
                        <a:cubicBezTo>
                          <a:pt x="1497336" y="2256785"/>
                          <a:pt x="1408702" y="2197693"/>
                          <a:pt x="1155379" y="2219231"/>
                        </a:cubicBezTo>
                        <a:cubicBezTo>
                          <a:pt x="898676" y="2231949"/>
                          <a:pt x="989764" y="2167930"/>
                          <a:pt x="861370" y="2219231"/>
                        </a:cubicBezTo>
                        <a:cubicBezTo>
                          <a:pt x="711587" y="2221594"/>
                          <a:pt x="436369" y="2167096"/>
                          <a:pt x="327356" y="2219231"/>
                        </a:cubicBezTo>
                        <a:cubicBezTo>
                          <a:pt x="102214" y="2189153"/>
                          <a:pt x="-38580" y="2067567"/>
                          <a:pt x="0" y="1849352"/>
                        </a:cubicBezTo>
                        <a:cubicBezTo>
                          <a:pt x="-33082" y="1663529"/>
                          <a:pt x="10072" y="1503848"/>
                          <a:pt x="0" y="1341400"/>
                        </a:cubicBezTo>
                        <a:cubicBezTo>
                          <a:pt x="-44701" y="1174845"/>
                          <a:pt x="-23523" y="1003978"/>
                          <a:pt x="0" y="818652"/>
                        </a:cubicBezTo>
                        <a:cubicBezTo>
                          <a:pt x="-13657" y="644439"/>
                          <a:pt x="16661" y="495104"/>
                          <a:pt x="0" y="369878"/>
                        </a:cubicBezTo>
                        <a:close/>
                      </a:path>
                    </a:pathLst>
                  </a:cu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3200" b="1" dirty="0">
                <a:solidFill>
                  <a:srgbClr val="FF0000"/>
                </a:solidFill>
                <a:latin typeface="Calibri" panose="020F0502020204030204"/>
              </a:rPr>
              <a:t>Chị Võ Thị Sáu đã tham gia cách mạng từ năm 14 tuổi; trở thành chiến sĩ trinh sát nổi tiếng gan dạ; chiến đấu tiêu diệt kẻ thù; bị tra tấn vẫn hiên ngang,... những việc làm anh dũng của chị góp phần bảo vệ quê hương, đất nước.</a:t>
            </a:r>
          </a:p>
        </p:txBody>
      </p:sp>
      <p:pic>
        <p:nvPicPr>
          <p:cNvPr id="2" name="图片 17">
            <a:extLst>
              <a:ext uri="{FF2B5EF4-FFF2-40B4-BE49-F238E27FC236}">
                <a16:creationId xmlns:a16="http://schemas.microsoft.com/office/drawing/2014/main" id="{C2785F69-6312-F378-0E12-6A44FDEBAF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89" r="47243" b="8656"/>
          <a:stretch/>
        </p:blipFill>
        <p:spPr>
          <a:xfrm flipH="1">
            <a:off x="8977000" y="105537"/>
            <a:ext cx="3215000" cy="4549790"/>
          </a:xfrm>
          <a:prstGeom prst="rect">
            <a:avLst/>
          </a:prstGeom>
        </p:spPr>
      </p:pic>
    </p:spTree>
    <p:extLst>
      <p:ext uri="{BB962C8B-B14F-4D97-AF65-F5344CB8AC3E}">
        <p14:creationId xmlns:p14="http://schemas.microsoft.com/office/powerpoint/2010/main" val="41635265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893</Words>
  <Application>Microsoft Office PowerPoint</Application>
  <PresentationFormat>Widescreen</PresentationFormat>
  <Paragraphs>35</Paragraphs>
  <Slides>22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(Body)</vt:lpstr>
      <vt:lpstr>Calibri (Headings)</vt:lpstr>
      <vt:lpstr>Calibri Light</vt:lpstr>
      <vt:lpstr>Cambria</vt:lpstr>
      <vt:lpstr>Segoe UI</vt:lpstr>
      <vt:lpstr>Times New Roman</vt:lpstr>
      <vt:lpstr>字魂59号-创粗黑</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STD_DELL</cp:lastModifiedBy>
  <cp:revision>46</cp:revision>
  <dcterms:created xsi:type="dcterms:W3CDTF">2024-05-15T01:25:48Z</dcterms:created>
  <dcterms:modified xsi:type="dcterms:W3CDTF">2024-12-01T10:16:44Z</dcterms:modified>
</cp:coreProperties>
</file>