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07577225" r:id="rId2"/>
    <p:sldId id="459" r:id="rId3"/>
    <p:sldId id="257" r:id="rId4"/>
    <p:sldId id="258" r:id="rId5"/>
    <p:sldId id="259" r:id="rId6"/>
    <p:sldId id="260" r:id="rId7"/>
    <p:sldId id="26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3300"/>
    <a:srgbClr val="99FF66"/>
    <a:srgbClr val="99CCFF"/>
    <a:srgbClr val="FFCC99"/>
    <a:srgbClr val="CCCCFF"/>
    <a:srgbClr val="CC99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8" d="100"/>
          <a:sy n="68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3B517-4B89-450C-A1A0-24E5F774610F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9595-F458-44E0-B940-9929F4B1A6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2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00E8D55-CF34-41DB-A1C0-CC400B0D1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3C030D0-377E-4366-A577-81264C6F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761F2AF-42D7-43C0-BC6B-D71CDCC2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D90F7CB4-2DB2-4876-AF80-BEB9F98467DB}" type="slidenum">
              <a:rPr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9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846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1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76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84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r27">
            <a:extLst>
              <a:ext uri="{FF2B5EF4-FFF2-40B4-BE49-F238E27FC236}">
                <a16:creationId xmlns:a16="http://schemas.microsoft.com/office/drawing/2014/main" id="{740AAD81-E8C4-43EA-9362-98C6D073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-317500"/>
            <a:ext cx="9693276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th_657574da94uppjxp">
            <a:extLst>
              <a:ext uri="{FF2B5EF4-FFF2-40B4-BE49-F238E27FC236}">
                <a16:creationId xmlns:a16="http://schemas.microsoft.com/office/drawing/2014/main" id="{E787C3D6-100F-4CB8-A639-956F80D02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250825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th_659204qfhni5vgxw">
            <a:extLst>
              <a:ext uri="{FF2B5EF4-FFF2-40B4-BE49-F238E27FC236}">
                <a16:creationId xmlns:a16="http://schemas.microsoft.com/office/drawing/2014/main" id="{7226897A-CC23-40C6-9B73-A280EF2FF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utterfly2">
            <a:extLst>
              <a:ext uri="{FF2B5EF4-FFF2-40B4-BE49-F238E27FC236}">
                <a16:creationId xmlns:a16="http://schemas.microsoft.com/office/drawing/2014/main" id="{C9AE0D13-5746-43C2-997A-A61155EF6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926013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3">
            <a:extLst>
              <a:ext uri="{FF2B5EF4-FFF2-40B4-BE49-F238E27FC236}">
                <a16:creationId xmlns:a16="http://schemas.microsoft.com/office/drawing/2014/main" id="{ECEB995C-3753-47DB-901E-122BFE016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1992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6152" name="WordArt 6">
            <a:extLst>
              <a:ext uri="{FF2B5EF4-FFF2-40B4-BE49-F238E27FC236}">
                <a16:creationId xmlns:a16="http://schemas.microsoft.com/office/drawing/2014/main" id="{3A5F0DD7-3A1B-42C8-A568-E2A7CF508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754063"/>
            <a:ext cx="5380037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2" descr="707618jyfmp3jbxr">
            <a:extLst>
              <a:ext uri="{FF2B5EF4-FFF2-40B4-BE49-F238E27FC236}">
                <a16:creationId xmlns:a16="http://schemas.microsoft.com/office/drawing/2014/main" id="{09009BBE-BE39-4C0C-B870-B39CD595CF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457575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707618jyfmp3jbxr">
            <a:extLst>
              <a:ext uri="{FF2B5EF4-FFF2-40B4-BE49-F238E27FC236}">
                <a16:creationId xmlns:a16="http://schemas.microsoft.com/office/drawing/2014/main" id="{73C94485-D290-4639-B39F-DE9EAE449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133725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707618jyfmp3jbxr">
            <a:extLst>
              <a:ext uri="{FF2B5EF4-FFF2-40B4-BE49-F238E27FC236}">
                <a16:creationId xmlns:a16="http://schemas.microsoft.com/office/drawing/2014/main" id="{416E35E8-A736-494E-90ED-786015A9F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25590" y="4135438"/>
            <a:ext cx="4227530" cy="558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4419600" y="1414463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62" name="Picture 19" descr="707618jyfmp3jbxr">
            <a:extLst>
              <a:ext uri="{FF2B5EF4-FFF2-40B4-BE49-F238E27FC236}">
                <a16:creationId xmlns:a16="http://schemas.microsoft.com/office/drawing/2014/main" id="{F16AE8CD-2C9C-4784-B97E-EFED6DD4D5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3573463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64" name="Picture 22" descr="707618jyfmp3jbxr">
            <a:extLst>
              <a:ext uri="{FF2B5EF4-FFF2-40B4-BE49-F238E27FC236}">
                <a16:creationId xmlns:a16="http://schemas.microsoft.com/office/drawing/2014/main" id="{7B9F9970-A45A-449E-9B92-9BE372ECF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02757" y="4832350"/>
            <a:ext cx="3131908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933450" y="2362200"/>
            <a:ext cx="7448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1A -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11: PHÉP TRỪ TRONG PHẠM VI 10 (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</p:spTree>
    <p:custDataLst>
      <p:tags r:id="rId1"/>
    </p:custDataLst>
  </p:cSld>
  <p:clrMapOvr>
    <a:masterClrMapping/>
  </p:clrMapOvr>
  <p:transition advClick="0" advTm="3740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AF5-A12F-97A6-91DA-656F64B45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7B5C9-A021-0065-742C-57B90BAFC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7C4BF-1C8B-6F3A-FC51-23723659A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693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99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83130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37648" y="2075369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8765" y="2545140"/>
            <a:ext cx="7239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 – 1 	3 – 2 	4 – 3 	4 – 4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4 – 1		3 – 1 	5 – 1 	2 – 0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28071" y="41364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115677" y="4136408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20704" y="4163705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27256"/>
              </p:ext>
            </p:extLst>
          </p:nvPr>
        </p:nvGraphicFramePr>
        <p:xfrm>
          <a:off x="1089320" y="495300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182778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29447" y="603458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91400" y="60345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6501" y="2741059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0248" y="27432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848" y="27432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1648" y="27432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668" y="3429000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5415" y="3431141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8015" y="3431141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6815" y="3431141"/>
            <a:ext cx="6575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8455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4909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0408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7520" y="6047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6899" y="721056"/>
            <a:ext cx="721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3?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48310"/>
            <a:ext cx="5181600" cy="51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7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0208" y="152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6900" y="261840"/>
            <a:ext cx="68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cắn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49999" y="838201"/>
            <a:ext cx="4384201" cy="4114800"/>
            <a:chOff x="2246192" y="1315955"/>
            <a:chExt cx="4384201" cy="44752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192" y="1752600"/>
              <a:ext cx="4384201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92900" y="1315955"/>
              <a:ext cx="398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    B    C     D   E     G    H </a:t>
              </a:r>
              <a:endParaRPr lang="vi-VN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1014" y="4953001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8620" y="49530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647" y="49802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0200" y="5578366"/>
            <a:ext cx="3203019" cy="1127234"/>
            <a:chOff x="2314902" y="4921468"/>
            <a:chExt cx="3203019" cy="1127234"/>
          </a:xfrm>
        </p:grpSpPr>
        <p:sp>
          <p:nvSpPr>
            <p:cNvPr id="13" name="Rounded Rectangle 12"/>
            <p:cNvSpPr/>
            <p:nvPr/>
          </p:nvSpPr>
          <p:spPr>
            <a:xfrm>
              <a:off x="2469921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98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41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14902" y="4921468"/>
              <a:ext cx="3203019" cy="112723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3781" y="5578366"/>
            <a:ext cx="3203019" cy="1127234"/>
            <a:chOff x="2314902" y="4921468"/>
            <a:chExt cx="3203019" cy="1127234"/>
          </a:xfrm>
        </p:grpSpPr>
        <p:sp>
          <p:nvSpPr>
            <p:cNvPr id="18" name="Rounded Rectangle 17"/>
            <p:cNvSpPr/>
            <p:nvPr/>
          </p:nvSpPr>
          <p:spPr>
            <a:xfrm>
              <a:off x="2469921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98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41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14902" y="4921468"/>
              <a:ext cx="3203019" cy="112723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35577" y="257502"/>
            <a:ext cx="91398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9034" y="5928256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637" y="5912415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6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" y="1224382"/>
            <a:ext cx="9067800" cy="46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31216" y="559651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243" y="586948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5578366"/>
            <a:ext cx="3203019" cy="1127234"/>
            <a:chOff x="2314902" y="4921468"/>
            <a:chExt cx="3203019" cy="1127234"/>
          </a:xfrm>
        </p:grpSpPr>
        <p:sp>
          <p:nvSpPr>
            <p:cNvPr id="11" name="Rounded Rectangle 10"/>
            <p:cNvSpPr/>
            <p:nvPr/>
          </p:nvSpPr>
          <p:spPr>
            <a:xfrm>
              <a:off x="2469921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98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41026" y="5229164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14902" y="4921468"/>
              <a:ext cx="3203019" cy="112723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   –       = </a:t>
              </a:r>
              <a:endParaRPr lang="vi-VN" sz="35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52800" y="5912415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6005" y="5912068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1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C40D66B8-8AC5-41D5-B8E0-40B0773AB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>
            <a:extLst>
              <a:ext uri="{FF2B5EF4-FFF2-40B4-BE49-F238E27FC236}">
                <a16:creationId xmlns:a16="http://schemas.microsoft.com/office/drawing/2014/main" id="{3BD65CA9-F24B-4C84-A285-DCD1036C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097" y="2785283"/>
            <a:ext cx="5948363" cy="15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6" tIns="34289" rIns="68576" bIns="34289">
            <a:spAutoFit/>
          </a:bodyPr>
          <a:lstStyle>
            <a:lvl1pPr defTabSz="1306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CỦNG CỐ, DẶN DÒ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05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2D9D7C-3C97-4C2E-B8DC-EB213978FD6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1 (t5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ABB50719-9438-49C4-AD4F-A4A3E7ED7C7C}:2007577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2F1E5E-6E0E-4494-91B4-D00B0258D33F}:4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B8A43E-5747-4D7D-A0DB-B6098BF65F14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AE1D52-36EA-4FD1-8475-FE7D963FF676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4BA2F3-56F2-43CF-8041-54E4EC5B2335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D1AA58-41AF-4A13-A068-20C3F3B72710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711B88-14F0-40B2-83BA-E541BAEB1023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197</Words>
  <Application>Microsoft Office PowerPoint</Application>
  <PresentationFormat>On-screen Show (4:3)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 (t5)</dc:title>
  <dc:creator>Administrator</dc:creator>
  <cp:lastModifiedBy>Administrator</cp:lastModifiedBy>
  <cp:revision>54</cp:revision>
  <dcterms:created xsi:type="dcterms:W3CDTF">2006-08-16T00:00:00Z</dcterms:created>
  <dcterms:modified xsi:type="dcterms:W3CDTF">2024-11-30T23:24:20Z</dcterms:modified>
</cp:coreProperties>
</file>