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007577225" r:id="rId2"/>
    <p:sldId id="459" r:id="rId3"/>
    <p:sldId id="257" r:id="rId4"/>
    <p:sldId id="258" r:id="rId5"/>
    <p:sldId id="259" r:id="rId6"/>
    <p:sldId id="260" r:id="rId7"/>
    <p:sldId id="261" r:id="rId8"/>
    <p:sldId id="266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99"/>
    <a:srgbClr val="FF6600"/>
    <a:srgbClr val="0000FF"/>
    <a:srgbClr val="99FF66"/>
    <a:srgbClr val="99CCFF"/>
    <a:srgbClr val="CCCCFF"/>
    <a:srgbClr val="CC99FF"/>
    <a:srgbClr val="FFCC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 varScale="1">
        <p:scale>
          <a:sx n="68" d="100"/>
          <a:sy n="68" d="100"/>
        </p:scale>
        <p:origin x="1554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87FD8-EF8D-4B2A-B9DD-298B7AF5C628}" type="datetimeFigureOut">
              <a:rPr lang="vi-VN" smtClean="0"/>
              <a:t>01/12/2024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EB08E-7BEC-4D55-916D-F59211DD2F0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406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00E8D55-CF34-41DB-A1C0-CC400B0D1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3C030D0-377E-4366-A577-81264C6F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761F2AF-42D7-43C0-BC6B-D71CDCC2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D90F7CB4-2DB2-4876-AF80-BEB9F98467DB}" type="slidenum">
              <a:rPr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924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30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830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5194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313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731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EB08E-7BEC-4D55-916D-F59211DD2F0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212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r27">
            <a:extLst>
              <a:ext uri="{FF2B5EF4-FFF2-40B4-BE49-F238E27FC236}">
                <a16:creationId xmlns:a16="http://schemas.microsoft.com/office/drawing/2014/main" id="{740AAD81-E8C4-43EA-9362-98C6D073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317500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th_657574da94uppjxp">
            <a:extLst>
              <a:ext uri="{FF2B5EF4-FFF2-40B4-BE49-F238E27FC236}">
                <a16:creationId xmlns:a16="http://schemas.microsoft.com/office/drawing/2014/main" id="{E787C3D6-100F-4CB8-A639-956F80D02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h_659204qfhni5vgxw">
            <a:extLst>
              <a:ext uri="{FF2B5EF4-FFF2-40B4-BE49-F238E27FC236}">
                <a16:creationId xmlns:a16="http://schemas.microsoft.com/office/drawing/2014/main" id="{7226897A-CC23-40C6-9B73-A280EF2FF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utterfly2">
            <a:extLst>
              <a:ext uri="{FF2B5EF4-FFF2-40B4-BE49-F238E27FC236}">
                <a16:creationId xmlns:a16="http://schemas.microsoft.com/office/drawing/2014/main" id="{C9AE0D13-5746-43C2-997A-A61155EF6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3">
            <a:extLst>
              <a:ext uri="{FF2B5EF4-FFF2-40B4-BE49-F238E27FC236}">
                <a16:creationId xmlns:a16="http://schemas.microsoft.com/office/drawing/2014/main" id="{ECEB995C-3753-47DB-901E-122BFE016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6152" name="WordArt 6">
            <a:extLst>
              <a:ext uri="{FF2B5EF4-FFF2-40B4-BE49-F238E27FC236}">
                <a16:creationId xmlns:a16="http://schemas.microsoft.com/office/drawing/2014/main" id="{3A5F0DD7-3A1B-42C8-A568-E2A7CF508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713" y="754063"/>
            <a:ext cx="5380037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707618jyfmp3jbxr">
            <a:extLst>
              <a:ext uri="{FF2B5EF4-FFF2-40B4-BE49-F238E27FC236}">
                <a16:creationId xmlns:a16="http://schemas.microsoft.com/office/drawing/2014/main" id="{09009BBE-BE39-4C0C-B870-B39CD595CF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707618jyfmp3jbxr">
            <a:extLst>
              <a:ext uri="{FF2B5EF4-FFF2-40B4-BE49-F238E27FC236}">
                <a16:creationId xmlns:a16="http://schemas.microsoft.com/office/drawing/2014/main" id="{73C94485-D290-4639-B39F-DE9EAE449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707618jyfmp3jbxr">
            <a:extLst>
              <a:ext uri="{FF2B5EF4-FFF2-40B4-BE49-F238E27FC236}">
                <a16:creationId xmlns:a16="http://schemas.microsoft.com/office/drawing/2014/main" id="{416E35E8-A736-494E-90ED-786015A9F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35438"/>
            <a:ext cx="4227530" cy="558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62" name="Picture 19" descr="707618jyfmp3jbxr">
            <a:extLst>
              <a:ext uri="{FF2B5EF4-FFF2-40B4-BE49-F238E27FC236}">
                <a16:creationId xmlns:a16="http://schemas.microsoft.com/office/drawing/2014/main" id="{F16AE8CD-2C9C-4784-B97E-EFED6DD4D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64" name="Picture 22" descr="707618jyfmp3jbxr">
            <a:extLst>
              <a:ext uri="{FF2B5EF4-FFF2-40B4-BE49-F238E27FC236}">
                <a16:creationId xmlns:a16="http://schemas.microsoft.com/office/drawing/2014/main" id="{7B9F9970-A45A-449E-9B92-9BE372ECF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32350"/>
            <a:ext cx="3131908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933450" y="2362200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1A -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11: PHÉP TRỪ TRONG PHẠM VI 10 (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0EAF5-A12F-97A6-91DA-656F64B45C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C7B5C9-A021-0065-742C-57B90BAFC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7C4BF-1C8B-6F3A-FC51-23723659A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399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95490" y="18947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517" y="19220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2963150"/>
            <a:ext cx="3023634" cy="14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31" y="5026946"/>
            <a:ext cx="3000375" cy="14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1055" y="2743200"/>
            <a:ext cx="8001000" cy="1828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691055" y="4800600"/>
            <a:ext cx="8001000" cy="1828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719959" y="3004974"/>
            <a:ext cx="4764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Vớt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3 con,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endParaRPr lang="vi-VN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33064" y="3812896"/>
            <a:ext cx="1961582" cy="606704"/>
            <a:chOff x="2033064" y="3547592"/>
            <a:chExt cx="1961582" cy="606704"/>
          </a:xfrm>
        </p:grpSpPr>
        <p:sp>
          <p:nvSpPr>
            <p:cNvPr id="21" name="Rounded Rectangle 20"/>
            <p:cNvSpPr/>
            <p:nvPr/>
          </p:nvSpPr>
          <p:spPr>
            <a:xfrm>
              <a:off x="3370151" y="354759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33064" y="3589334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 – 3 = 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7333" y="5073868"/>
            <a:ext cx="4464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Vớt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2 con,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endParaRPr lang="vi-VN" sz="22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030437" y="5914964"/>
            <a:ext cx="1961582" cy="606704"/>
            <a:chOff x="2033064" y="3547592"/>
            <a:chExt cx="1961582" cy="606704"/>
          </a:xfrm>
        </p:grpSpPr>
        <p:sp>
          <p:nvSpPr>
            <p:cNvPr id="26" name="Rounded Rectangle 25"/>
            <p:cNvSpPr/>
            <p:nvPr/>
          </p:nvSpPr>
          <p:spPr>
            <a:xfrm>
              <a:off x="3370151" y="354759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33064" y="3589334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– 2 = 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430588" y="3849836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8"/>
          <p:cNvSpPr txBox="1"/>
          <p:nvPr/>
        </p:nvSpPr>
        <p:spPr>
          <a:xfrm>
            <a:off x="3453900" y="5942388"/>
            <a:ext cx="456995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4" grpId="0"/>
      <p:bldP spid="2" grpId="0" animBg="1"/>
      <p:bldP spid="19" grpId="0" animBg="1"/>
      <p:bldP spid="20" grpId="0"/>
      <p:bldP spid="24" grpId="0"/>
      <p:bldP spid="18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495490" y="446983"/>
            <a:ext cx="932323" cy="628017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00517" y="474280"/>
            <a:ext cx="322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1515350"/>
            <a:ext cx="3023634" cy="1442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231" y="3439882"/>
            <a:ext cx="3000375" cy="143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1055" y="1295400"/>
            <a:ext cx="8001000" cy="1828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ounded Rectangle 18"/>
          <p:cNvSpPr/>
          <p:nvPr/>
        </p:nvSpPr>
        <p:spPr>
          <a:xfrm>
            <a:off x="691055" y="3213536"/>
            <a:ext cx="8001000" cy="182880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TextBox 19"/>
          <p:cNvSpPr txBox="1"/>
          <p:nvPr/>
        </p:nvSpPr>
        <p:spPr>
          <a:xfrm>
            <a:off x="719959" y="1557174"/>
            <a:ext cx="4764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Vớt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3 con,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endParaRPr lang="vi-VN" sz="2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2033064" y="2365096"/>
            <a:ext cx="1961582" cy="606704"/>
            <a:chOff x="2033064" y="3547592"/>
            <a:chExt cx="1961582" cy="606704"/>
          </a:xfrm>
        </p:grpSpPr>
        <p:sp>
          <p:nvSpPr>
            <p:cNvPr id="21" name="Rounded Rectangle 20"/>
            <p:cNvSpPr/>
            <p:nvPr/>
          </p:nvSpPr>
          <p:spPr>
            <a:xfrm>
              <a:off x="3370151" y="3547592"/>
              <a:ext cx="624495" cy="606704"/>
            </a:xfrm>
            <a:prstGeom prst="round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33064" y="3589334"/>
              <a:ext cx="13933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9 – 3 = 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17333" y="3486804"/>
            <a:ext cx="4464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Arial" pitchFamily="34" charset="0"/>
                <a:cs typeface="Arial" pitchFamily="34" charset="0"/>
              </a:rPr>
              <a:t>Vớt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2 con,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còn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cá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?</a:t>
            </a:r>
            <a:endParaRPr lang="vi-VN" sz="22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3367524" y="4327900"/>
            <a:ext cx="624495" cy="606704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30437" y="4369642"/>
            <a:ext cx="1393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– 2 =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8585" y="5181600"/>
            <a:ext cx="19928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– 3 – 2 = 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67524" y="2365096"/>
            <a:ext cx="624495" cy="606704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68566" y="4327900"/>
            <a:ext cx="624495" cy="606704"/>
          </a:xfrm>
          <a:prstGeom prst="roundRect">
            <a:avLst/>
          </a:prstGeom>
          <a:ln>
            <a:solidFill>
              <a:srgbClr val="FF66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04196" y="5165834"/>
            <a:ext cx="8001000" cy="1587064"/>
          </a:xfrm>
          <a:prstGeom prst="roundRect">
            <a:avLst/>
          </a:prstGeom>
          <a:noFill/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ounded Rectangle 29"/>
          <p:cNvSpPr/>
          <p:nvPr/>
        </p:nvSpPr>
        <p:spPr>
          <a:xfrm>
            <a:off x="2949467" y="5704820"/>
            <a:ext cx="3189703" cy="953482"/>
          </a:xfrm>
          <a:prstGeom prst="roundRect">
            <a:avLst/>
          </a:prstGeom>
          <a:solidFill>
            <a:srgbClr val="FFCC99"/>
          </a:solidFill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Nhẩm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14800" y="5704820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9 – 3 = 6</a:t>
            </a:r>
            <a:endParaRPr lang="vi-VN" sz="2800" b="1" dirty="0">
              <a:solidFill>
                <a:srgbClr val="FF33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21294" y="6135082"/>
            <a:ext cx="1593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6 – 2 = 4</a:t>
            </a:r>
            <a:endParaRPr lang="vi-VN" sz="2800" b="1" dirty="0">
              <a:solidFill>
                <a:srgbClr val="FF330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258671" y="5134302"/>
            <a:ext cx="624495" cy="6067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2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8" grpId="0" animBg="1"/>
      <p:bldP spid="23" grpId="0" animBg="1"/>
      <p:bldP spid="28" grpId="0" animBg="1"/>
      <p:bldP spid="30" grpId="0" animBg="1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11450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314496"/>
            <a:ext cx="1409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: </a:t>
            </a:r>
            <a:endParaRPr lang="vi-VN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3021" y="2133600"/>
            <a:ext cx="7917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– 2 – 3			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– 4 – 1</a:t>
            </a:r>
          </a:p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5 – 2 			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d)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+ 6 – 4  </a:t>
            </a:r>
            <a:endParaRPr lang="vi-VN" sz="3200" b="1" dirty="0">
              <a:solidFill>
                <a:srgbClr val="0070C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77723" y="3153102"/>
            <a:ext cx="90054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423195" y="3216166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2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7717" y="2672822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798128" y="3153102"/>
            <a:ext cx="90054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943600" y="3216166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38122" y="2672822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2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77723" y="4340770"/>
            <a:ext cx="105294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75595" y="4403834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70117" y="3860490"/>
            <a:ext cx="880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3 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798128" y="4382201"/>
            <a:ext cx="90054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943600" y="4445265"/>
            <a:ext cx="609600" cy="6096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vi-VN" sz="25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38122" y="3901921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5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5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364597" cy="146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38" y="2438400"/>
            <a:ext cx="252719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402" y="173200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8352" y="2092656"/>
            <a:ext cx="5881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0, 1, 2, 3, 4, 5.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B: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5, 6, 7, 8, 9, 10.</a:t>
            </a:r>
          </a:p>
          <a:p>
            <a:pPr algn="just"/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gieo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2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Lấy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xắc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thúc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5 con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626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94393"/>
            <a:ext cx="5334000" cy="469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024" y="226367"/>
            <a:ext cx="2450660" cy="173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" y="228600"/>
            <a:ext cx="3364597" cy="146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8402" y="1732002"/>
            <a:ext cx="1194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cá</a:t>
            </a:r>
            <a:endParaRPr lang="vi-V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394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C40D66B8-8AC5-41D5-B8E0-40B0773AB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6">
            <a:extLst>
              <a:ext uri="{FF2B5EF4-FFF2-40B4-BE49-F238E27FC236}">
                <a16:creationId xmlns:a16="http://schemas.microsoft.com/office/drawing/2014/main" id="{3BD65CA9-F24B-4C84-A285-DCD1036C0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097" y="2530078"/>
            <a:ext cx="5948363" cy="215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76" tIns="34289" rIns="68576" bIns="34289">
            <a:spAutoFit/>
          </a:bodyPr>
          <a:lstStyle>
            <a:lvl1pPr defTabSz="13065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065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065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TIẾT HỌC KẾT THÚC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latin typeface="Times New Roman" panose="02020603050405020304" pitchFamily="18" charset="0"/>
                <a:cs typeface="Arial" panose="020B0604020202020204" pitchFamily="34" charset="0"/>
              </a:rPr>
              <a:t>CHÚC CÁC EM HỌC TẬP TỐT!</a:t>
            </a:r>
            <a:r>
              <a:rPr lang="en-US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405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F390EAA-9B11-4175-9EA0-A5AC6B8DC7F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Giáo án điện tử toán\\Bài 1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1 (t6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2F1E5E-6E0E-4494-91B4-D00B0258D33F}:4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56E49A-FC2A-4209-962E-8A906710C16E}: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0CD76A-7A41-4967-B2F3-779D01AB30BE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B8F790-BC2A-4149-8A6B-54C5F311C070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CCEAA6-E812-4C86-BB7C-EB1F6A02AB52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B888DB0-4283-40D6-9C2D-0A248C863E2A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711B88-14F0-40B2-83BA-E541BAEB1023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317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11 (t6)</dc:title>
  <dc:creator>Administrator</dc:creator>
  <cp:lastModifiedBy>Administrator</cp:lastModifiedBy>
  <cp:revision>59</cp:revision>
  <dcterms:created xsi:type="dcterms:W3CDTF">2006-08-16T00:00:00Z</dcterms:created>
  <dcterms:modified xsi:type="dcterms:W3CDTF">2024-11-30T23:24:15Z</dcterms:modified>
</cp:coreProperties>
</file>