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26"/>
  </p:notesMasterIdLst>
  <p:sldIdLst>
    <p:sldId id="257" r:id="rId2"/>
    <p:sldId id="390" r:id="rId3"/>
    <p:sldId id="259" r:id="rId4"/>
    <p:sldId id="391" r:id="rId5"/>
    <p:sldId id="375" r:id="rId6"/>
    <p:sldId id="336" r:id="rId7"/>
    <p:sldId id="370" r:id="rId8"/>
    <p:sldId id="371" r:id="rId9"/>
    <p:sldId id="393" r:id="rId10"/>
    <p:sldId id="282" r:id="rId11"/>
    <p:sldId id="283" r:id="rId12"/>
    <p:sldId id="284" r:id="rId13"/>
    <p:sldId id="394" r:id="rId14"/>
    <p:sldId id="372" r:id="rId15"/>
    <p:sldId id="355" r:id="rId16"/>
    <p:sldId id="314" r:id="rId17"/>
    <p:sldId id="395" r:id="rId18"/>
    <p:sldId id="396" r:id="rId19"/>
    <p:sldId id="397" r:id="rId20"/>
    <p:sldId id="398" r:id="rId21"/>
    <p:sldId id="326" r:id="rId22"/>
    <p:sldId id="274" r:id="rId23"/>
    <p:sldId id="275" r:id="rId24"/>
    <p:sldId id="389" r:id="rId25"/>
  </p:sldIdLst>
  <p:sldSz cx="12192000" cy="6858000"/>
  <p:notesSz cx="6858000" cy="9144000"/>
  <p:custDataLst>
    <p:tags r:id="rId27"/>
  </p:custDataLst>
  <p:defaultTextStyle>
    <a:defPPr>
      <a:defRPr lang="en-US"/>
    </a:defPPr>
    <a:lvl1pPr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1pPr>
    <a:lvl2pPr marL="4572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2pPr>
    <a:lvl3pPr marL="9144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3pPr>
    <a:lvl4pPr marL="13716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4pPr>
    <a:lvl5pPr marL="18288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5pPr>
    <a:lvl6pPr marL="2286000" algn="l" defTabSz="914400" rtl="0" eaLnBrk="1" latinLnBrk="0" hangingPunct="1">
      <a:defRPr sz="7200" kern="1200">
        <a:solidFill>
          <a:schemeClr val="tx1"/>
        </a:solidFill>
        <a:latin typeface=".VnAvant" panose="020B7200000000000000" pitchFamily="34" charset="0"/>
        <a:ea typeface="+mn-ea"/>
        <a:cs typeface="+mn-cs"/>
      </a:defRPr>
    </a:lvl6pPr>
    <a:lvl7pPr marL="2743200" algn="l" defTabSz="914400" rtl="0" eaLnBrk="1" latinLnBrk="0" hangingPunct="1">
      <a:defRPr sz="7200" kern="1200">
        <a:solidFill>
          <a:schemeClr val="tx1"/>
        </a:solidFill>
        <a:latin typeface=".VnAvant" panose="020B7200000000000000" pitchFamily="34" charset="0"/>
        <a:ea typeface="+mn-ea"/>
        <a:cs typeface="+mn-cs"/>
      </a:defRPr>
    </a:lvl7pPr>
    <a:lvl8pPr marL="3200400" algn="l" defTabSz="914400" rtl="0" eaLnBrk="1" latinLnBrk="0" hangingPunct="1">
      <a:defRPr sz="7200" kern="1200">
        <a:solidFill>
          <a:schemeClr val="tx1"/>
        </a:solidFill>
        <a:latin typeface=".VnAvant" panose="020B7200000000000000" pitchFamily="34" charset="0"/>
        <a:ea typeface="+mn-ea"/>
        <a:cs typeface="+mn-cs"/>
      </a:defRPr>
    </a:lvl8pPr>
    <a:lvl9pPr marL="3657600" algn="l" defTabSz="914400" rtl="0" eaLnBrk="1" latinLnBrk="0" hangingPunct="1">
      <a:defRPr sz="7200" kern="1200">
        <a:solidFill>
          <a:schemeClr val="tx1"/>
        </a:solidFill>
        <a:latin typeface=".VnAvant" panose="020B7200000000000000"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305"/>
    <a:srgbClr val="D6A300"/>
    <a:srgbClr val="FFE89F"/>
    <a:srgbClr val="FF00FF"/>
    <a:srgbClr val="0000FF"/>
    <a:srgbClr val="FFEDB3"/>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2" autoAdjust="0"/>
    <p:restoredTop sz="93795" autoAdjust="0"/>
  </p:normalViewPr>
  <p:slideViewPr>
    <p:cSldViewPr>
      <p:cViewPr varScale="1">
        <p:scale>
          <a:sx n="112" d="100"/>
          <a:sy n="112" d="100"/>
        </p:scale>
        <p:origin x="848" y="200"/>
      </p:cViewPr>
      <p:guideLst>
        <p:guide orient="horz" pos="2160"/>
        <p:guide pos="3840"/>
      </p:guideLst>
    </p:cSldViewPr>
  </p:slideViewPr>
  <p:outlineViewPr>
    <p:cViewPr>
      <p:scale>
        <a:sx n="33" d="100"/>
        <a:sy n="33" d="100"/>
      </p:scale>
      <p:origin x="25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E7A1C9E-E319-4852-ABB1-54F6C26D7A2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0723" name="Rectangle 3">
            <a:extLst>
              <a:ext uri="{FF2B5EF4-FFF2-40B4-BE49-F238E27FC236}">
                <a16:creationId xmlns:a16="http://schemas.microsoft.com/office/drawing/2014/main" id="{A8D8752E-D691-4BF3-B689-29740EEEF76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D41B6A60-5E1D-4FFA-AC2D-FBA344DCB48B}" type="datetimeFigureOut">
              <a:rPr lang="en-US"/>
              <a:pPr>
                <a:defRPr/>
              </a:pPr>
              <a:t>12/11/24</a:t>
            </a:fld>
            <a:endParaRPr lang="en-US"/>
          </a:p>
        </p:txBody>
      </p:sp>
      <p:sp>
        <p:nvSpPr>
          <p:cNvPr id="3076" name="Rectangle 4">
            <a:extLst>
              <a:ext uri="{FF2B5EF4-FFF2-40B4-BE49-F238E27FC236}">
                <a16:creationId xmlns:a16="http://schemas.microsoft.com/office/drawing/2014/main" id="{5F6EDFC5-4759-43A3-A1AE-93078058390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82CC9BC2-F54E-4F5A-BA04-B3689FA0F7F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F4DCDE04-9FB9-42B8-85F1-2CE028825AE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0727" name="Rectangle 7">
            <a:extLst>
              <a:ext uri="{FF2B5EF4-FFF2-40B4-BE49-F238E27FC236}">
                <a16:creationId xmlns:a16="http://schemas.microsoft.com/office/drawing/2014/main" id="{692F54BC-56B7-4890-B62F-C6474221D77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D373440-9FBD-4382-AFBE-1EC330A065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227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07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02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5423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9445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2905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535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9546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406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5605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0386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8162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8845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68110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12/11/24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2986185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1"/>
            <a:ext cx="12161838" cy="2013584"/>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61675" y="125205"/>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779716" y="125205"/>
            <a:ext cx="8330788" cy="1325563"/>
          </a:xfrm>
        </p:spPr>
        <p:txBody>
          <a:bodyPr>
            <a:noAutofit/>
          </a:bodyPr>
          <a:lstStyle/>
          <a:p>
            <a:pPr algn="ct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UỶ BAN NHÂN DÂN HUYỆN AN LÃO </a:t>
            </a:r>
            <a:b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b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TRƯỜNG TIỂU HỌC QUANG TRUNG </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4590431"/>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47" y="2680287"/>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9AB86A0D-4C39-FE00-84CE-C2B0A6F022FF}"/>
              </a:ext>
            </a:extLst>
          </p:cNvPr>
          <p:cNvSpPr txBox="1">
            <a:spLocks/>
          </p:cNvSpPr>
          <p:nvPr/>
        </p:nvSpPr>
        <p:spPr>
          <a:xfrm>
            <a:off x="2514600" y="2931517"/>
            <a:ext cx="8330788"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 VIỆT 1</a:t>
            </a:r>
          </a:p>
          <a:p>
            <a:pPr fontAlgn="auto">
              <a:spcAft>
                <a:spcPts val="0"/>
              </a:spcAft>
            </a:pP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fontAlgn="auto">
              <a:spcAft>
                <a:spcPts val="0"/>
              </a:spcAft>
            </a:pP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57: </a:t>
            </a: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anh</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ênh</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inh</a:t>
            </a: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3" name="Title 3">
            <a:extLst>
              <a:ext uri="{FF2B5EF4-FFF2-40B4-BE49-F238E27FC236}">
                <a16:creationId xmlns:a16="http://schemas.microsoft.com/office/drawing/2014/main" id="{EF696387-9723-B491-FA0F-30B2CAC01406}"/>
              </a:ext>
            </a:extLst>
          </p:cNvPr>
          <p:cNvSpPr txBox="1">
            <a:spLocks/>
          </p:cNvSpPr>
          <p:nvPr/>
        </p:nvSpPr>
        <p:spPr>
          <a:xfrm>
            <a:off x="2514600" y="5481638"/>
            <a:ext cx="8330788"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viên</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Thị</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i="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quả chanh</a:t>
            </a:r>
          </a:p>
        </p:txBody>
      </p:sp>
      <p:sp>
        <p:nvSpPr>
          <p:cNvPr id="7" name="Title 1"/>
          <p:cNvSpPr txBox="1">
            <a:spLocks/>
          </p:cNvSpPr>
          <p:nvPr/>
        </p:nvSpPr>
        <p:spPr>
          <a:xfrm>
            <a:off x="6629400" y="5116656"/>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dirty="0" err="1">
                <a:solidFill>
                  <a:srgbClr val="FF0000"/>
                </a:solidFill>
                <a:latin typeface="Arial-Rounded" pitchFamily="34" charset="0"/>
                <a:ea typeface="Arial-Rounded" pitchFamily="34" charset="0"/>
                <a:cs typeface="Arial-Rounded" pitchFamily="34" charset="0"/>
              </a:rPr>
              <a:t>anh</a:t>
            </a:r>
            <a:endParaRPr lang="en-US" sz="9600" dirty="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pic>
        <p:nvPicPr>
          <p:cNvPr id="8"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bờ kênh</a:t>
            </a:r>
          </a:p>
        </p:txBody>
      </p:sp>
      <p:sp>
        <p:nvSpPr>
          <p:cNvPr id="6" name="Title 1"/>
          <p:cNvSpPr txBox="1">
            <a:spLocks/>
          </p:cNvSpPr>
          <p:nvPr/>
        </p:nvSpPr>
        <p:spPr>
          <a:xfrm>
            <a:off x="5791200" y="5439505"/>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dirty="0" err="1">
                <a:solidFill>
                  <a:srgbClr val="FF0000"/>
                </a:solidFill>
                <a:latin typeface="Arial-Rounded" pitchFamily="34" charset="0"/>
                <a:ea typeface="Arial-Rounded" pitchFamily="34" charset="0"/>
                <a:cs typeface="Arial-Rounded" pitchFamily="34" charset="0"/>
              </a:rPr>
              <a:t>ênh</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383" y="180135"/>
            <a:ext cx="6451937" cy="463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kính râm</a:t>
            </a:r>
          </a:p>
        </p:txBody>
      </p:sp>
      <p:grpSp>
        <p:nvGrpSpPr>
          <p:cNvPr id="5" name="Group 4"/>
          <p:cNvGrpSpPr/>
          <p:nvPr/>
        </p:nvGrpSpPr>
        <p:grpSpPr>
          <a:xfrm>
            <a:off x="3158876" y="5441431"/>
            <a:ext cx="2753606" cy="1869933"/>
            <a:chOff x="1439739" y="4911037"/>
            <a:chExt cx="2753606" cy="1869933"/>
          </a:xfrm>
        </p:grpSpPr>
        <p:sp>
          <p:nvSpPr>
            <p:cNvPr id="6" name="Title 1"/>
            <p:cNvSpPr txBox="1">
              <a:spLocks/>
            </p:cNvSpPr>
            <p:nvPr/>
          </p:nvSpPr>
          <p:spPr>
            <a:xfrm>
              <a:off x="2597952" y="491103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nh</a:t>
              </a: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1439739" y="5071195"/>
              <a:ext cx="2363357" cy="17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descr="Mua Kính râm nam GM250 full hộ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401"/>
          <a:stretch/>
        </p:blipFill>
        <p:spPr bwMode="auto">
          <a:xfrm>
            <a:off x="3419855" y="331932"/>
            <a:ext cx="5016459" cy="454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0395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bờ kênh</a:t>
            </a:r>
          </a:p>
        </p:txBody>
      </p:sp>
      <p:sp>
        <p:nvSpPr>
          <p:cNvPr id="16" name="Title 1"/>
          <p:cNvSpPr txBox="1">
            <a:spLocks/>
          </p:cNvSpPr>
          <p:nvPr/>
        </p:nvSpPr>
        <p:spPr>
          <a:xfrm>
            <a:off x="-3048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quả chanh</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 râm</a:t>
            </a:r>
          </a:p>
        </p:txBody>
      </p:sp>
      <p:pic>
        <p:nvPicPr>
          <p:cNvPr id="9" name="Picture 2" descr="Mua Kính râm nam GM250 full hộ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401"/>
          <a:stretch/>
        </p:blipFill>
        <p:spPr bwMode="auto">
          <a:xfrm>
            <a:off x="8500987" y="1447801"/>
            <a:ext cx="3114826" cy="28220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hung cảnh đồng quê ở Quảng Ngãi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458" y="1472167"/>
            <a:ext cx="3860702" cy="2773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anh Tươi 5 Quả Loại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65" y="1472167"/>
            <a:ext cx="2740161" cy="274016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4290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bờ kênh</a:t>
            </a:r>
          </a:p>
        </p:txBody>
      </p:sp>
      <p:sp>
        <p:nvSpPr>
          <p:cNvPr id="20" name="Title 1"/>
          <p:cNvSpPr txBox="1">
            <a:spLocks/>
          </p:cNvSpPr>
          <p:nvPr/>
        </p:nvSpPr>
        <p:spPr>
          <a:xfrm>
            <a:off x="-304800"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quả chanh</a:t>
            </a:r>
          </a:p>
        </p:txBody>
      </p:sp>
      <p:sp>
        <p:nvSpPr>
          <p:cNvPr id="21"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 râm</a:t>
            </a:r>
          </a:p>
        </p:txBody>
      </p:sp>
      <p:sp>
        <p:nvSpPr>
          <p:cNvPr id="6" name="Title 1"/>
          <p:cNvSpPr txBox="1">
            <a:spLocks/>
          </p:cNvSpPr>
          <p:nvPr/>
        </p:nvSpPr>
        <p:spPr>
          <a:xfrm>
            <a:off x="1923145" y="33221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chanh</a:t>
            </a:r>
          </a:p>
        </p:txBody>
      </p:sp>
      <p:sp>
        <p:nvSpPr>
          <p:cNvPr id="7" name="Title 1"/>
          <p:cNvSpPr txBox="1">
            <a:spLocks/>
          </p:cNvSpPr>
          <p:nvPr/>
        </p:nvSpPr>
        <p:spPr>
          <a:xfrm>
            <a:off x="4838445" y="3343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mảnh</a:t>
            </a:r>
          </a:p>
        </p:txBody>
      </p:sp>
      <p:sp>
        <p:nvSpPr>
          <p:cNvPr id="8" name="Title 1"/>
          <p:cNvSpPr txBox="1">
            <a:spLocks/>
          </p:cNvSpPr>
          <p:nvPr/>
        </p:nvSpPr>
        <p:spPr>
          <a:xfrm>
            <a:off x="8019258" y="333989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cạnh</a:t>
            </a:r>
          </a:p>
        </p:txBody>
      </p:sp>
      <p:sp>
        <p:nvSpPr>
          <p:cNvPr id="9" name="Title 1"/>
          <p:cNvSpPr txBox="1">
            <a:spLocks/>
          </p:cNvSpPr>
          <p:nvPr/>
        </p:nvSpPr>
        <p:spPr>
          <a:xfrm>
            <a:off x="2029317" y="420530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kênh</a:t>
            </a:r>
          </a:p>
        </p:txBody>
      </p:sp>
      <p:sp>
        <p:nvSpPr>
          <p:cNvPr id="10" name="Title 1"/>
          <p:cNvSpPr txBox="1">
            <a:spLocks/>
          </p:cNvSpPr>
          <p:nvPr/>
        </p:nvSpPr>
        <p:spPr>
          <a:xfrm>
            <a:off x="4838445" y="422681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ghềnh</a:t>
            </a:r>
          </a:p>
        </p:txBody>
      </p:sp>
      <p:sp>
        <p:nvSpPr>
          <p:cNvPr id="11" name="Title 1"/>
          <p:cNvSpPr txBox="1">
            <a:spLocks/>
          </p:cNvSpPr>
          <p:nvPr/>
        </p:nvSpPr>
        <p:spPr>
          <a:xfrm>
            <a:off x="8019258" y="422306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lệnh</a:t>
            </a:r>
          </a:p>
        </p:txBody>
      </p:sp>
      <p:sp>
        <p:nvSpPr>
          <p:cNvPr id="12" name="Title 1"/>
          <p:cNvSpPr txBox="1">
            <a:spLocks/>
          </p:cNvSpPr>
          <p:nvPr/>
        </p:nvSpPr>
        <p:spPr>
          <a:xfrm>
            <a:off x="2029317"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a:t>
            </a:r>
          </a:p>
        </p:txBody>
      </p:sp>
      <p:sp>
        <p:nvSpPr>
          <p:cNvPr id="13" name="Title 1"/>
          <p:cNvSpPr txBox="1">
            <a:spLocks/>
          </p:cNvSpPr>
          <p:nvPr/>
        </p:nvSpPr>
        <p:spPr>
          <a:xfrm>
            <a:off x="4780281" y="5096242"/>
            <a:ext cx="212346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dirty="0" err="1">
                <a:solidFill>
                  <a:srgbClr val="0070C0"/>
                </a:solidFill>
                <a:latin typeface="Arial-Rounded" pitchFamily="34" charset="0"/>
                <a:ea typeface="Arial-Rounded" pitchFamily="34" charset="0"/>
                <a:cs typeface="Arial-Rounded" pitchFamily="34" charset="0"/>
              </a:rPr>
              <a:t>chỉnh</a:t>
            </a:r>
            <a:endParaRPr lang="en-US" sz="6000" dirty="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8019258"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thịnh</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827" y="-69954"/>
            <a:ext cx="5950550" cy="380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9276" y="76203"/>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353956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1" t="24375" r="33236" b="22187"/>
          <a:stretch/>
        </p:blipFill>
        <p:spPr bwMode="auto">
          <a:xfrm>
            <a:off x="5090319" y="775859"/>
            <a:ext cx="7086600" cy="58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35083" y="135780"/>
            <a:ext cx="2018641" cy="6428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   Viết vở</a:t>
            </a:r>
          </a:p>
        </p:txBody>
      </p:sp>
      <p:pic>
        <p:nvPicPr>
          <p:cNvPr id="6" name="Picture 5">
            <a:extLst>
              <a:ext uri="{FF2B5EF4-FFF2-40B4-BE49-F238E27FC236}">
                <a16:creationId xmlns:a16="http://schemas.microsoft.com/office/drawing/2014/main" id="{98C045F4-FA57-4E01-83A2-639C806D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1" y="990600"/>
            <a:ext cx="3342425" cy="4797772"/>
          </a:xfrm>
          <a:prstGeom prst="rect">
            <a:avLst/>
          </a:prstGeom>
        </p:spPr>
      </p:pic>
      <p:sp>
        <p:nvSpPr>
          <p:cNvPr id="2" name="TextBox 1"/>
          <p:cNvSpPr txBox="1"/>
          <p:nvPr/>
        </p:nvSpPr>
        <p:spPr>
          <a:xfrm>
            <a:off x="1019628" y="5867401"/>
            <a:ext cx="3429000" cy="769441"/>
          </a:xfrm>
          <a:prstGeom prst="rect">
            <a:avLst/>
          </a:prstGeom>
          <a:noFill/>
        </p:spPr>
        <p:txBody>
          <a:bodyPr wrap="square" rtlCol="0">
            <a:spAutoFit/>
          </a:bodyPr>
          <a:lstStyle/>
          <a:p>
            <a:pPr algn="ctr" eaLnBrk="1" fontAlgn="auto" hangingPunct="1">
              <a:spcBef>
                <a:spcPts val="0"/>
              </a:spcBef>
              <a:spcAft>
                <a:spcPts val="0"/>
              </a:spcAft>
            </a:pPr>
            <a:r>
              <a:rPr lang="en-US" sz="440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Trang 37</a:t>
            </a:r>
          </a:p>
        </p:txBody>
      </p:sp>
    </p:spTree>
    <p:extLst>
      <p:ext uri="{BB962C8B-B14F-4D97-AF65-F5344CB8AC3E}">
        <p14:creationId xmlns:p14="http://schemas.microsoft.com/office/powerpoint/2010/main" val="325138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62732" y="414120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dirty="0">
                <a:solidFill>
                  <a:srgbClr val="0070C0"/>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ở </a:t>
            </a:r>
            <a:r>
              <a:rPr lang="en-US" dirty="0" err="1">
                <a:solidFill>
                  <a:prstClr val="black"/>
                </a:solidFill>
                <a:latin typeface="Arial-Rounded" pitchFamily="34" charset="0"/>
                <a:ea typeface="Arial-Rounded" pitchFamily="34" charset="0"/>
                <a:cs typeface="Arial-Rounded" pitchFamily="34" charset="0"/>
              </a:rPr>
              <a:t>gần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một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Hôm</a:t>
            </a:r>
            <a:r>
              <a:rPr lang="en-US" dirty="0">
                <a:solidFill>
                  <a:prstClr val="black"/>
                </a:solidFill>
                <a:latin typeface="Arial-Rounded" pitchFamily="34" charset="0"/>
                <a:ea typeface="Arial-Rounded" pitchFamily="34" charset="0"/>
                <a:cs typeface="Arial-Rounded" pitchFamily="34" charset="0"/>
              </a:rPr>
              <a:t> nay </a:t>
            </a:r>
            <a:r>
              <a:rPr lang="en-US" dirty="0" err="1">
                <a:solidFill>
                  <a:prstClr val="black"/>
                </a:solidFill>
                <a:latin typeface="Arial-Rounded" pitchFamily="34" charset="0"/>
                <a:ea typeface="Arial-Rounded" pitchFamily="34" charset="0"/>
                <a:cs typeface="Arial-Rounded" pitchFamily="34" charset="0"/>
              </a:rPr>
              <a:t>trời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đẹp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ra </a:t>
            </a:r>
            <a:r>
              <a:rPr lang="en-US" dirty="0" err="1">
                <a:solidFill>
                  <a:prstClr val="black"/>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Mới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đã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rất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nhanh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vui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quá</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kêu</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Gia </a:t>
            </a:r>
            <a:r>
              <a:rPr lang="en-US" dirty="0" err="1">
                <a:solidFill>
                  <a:prstClr val="black"/>
                </a:solidFill>
                <a:latin typeface="Arial-Rounded" pitchFamily="34" charset="0"/>
                <a:ea typeface="Arial-Rounded" pitchFamily="34" charset="0"/>
                <a:cs typeface="Arial-Rounded" pitchFamily="34" charset="0"/>
              </a:rPr>
              <a:t>đình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làm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xôn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xao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mặt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a:t>
            </a:r>
          </a:p>
        </p:txBody>
      </p:sp>
      <p:pic>
        <p:nvPicPr>
          <p:cNvPr id="3" name="Picture 2">
            <a:extLst>
              <a:ext uri="{FF2B5EF4-FFF2-40B4-BE49-F238E27FC236}">
                <a16:creationId xmlns:a16="http://schemas.microsoft.com/office/drawing/2014/main" id="{89F06318-5905-4A2C-857D-819AEEA7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343433"/>
            <a:ext cx="6119411" cy="3299161"/>
          </a:xfrm>
          <a:prstGeom prst="rect">
            <a:avLst/>
          </a:prstGeom>
        </p:spPr>
      </p:pic>
      <p:sp>
        <p:nvSpPr>
          <p:cNvPr id="36" name="Title 1">
            <a:extLst>
              <a:ext uri="{FF2B5EF4-FFF2-40B4-BE49-F238E27FC236}">
                <a16:creationId xmlns:a16="http://schemas.microsoft.com/office/drawing/2014/main" id="{82CE3FAB-E022-4C8D-B8E2-A15D078CFF33}"/>
              </a:ext>
            </a:extLst>
          </p:cNvPr>
          <p:cNvSpPr txBox="1">
            <a:spLocks/>
          </p:cNvSpPr>
          <p:nvPr/>
        </p:nvSpPr>
        <p:spPr>
          <a:xfrm>
            <a:off x="274241" y="4141206"/>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dirty="0">
                <a:solidFill>
                  <a:srgbClr val="0070C0"/>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ở </a:t>
            </a:r>
            <a:r>
              <a:rPr lang="en-US" dirty="0" err="1">
                <a:solidFill>
                  <a:prstClr val="black"/>
                </a:solidFill>
                <a:latin typeface="Arial-Rounded" pitchFamily="34" charset="0"/>
                <a:ea typeface="Arial-Rounded" pitchFamily="34" charset="0"/>
                <a:cs typeface="Arial-Rounded" pitchFamily="34" charset="0"/>
              </a:rPr>
              <a:t>gần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một</a:t>
            </a:r>
            <a:r>
              <a:rPr lang="en-US" dirty="0">
                <a:solidFill>
                  <a:prstClr val="black"/>
                </a:solidFill>
                <a:latin typeface="Arial-Rounded" pitchFamily="34" charset="0"/>
                <a:ea typeface="Arial-Rounded" pitchFamily="34" charset="0"/>
                <a:cs typeface="Arial-Rounded" pitchFamily="34" charset="0"/>
              </a:rPr>
              <a:t> con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Hôm</a:t>
            </a:r>
            <a:r>
              <a:rPr lang="en-US" dirty="0">
                <a:solidFill>
                  <a:prstClr val="black"/>
                </a:solidFill>
                <a:latin typeface="Arial-Rounded" pitchFamily="34" charset="0"/>
                <a:ea typeface="Arial-Rounded" pitchFamily="34" charset="0"/>
                <a:cs typeface="Arial-Rounded" pitchFamily="34" charset="0"/>
              </a:rPr>
              <a:t> nay </a:t>
            </a:r>
            <a:r>
              <a:rPr lang="en-US" dirty="0" err="1">
                <a:solidFill>
                  <a:prstClr val="black"/>
                </a:solidFill>
                <a:latin typeface="Arial-Rounded" pitchFamily="34" charset="0"/>
                <a:ea typeface="Arial-Rounded" pitchFamily="34" charset="0"/>
                <a:cs typeface="Arial-Rounded" pitchFamily="34" charset="0"/>
              </a:rPr>
              <a:t>trời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đẹp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ra </a:t>
            </a:r>
            <a:r>
              <a:rPr lang="en-US" dirty="0" err="1">
                <a:solidFill>
                  <a:srgbClr val="FF0000"/>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Mới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đã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rất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nhanh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vui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quá</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kêu</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Gia </a:t>
            </a:r>
            <a:r>
              <a:rPr lang="en-US" dirty="0" err="1">
                <a:solidFill>
                  <a:srgbClr val="FF0000"/>
                </a:solidFill>
                <a:latin typeface="Arial-Rounded" pitchFamily="34" charset="0"/>
                <a:ea typeface="Arial-Rounded" pitchFamily="34" charset="0"/>
                <a:cs typeface="Arial-Rounded" pitchFamily="34" charset="0"/>
              </a:rPr>
              <a:t>đình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làm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xôn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xao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mặt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a:t>
            </a:r>
          </a:p>
        </p:txBody>
      </p:sp>
      <p:grpSp>
        <p:nvGrpSpPr>
          <p:cNvPr id="14" name="Group 13"/>
          <p:cNvGrpSpPr/>
          <p:nvPr/>
        </p:nvGrpSpPr>
        <p:grpSpPr>
          <a:xfrm>
            <a:off x="284560" y="293489"/>
            <a:ext cx="1968801" cy="642840"/>
            <a:chOff x="348892" y="1541095"/>
            <a:chExt cx="1480262" cy="482131"/>
          </a:xfrm>
        </p:grpSpPr>
        <p:sp>
          <p:nvSpPr>
            <p:cNvPr id="15" name="Rounded Rectangle 14"/>
            <p:cNvSpPr/>
            <p:nvPr/>
          </p:nvSpPr>
          <p:spPr>
            <a:xfrm>
              <a:off x="589518" y="1541095"/>
              <a:ext cx="1239636" cy="4821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Đọc</a:t>
              </a:r>
            </a:p>
          </p:txBody>
        </p:sp>
        <p:sp>
          <p:nvSpPr>
            <p:cNvPr id="16" name="Oval 15"/>
            <p:cNvSpPr/>
            <p:nvPr/>
          </p:nvSpPr>
          <p:spPr>
            <a:xfrm>
              <a:off x="348892" y="1541095"/>
              <a:ext cx="481250"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39894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01643" y="1624625"/>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kênh</a:t>
            </a:r>
          </a:p>
        </p:txBody>
      </p:sp>
      <p:sp>
        <p:nvSpPr>
          <p:cNvPr id="7" name="Title 1"/>
          <p:cNvSpPr txBox="1">
            <a:spLocks/>
          </p:cNvSpPr>
          <p:nvPr/>
        </p:nvSpPr>
        <p:spPr>
          <a:xfrm>
            <a:off x="6005119" y="1624625"/>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xinh xinh</a:t>
            </a:r>
          </a:p>
        </p:txBody>
      </p:sp>
      <p:sp>
        <p:nvSpPr>
          <p:cNvPr id="5" name="Title 1"/>
          <p:cNvSpPr txBox="1">
            <a:spLocks/>
          </p:cNvSpPr>
          <p:nvPr/>
        </p:nvSpPr>
        <p:spPr>
          <a:xfrm>
            <a:off x="6005119" y="3622068"/>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gia đình</a:t>
            </a:r>
          </a:p>
        </p:txBody>
      </p:sp>
      <p:sp>
        <p:nvSpPr>
          <p:cNvPr id="6" name="Title 1"/>
          <p:cNvSpPr txBox="1">
            <a:spLocks/>
          </p:cNvSpPr>
          <p:nvPr/>
        </p:nvSpPr>
        <p:spPr>
          <a:xfrm>
            <a:off x="1301643" y="3622068"/>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nhanh</a:t>
            </a:r>
          </a:p>
        </p:txBody>
      </p:sp>
    </p:spTree>
    <p:extLst>
      <p:ext uri="{BB962C8B-B14F-4D97-AF65-F5344CB8AC3E}">
        <p14:creationId xmlns:p14="http://schemas.microsoft.com/office/powerpoint/2010/main" val="3595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0BC9-B64F-406A-958A-C193DA3B3B10}"/>
              </a:ext>
            </a:extLst>
          </p:cNvPr>
          <p:cNvSpPr txBox="1">
            <a:spLocks/>
          </p:cNvSpPr>
          <p:nvPr/>
        </p:nvSpPr>
        <p:spPr>
          <a:xfrm>
            <a:off x="274241" y="2133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Nhà</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vịt</a:t>
            </a:r>
            <a:r>
              <a:rPr lang="en-US" sz="6000" dirty="0">
                <a:solidFill>
                  <a:srgbClr val="C00000"/>
                </a:solidFill>
                <a:latin typeface="Arial-Rounded" pitchFamily="34" charset="0"/>
                <a:ea typeface="Arial-Rounded" pitchFamily="34" charset="0"/>
                <a:cs typeface="Arial-Rounded" pitchFamily="34" charset="0"/>
              </a:rPr>
              <a:t> ở </a:t>
            </a:r>
            <a:r>
              <a:rPr lang="en-US" sz="6000" dirty="0" err="1">
                <a:solidFill>
                  <a:srgbClr val="C00000"/>
                </a:solidFill>
                <a:latin typeface="Arial-Rounded" pitchFamily="34" charset="0"/>
                <a:ea typeface="Arial-Rounded" pitchFamily="34" charset="0"/>
                <a:cs typeface="Arial-Rounded" pitchFamily="34" charset="0"/>
              </a:rPr>
              <a:t>gần</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một</a:t>
            </a:r>
            <a:r>
              <a:rPr lang="en-US" sz="6000" dirty="0">
                <a:solidFill>
                  <a:srgbClr val="C00000"/>
                </a:solidFill>
                <a:latin typeface="Arial-Rounded" pitchFamily="34" charset="0"/>
                <a:ea typeface="Arial-Rounded" pitchFamily="34" charset="0"/>
                <a:cs typeface="Arial-Rounded" pitchFamily="34" charset="0"/>
              </a:rPr>
              <a:t> con </a:t>
            </a:r>
            <a:r>
              <a:rPr lang="en-US" sz="6000" dirty="0" err="1">
                <a:solidFill>
                  <a:srgbClr val="C00000"/>
                </a:solidFill>
                <a:latin typeface="Arial-Rounded" pitchFamily="34" charset="0"/>
                <a:ea typeface="Arial-Rounded" pitchFamily="34" charset="0"/>
                <a:cs typeface="Arial-Rounded" pitchFamily="34" charset="0"/>
              </a:rPr>
              <a:t>kênh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Hôm</a:t>
            </a:r>
            <a:r>
              <a:rPr lang="en-US" sz="6000" dirty="0">
                <a:solidFill>
                  <a:srgbClr val="1F497D">
                    <a:lumMod val="60000"/>
                    <a:lumOff val="40000"/>
                  </a:srgbClr>
                </a:solidFill>
                <a:latin typeface="Arial-Rounded" pitchFamily="34" charset="0"/>
                <a:ea typeface="Arial-Rounded" pitchFamily="34" charset="0"/>
                <a:cs typeface="Arial-Rounded" pitchFamily="34" charset="0"/>
              </a:rPr>
              <a:t> nay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trời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đẹp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bố</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mẹ</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cho</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vịt</a:t>
            </a:r>
            <a:r>
              <a:rPr lang="en-US" sz="6000" dirty="0">
                <a:solidFill>
                  <a:srgbClr val="1F497D">
                    <a:lumMod val="60000"/>
                    <a:lumOff val="40000"/>
                  </a:srgbClr>
                </a:solidFill>
                <a:latin typeface="Arial-Rounded" pitchFamily="34" charset="0"/>
                <a:ea typeface="Arial-Rounded" pitchFamily="34" charset="0"/>
                <a:cs typeface="Arial-Rounded" pitchFamily="34" charset="0"/>
              </a:rPr>
              <a:t> con ra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kênh</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tập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bơi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Mới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tập</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mà</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vịt</a:t>
            </a:r>
            <a:r>
              <a:rPr lang="en-US" sz="6000" dirty="0">
                <a:solidFill>
                  <a:srgbClr val="F79646"/>
                </a:solidFill>
                <a:latin typeface="Arial-Rounded" pitchFamily="34" charset="0"/>
                <a:ea typeface="Arial-Rounded" pitchFamily="34" charset="0"/>
                <a:cs typeface="Arial-Rounded" pitchFamily="34" charset="0"/>
              </a:rPr>
              <a:t> con </a:t>
            </a:r>
            <a:r>
              <a:rPr lang="en-US" sz="6000" dirty="0" err="1">
                <a:solidFill>
                  <a:srgbClr val="F79646"/>
                </a:solidFill>
                <a:latin typeface="Arial-Rounded" pitchFamily="34" charset="0"/>
                <a:ea typeface="Arial-Rounded" pitchFamily="34" charset="0"/>
                <a:cs typeface="Arial-Rounded" pitchFamily="34" charset="0"/>
              </a:rPr>
              <a:t>đã</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bơi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rất</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nhanh</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bố</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mẹ</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vui</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quá</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kêu</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a:t>
            </a:r>
            <a:r>
              <a:rPr lang="en-US" sz="6000" dirty="0">
                <a:solidFill>
                  <a:srgbClr val="00B050"/>
                </a:solidFill>
                <a:latin typeface="Arial-Rounded" pitchFamily="34" charset="0"/>
                <a:ea typeface="Arial-Rounded" pitchFamily="34" charset="0"/>
                <a:cs typeface="Arial-Rounded" pitchFamily="34" charset="0"/>
              </a:rPr>
              <a:t> Gia </a:t>
            </a:r>
            <a:r>
              <a:rPr lang="en-US" sz="6000" dirty="0" err="1">
                <a:solidFill>
                  <a:srgbClr val="00B050"/>
                </a:solidFill>
                <a:latin typeface="Arial-Rounded" pitchFamily="34" charset="0"/>
                <a:ea typeface="Arial-Rounded" pitchFamily="34" charset="0"/>
                <a:cs typeface="Arial-Rounded" pitchFamily="34" charset="0"/>
              </a:rPr>
              <a:t>đình</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vịt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làm</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xôn</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xao</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cả</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mặt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kênh</a:t>
            </a:r>
            <a:r>
              <a:rPr lang="en-US" sz="60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90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9DFFD9-6862-4A52-9C6D-7DEDC8977F6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864" t="37264" r="-1864" b="-70"/>
          <a:stretch/>
        </p:blipFill>
        <p:spPr>
          <a:xfrm>
            <a:off x="34413" y="1934118"/>
            <a:ext cx="12309987" cy="2989765"/>
          </a:xfrm>
          <a:prstGeom prst="rect">
            <a:avLst/>
          </a:prstGeom>
        </p:spPr>
      </p:pic>
      <p:sp>
        <p:nvSpPr>
          <p:cNvPr id="5" name="TextBox 4">
            <a:extLst>
              <a:ext uri="{FF2B5EF4-FFF2-40B4-BE49-F238E27FC236}">
                <a16:creationId xmlns:a16="http://schemas.microsoft.com/office/drawing/2014/main" id="{A5A296D6-5892-4FC5-81FC-4B009051C902}"/>
              </a:ext>
            </a:extLst>
          </p:cNvPr>
          <p:cNvSpPr txBox="1"/>
          <p:nvPr/>
        </p:nvSpPr>
        <p:spPr>
          <a:xfrm>
            <a:off x="270542" y="5562600"/>
            <a:ext cx="12877800" cy="861774"/>
          </a:xfrm>
          <a:prstGeom prst="rect">
            <a:avLst/>
          </a:prstGeom>
          <a:noFill/>
        </p:spPr>
        <p:txBody>
          <a:bodyPr wrap="square" rtlCol="0">
            <a:spAutoFit/>
          </a:bodyPr>
          <a:lstStyle/>
          <a:p>
            <a:pPr eaLnBrk="1" fontAlgn="auto" hangingPunct="1">
              <a:spcBef>
                <a:spcPts val="0"/>
              </a:spcBef>
              <a:spcAft>
                <a:spcPts val="0"/>
              </a:spcAft>
            </a:pP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xinh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xinh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chảy</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64221CD7-0295-418D-AA93-878F286845CC}"/>
              </a:ext>
            </a:extLst>
          </p:cNvPr>
          <p:cNvSpPr txBox="1"/>
          <p:nvPr/>
        </p:nvSpPr>
        <p:spPr>
          <a:xfrm>
            <a:off x="270542" y="5562600"/>
            <a:ext cx="12877800" cy="861774"/>
          </a:xfrm>
          <a:prstGeom prst="rect">
            <a:avLst/>
          </a:prstGeom>
          <a:noFill/>
        </p:spPr>
        <p:txBody>
          <a:bodyPr wrap="square" rtlCol="0">
            <a:spAutoFit/>
          </a:bodyPr>
          <a:lstStyle/>
          <a:p>
            <a:pPr eaLnBrk="1" fontAlgn="auto" hangingPunct="1">
              <a:spcBef>
                <a:spcPts val="0"/>
              </a:spcBef>
              <a:spcAft>
                <a:spcPts val="0"/>
              </a:spcAft>
            </a:pP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ênh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chảy</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p:cNvGrpSpPr/>
          <p:nvPr/>
        </p:nvGrpSpPr>
        <p:grpSpPr>
          <a:xfrm>
            <a:off x="304800" y="506615"/>
            <a:ext cx="3448696" cy="941185"/>
            <a:chOff x="63500" y="1429216"/>
            <a:chExt cx="2592937" cy="705889"/>
          </a:xfrm>
        </p:grpSpPr>
        <p:sp>
          <p:nvSpPr>
            <p:cNvPr id="8" name="Rounded Rectangle 7"/>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700">
                  <a:solidFill>
                    <a:prstClr val="white"/>
                  </a:solidFill>
                  <a:latin typeface="Arial-Rounded" pitchFamily="34" charset="0"/>
                  <a:ea typeface="Arial-Rounded" pitchFamily="34" charset="0"/>
                  <a:cs typeface="Arial-Rounded" pitchFamily="34" charset="0"/>
                </a:rPr>
                <a:t>Nhận biết</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2387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ở </a:t>
            </a:r>
            <a:r>
              <a:rPr lang="en-US" sz="5400" dirty="0" err="1">
                <a:solidFill>
                  <a:prstClr val="black"/>
                </a:solidFill>
                <a:latin typeface="Arial-Rounded" pitchFamily="34" charset="0"/>
                <a:ea typeface="Arial-Rounded" pitchFamily="34" charset="0"/>
                <a:cs typeface="Arial-Rounded" pitchFamily="34" charset="0"/>
              </a:rPr>
              <a:t>gần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một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Hôm</a:t>
            </a:r>
            <a:r>
              <a:rPr lang="en-US" sz="5400" dirty="0">
                <a:solidFill>
                  <a:prstClr val="black"/>
                </a:solidFill>
                <a:latin typeface="Arial-Rounded" pitchFamily="34" charset="0"/>
                <a:ea typeface="Arial-Rounded" pitchFamily="34" charset="0"/>
                <a:cs typeface="Arial-Rounded" pitchFamily="34" charset="0"/>
              </a:rPr>
              <a:t> nay </a:t>
            </a:r>
            <a:r>
              <a:rPr lang="en-US" sz="5400" dirty="0" err="1">
                <a:solidFill>
                  <a:prstClr val="black"/>
                </a:solidFill>
                <a:latin typeface="Arial-Rounded" pitchFamily="34" charset="0"/>
                <a:ea typeface="Arial-Rounded" pitchFamily="34" charset="0"/>
                <a:cs typeface="Arial-Rounded" pitchFamily="34" charset="0"/>
              </a:rPr>
              <a:t>trời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đẹp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cho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ra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Mới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đã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rất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nhanh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vui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quá</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kêu</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Gia </a:t>
            </a:r>
            <a:r>
              <a:rPr lang="en-US" sz="5400" dirty="0" err="1">
                <a:solidFill>
                  <a:prstClr val="black"/>
                </a:solidFill>
                <a:latin typeface="Arial-Rounded" pitchFamily="34" charset="0"/>
                <a:ea typeface="Arial-Rounded" pitchFamily="34" charset="0"/>
                <a:cs typeface="Arial-Rounded" pitchFamily="34" charset="0"/>
              </a:rPr>
              <a:t>đình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làm</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xôn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xao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mặt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a:t>
            </a:r>
          </a:p>
        </p:txBody>
      </p:sp>
      <p:cxnSp>
        <p:nvCxnSpPr>
          <p:cNvPr id="47" name="Straight Connector 46"/>
          <p:cNvCxnSpPr/>
          <p:nvPr/>
        </p:nvCxnSpPr>
        <p:spPr>
          <a:xfrm>
            <a:off x="1295400" y="1165860"/>
            <a:ext cx="10613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1514" y="1905000"/>
            <a:ext cx="1182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3947" y="1905000"/>
            <a:ext cx="397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8221" y="2649234"/>
            <a:ext cx="5735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3429000"/>
            <a:ext cx="572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600">
                <a:solidFill>
                  <a:prstClr val="white"/>
                </a:solidFill>
                <a:latin typeface="Arial-Rounded" pitchFamily="34" charset="0"/>
                <a:ea typeface="Arial-Rounded" pitchFamily="34" charset="0"/>
                <a:cs typeface="Arial-Rounded" pitchFamily="34" charset="0"/>
              </a:rPr>
              <a:t>Nhà vịt ở đâu?</a:t>
            </a:r>
          </a:p>
        </p:txBody>
      </p:sp>
      <p:cxnSp>
        <p:nvCxnSpPr>
          <p:cNvPr id="19" name="Straight Connector 18"/>
          <p:cNvCxnSpPr/>
          <p:nvPr/>
        </p:nvCxnSpPr>
        <p:spPr>
          <a:xfrm flipV="1">
            <a:off x="348510" y="4130040"/>
            <a:ext cx="3819631"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62249" y="4130040"/>
            <a:ext cx="7196617"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000">
                <a:solidFill>
                  <a:prstClr val="white"/>
                </a:solidFill>
                <a:latin typeface="Arial-Rounded" pitchFamily="34" charset="0"/>
                <a:ea typeface="Arial-Rounded" pitchFamily="34" charset="0"/>
                <a:cs typeface="Arial-Rounded" pitchFamily="34" charset="0"/>
              </a:rPr>
              <a:t>Bố mẹ cho vịt ra kênh để làm gì?</a:t>
            </a:r>
          </a:p>
        </p:txBody>
      </p:sp>
      <p:sp>
        <p:nvSpPr>
          <p:cNvPr id="22" name="Rounded Rectangle 2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Những câu nào cho biết gia đình vịt rất vui?</a:t>
            </a:r>
          </a:p>
        </p:txBody>
      </p:sp>
      <p:cxnSp>
        <p:nvCxnSpPr>
          <p:cNvPr id="25" name="Straight Connector 24"/>
          <p:cNvCxnSpPr/>
          <p:nvPr/>
        </p:nvCxnSpPr>
        <p:spPr>
          <a:xfrm flipV="1">
            <a:off x="439412" y="4876800"/>
            <a:ext cx="3472392"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58801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3600">
                <a:solidFill>
                  <a:prstClr val="black"/>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786" y="140484"/>
            <a:ext cx="8139029" cy="44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0059" y="320453"/>
            <a:ext cx="1968801" cy="731520"/>
            <a:chOff x="348891" y="1516989"/>
            <a:chExt cx="1480263" cy="548640"/>
          </a:xfrm>
        </p:grpSpPr>
        <p:sp>
          <p:nvSpPr>
            <p:cNvPr id="3" name="Rounded Rectangle 2"/>
            <p:cNvSpPr/>
            <p:nvPr/>
          </p:nvSpPr>
          <p:spPr>
            <a:xfrm>
              <a:off x="589518" y="1516989"/>
              <a:ext cx="1239636" cy="53034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600">
                  <a:solidFill>
                    <a:prstClr val="white"/>
                  </a:solidFill>
                  <a:latin typeface="Arial-Rounded" pitchFamily="34" charset="0"/>
                  <a:ea typeface="Arial-Rounded" pitchFamily="34" charset="0"/>
                  <a:cs typeface="Arial-Rounded" pitchFamily="34" charset="0"/>
                </a:rPr>
                <a:t>  Nói</a:t>
              </a:r>
            </a:p>
          </p:txBody>
        </p:sp>
        <p:sp>
          <p:nvSpPr>
            <p:cNvPr id="4" name="Oval 3"/>
            <p:cNvSpPr/>
            <p:nvPr/>
          </p:nvSpPr>
          <p:spPr>
            <a:xfrm>
              <a:off x="348891" y="1516989"/>
              <a:ext cx="550001" cy="5486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98065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prstClr val="black"/>
                </a:solidFill>
                <a:latin typeface="Arial-Rounded" pitchFamily="34" charset="0"/>
                <a:ea typeface="Arial-Rounded" pitchFamily="34" charset="0"/>
                <a:cs typeface="Arial-Rounded" pitchFamily="34" charset="0"/>
              </a:rPr>
              <a:t>Giữ gìn sức khoẻ</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171" t="56465" r="2171" b="6029"/>
          <a:stretch/>
        </p:blipFill>
        <p:spPr>
          <a:xfrm>
            <a:off x="2586610" y="1905000"/>
            <a:ext cx="7469371" cy="42672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55B688-183C-2EB4-8AC7-409ED888E707}"/>
              </a:ext>
            </a:extLst>
          </p:cNvPr>
          <p:cNvSpPr txBox="1"/>
          <p:nvPr/>
        </p:nvSpPr>
        <p:spPr>
          <a:xfrm>
            <a:off x="990600" y="1600200"/>
            <a:ext cx="5334000" cy="1569660"/>
          </a:xfrm>
          <a:prstGeom prst="rect">
            <a:avLst/>
          </a:prstGeom>
          <a:noFill/>
        </p:spPr>
        <p:txBody>
          <a:bodyPr wrap="square" rtlCol="0">
            <a:spAutoFit/>
          </a:bodyPr>
          <a:lstStyle/>
          <a:p>
            <a:r>
              <a:rPr lang="en-US" sz="9600" dirty="0" err="1">
                <a:latin typeface="Arial-Rounded" panose="020B0500000000000000" pitchFamily="34" charset="0"/>
                <a:ea typeface="Arial-Rounded" panose="020B0500000000000000" pitchFamily="34" charset="0"/>
                <a:cs typeface="Arial-Rounded" panose="020B0500000000000000" pitchFamily="34" charset="0"/>
              </a:rPr>
              <a:t>Vận</a:t>
            </a:r>
            <a:r>
              <a:rPr lang="en-US" sz="9600" dirty="0">
                <a:latin typeface="Arial-Rounded" panose="020B0500000000000000" pitchFamily="34" charset="0"/>
                <a:ea typeface="Arial-Rounded" panose="020B0500000000000000" pitchFamily="34" charset="0"/>
                <a:cs typeface="Arial-Rounded" panose="020B0500000000000000" pitchFamily="34" charset="0"/>
              </a:rPr>
              <a:t> </a:t>
            </a:r>
            <a:r>
              <a:rPr lang="en-US" sz="9600" dirty="0" err="1">
                <a:latin typeface="Arial-Rounded" panose="020B0500000000000000" pitchFamily="34" charset="0"/>
                <a:ea typeface="Arial-Rounded" panose="020B0500000000000000" pitchFamily="34" charset="0"/>
                <a:cs typeface="Arial-Rounded" panose="020B0500000000000000" pitchFamily="34" charset="0"/>
              </a:rPr>
              <a:t>dụng</a:t>
            </a:r>
            <a:endParaRPr lang="en-US" sz="9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87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eaLnBrk="1" fontAlgn="auto" hangingPunct="1">
              <a:spcBef>
                <a:spcPts val="0"/>
              </a:spcBef>
              <a:spcAft>
                <a:spcPts val="0"/>
              </a:spcAft>
            </a:pP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81"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259962"/>
            <a:ext cx="1127504" cy="697627"/>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n-US" sz="3700" b="1">
                <a:solidFill>
                  <a:srgbClr val="0070C0"/>
                </a:solidFill>
                <a:latin typeface="Arrus-Black" pitchFamily="18" charset="0"/>
                <a:ea typeface="Arrus-Black" pitchFamily="18" charset="0"/>
                <a:cs typeface="Arrus-Black" pitchFamily="18" charset="0"/>
              </a:rPr>
              <a:t>Bài</a:t>
            </a:r>
          </a:p>
        </p:txBody>
      </p:sp>
      <p:sp>
        <p:nvSpPr>
          <p:cNvPr id="32" name="TextBox 31"/>
          <p:cNvSpPr txBox="1"/>
          <p:nvPr/>
        </p:nvSpPr>
        <p:spPr>
          <a:xfrm>
            <a:off x="1081353" y="837550"/>
            <a:ext cx="1127504" cy="938521"/>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n-US" sz="5300" b="1">
                <a:solidFill>
                  <a:srgbClr val="0070C0"/>
                </a:solidFill>
                <a:latin typeface=".VnCooper" pitchFamily="34" charset="0"/>
                <a:ea typeface="Arial-Rounded" pitchFamily="34" charset="0"/>
                <a:cs typeface="Arial-Rounded" pitchFamily="34" charset="0"/>
              </a:rPr>
              <a:t>57</a:t>
            </a:r>
          </a:p>
        </p:txBody>
      </p:sp>
      <p:sp>
        <p:nvSpPr>
          <p:cNvPr id="5" name="Title 1"/>
          <p:cNvSpPr txBox="1">
            <a:spLocks/>
          </p:cNvSpPr>
          <p:nvPr/>
        </p:nvSpPr>
        <p:spPr>
          <a:xfrm>
            <a:off x="834198"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pPr>
            <a:r>
              <a:rPr lang="en-US" sz="8800" b="1">
                <a:solidFill>
                  <a:srgbClr val="0070C0"/>
                </a:solidFill>
                <a:latin typeface="Arial-Rounded" pitchFamily="34" charset="0"/>
                <a:ea typeface="Arial-Rounded" pitchFamily="34" charset="0"/>
                <a:cs typeface="Arial-Rounded" pitchFamily="34" charset="0"/>
              </a:rPr>
              <a:t>anh  ênh  inh</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5618" y="2990586"/>
            <a:ext cx="5277316" cy="342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317016" y="3057080"/>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c</a:t>
            </a:r>
          </a:p>
        </p:txBody>
      </p:sp>
      <p:sp>
        <p:nvSpPr>
          <p:cNvPr id="9" name="Title 1"/>
          <p:cNvSpPr txBox="1">
            <a:spLocks/>
          </p:cNvSpPr>
          <p:nvPr/>
        </p:nvSpPr>
        <p:spPr>
          <a:xfrm>
            <a:off x="6495040" y="3057080"/>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dirty="0" err="1">
                <a:solidFill>
                  <a:srgbClr val="FF0000"/>
                </a:solidFill>
                <a:latin typeface="Arial-Rounded" pitchFamily="34" charset="0"/>
                <a:ea typeface="Arial-Rounded" pitchFamily="34" charset="0"/>
                <a:cs typeface="Arial-Rounded" pitchFamily="34" charset="0"/>
              </a:rPr>
              <a:t>anh</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355116" y="450309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dirty="0" err="1">
                <a:solidFill>
                  <a:srgbClr val="0070C0"/>
                </a:solidFill>
                <a:latin typeface="Arial-Rounded" pitchFamily="34" charset="0"/>
                <a:ea typeface="Arial-Rounded" pitchFamily="34" charset="0"/>
                <a:cs typeface="Arial-Rounded" pitchFamily="34" charset="0"/>
              </a:rPr>
              <a:t>c</a:t>
            </a:r>
            <a:r>
              <a:rPr lang="en-US" sz="8800" dirty="0" err="1">
                <a:solidFill>
                  <a:srgbClr val="FF0000"/>
                </a:solidFill>
                <a:latin typeface="Arial-Rounded" pitchFamily="34" charset="0"/>
                <a:ea typeface="Arial-Rounded" pitchFamily="34" charset="0"/>
                <a:cs typeface="Arial-Rounded" pitchFamily="34" charset="0"/>
              </a:rPr>
              <a:t>anh</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anh</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140612" y="4750726"/>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inh</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eaLnBrk="1" fontAlgn="auto" hangingPunct="1">
              <a:spcBef>
                <a:spcPts val="0"/>
              </a:spcBef>
              <a:spcAft>
                <a:spcPts val="0"/>
              </a:spcAft>
            </a:pP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761919" y="3512966"/>
            <a:ext cx="3088767"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anh</a:t>
            </a:r>
          </a:p>
        </p:txBody>
      </p:sp>
      <p:sp>
        <p:nvSpPr>
          <p:cNvPr id="7" name="TextBox 6"/>
          <p:cNvSpPr txBox="1"/>
          <p:nvPr/>
        </p:nvSpPr>
        <p:spPr>
          <a:xfrm>
            <a:off x="4677392" y="3512966"/>
            <a:ext cx="3088767"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dirty="0" err="1">
                <a:solidFill>
                  <a:srgbClr val="0070C0"/>
                </a:solidFill>
                <a:latin typeface="Arial-Rounded" pitchFamily="34" charset="0"/>
                <a:ea typeface="Arial-Rounded" pitchFamily="34" charset="0"/>
                <a:cs typeface="Arial-Rounded" pitchFamily="34" charset="0"/>
              </a:rPr>
              <a:t>ênh</a:t>
            </a:r>
            <a:endParaRPr lang="en-US" sz="11500" dirty="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164015" y="3512966"/>
            <a:ext cx="3088767"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nh</a:t>
            </a:r>
          </a:p>
        </p:txBody>
      </p:sp>
      <p:sp>
        <p:nvSpPr>
          <p:cNvPr id="10" name="TextBox 9"/>
          <p:cNvSpPr txBox="1"/>
          <p:nvPr/>
        </p:nvSpPr>
        <p:spPr>
          <a:xfrm>
            <a:off x="5377020" y="3512966"/>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nh</a:t>
            </a:r>
          </a:p>
        </p:txBody>
      </p:sp>
      <p:sp>
        <p:nvSpPr>
          <p:cNvPr id="12" name="TextBox 11"/>
          <p:cNvSpPr txBox="1"/>
          <p:nvPr/>
        </p:nvSpPr>
        <p:spPr>
          <a:xfrm>
            <a:off x="1245525" y="3505200"/>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7030A0"/>
                </a:solidFill>
                <a:latin typeface="Arial-Rounded" pitchFamily="34" charset="0"/>
                <a:ea typeface="Arial-Rounded" pitchFamily="34" charset="0"/>
                <a:cs typeface="Arial-Rounded" pitchFamily="34" charset="0"/>
              </a:rPr>
              <a:t>a</a:t>
            </a:r>
          </a:p>
        </p:txBody>
      </p:sp>
      <p:sp>
        <p:nvSpPr>
          <p:cNvPr id="13" name="TextBox 12"/>
          <p:cNvSpPr txBox="1"/>
          <p:nvPr/>
        </p:nvSpPr>
        <p:spPr>
          <a:xfrm>
            <a:off x="3917305" y="3501390"/>
            <a:ext cx="2969663" cy="1862048"/>
          </a:xfrm>
          <a:prstGeom prst="rect">
            <a:avLst/>
          </a:prstGeom>
          <a:noFill/>
        </p:spPr>
        <p:txBody>
          <a:bodyPr wrap="square" rtlCol="0">
            <a:spAutoFit/>
          </a:bodyPr>
          <a:lstStyle/>
          <a:p>
            <a:pPr algn="ctr" eaLnBrk="1" fontAlgn="auto" hangingPunct="1">
              <a:spcBef>
                <a:spcPts val="0"/>
              </a:spcBef>
              <a:spcAft>
                <a:spcPts val="0"/>
              </a:spcAft>
            </a:pPr>
            <a:r>
              <a:rPr lang="en-US" sz="11500" dirty="0" err="1">
                <a:solidFill>
                  <a:srgbClr val="FFFF00"/>
                </a:solidFill>
                <a:latin typeface="Arial-Rounded" pitchFamily="34" charset="0"/>
                <a:ea typeface="Arial-Rounded" pitchFamily="34" charset="0"/>
                <a:cs typeface="Arial-Rounded" pitchFamily="34" charset="0"/>
              </a:rPr>
              <a:t>ê</a:t>
            </a:r>
            <a:endParaRPr lang="en-US" sz="11500" dirty="0">
              <a:solidFill>
                <a:srgbClr val="FFFF00"/>
              </a:solidFill>
              <a:latin typeface="Arial-Rounded" pitchFamily="34" charset="0"/>
              <a:ea typeface="Arial-Rounded" pitchFamily="34" charset="0"/>
              <a:cs typeface="Arial-Rounded" pitchFamily="34" charset="0"/>
            </a:endParaRP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inh</a:t>
            </a:r>
          </a:p>
        </p:txBody>
      </p:sp>
      <p:sp>
        <p:nvSpPr>
          <p:cNvPr id="15" name="TextBox 14"/>
          <p:cNvSpPr txBox="1"/>
          <p:nvPr/>
        </p:nvSpPr>
        <p:spPr>
          <a:xfrm>
            <a:off x="8048800" y="3512966"/>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nh</a:t>
            </a:r>
          </a:p>
        </p:txBody>
      </p:sp>
      <p:sp>
        <p:nvSpPr>
          <p:cNvPr id="16" name="TextBox 15"/>
          <p:cNvSpPr txBox="1"/>
          <p:nvPr/>
        </p:nvSpPr>
        <p:spPr>
          <a:xfrm>
            <a:off x="7129332" y="3505200"/>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533736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5" name="Title 1"/>
          <p:cNvSpPr txBox="1">
            <a:spLocks/>
          </p:cNvSpPr>
          <p:nvPr/>
        </p:nvSpPr>
        <p:spPr>
          <a:xfrm>
            <a:off x="4721654"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7" name="Title 1"/>
          <p:cNvSpPr txBox="1">
            <a:spLocks/>
          </p:cNvSpPr>
          <p:nvPr/>
        </p:nvSpPr>
        <p:spPr>
          <a:xfrm>
            <a:off x="79130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8" name="Title 1"/>
          <p:cNvSpPr txBox="1">
            <a:spLocks/>
          </p:cNvSpPr>
          <p:nvPr/>
        </p:nvSpPr>
        <p:spPr>
          <a:xfrm>
            <a:off x="270505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11" name="Title 1"/>
          <p:cNvSpPr txBox="1">
            <a:spLocks/>
          </p:cNvSpPr>
          <p:nvPr/>
        </p:nvSpPr>
        <p:spPr>
          <a:xfrm>
            <a:off x="5579226"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13" name="Title 1"/>
          <p:cNvSpPr txBox="1">
            <a:spLocks/>
          </p:cNvSpPr>
          <p:nvPr/>
        </p:nvSpPr>
        <p:spPr>
          <a:xfrm>
            <a:off x="846071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pic>
        <p:nvPicPr>
          <p:cNvPr id="1026"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kênh</a:t>
            </a:r>
          </a:p>
        </p:txBody>
      </p:sp>
      <p:sp>
        <p:nvSpPr>
          <p:cNvPr id="5" name="Title 1"/>
          <p:cNvSpPr txBox="1">
            <a:spLocks/>
          </p:cNvSpPr>
          <p:nvPr/>
        </p:nvSpPr>
        <p:spPr>
          <a:xfrm>
            <a:off x="4721654"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ghềnh</a:t>
            </a:r>
          </a:p>
        </p:txBody>
      </p:sp>
      <p:sp>
        <p:nvSpPr>
          <p:cNvPr id="7" name="Title 1"/>
          <p:cNvSpPr txBox="1">
            <a:spLocks/>
          </p:cNvSpPr>
          <p:nvPr/>
        </p:nvSpPr>
        <p:spPr>
          <a:xfrm>
            <a:off x="79130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8" name="Title 1"/>
          <p:cNvSpPr txBox="1">
            <a:spLocks/>
          </p:cNvSpPr>
          <p:nvPr/>
        </p:nvSpPr>
        <p:spPr>
          <a:xfrm>
            <a:off x="2469016"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66023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13" name="Title 1"/>
          <p:cNvSpPr txBox="1">
            <a:spLocks/>
          </p:cNvSpPr>
          <p:nvPr/>
        </p:nvSpPr>
        <p:spPr>
          <a:xfrm>
            <a:off x="8362382" y="51777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pic>
        <p:nvPicPr>
          <p:cNvPr id="1026"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383" y="180135"/>
            <a:ext cx="6451937" cy="4634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h Nghiệm Phượt Ghềnh Bàng Đà Nẵng – Kỉ Niệm Khó Qu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4435" y="177295"/>
            <a:ext cx="7263835" cy="487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kính</a:t>
            </a:r>
          </a:p>
        </p:txBody>
      </p:sp>
      <p:sp>
        <p:nvSpPr>
          <p:cNvPr id="5" name="Title 1"/>
          <p:cNvSpPr txBox="1">
            <a:spLocks/>
          </p:cNvSpPr>
          <p:nvPr/>
        </p:nvSpPr>
        <p:spPr>
          <a:xfrm>
            <a:off x="4699123" y="5129284"/>
            <a:ext cx="256258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chỉnh</a:t>
            </a:r>
            <a:endParaRPr lang="en-US" sz="6600" dirty="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913086"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thịnh</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7" name="Title 1"/>
          <p:cNvSpPr txBox="1">
            <a:spLocks/>
          </p:cNvSpPr>
          <p:nvPr/>
        </p:nvSpPr>
        <p:spPr>
          <a:xfrm>
            <a:off x="8615408" y="4953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inh</a:t>
            </a:r>
          </a:p>
        </p:txBody>
      </p:sp>
      <p:sp>
        <p:nvSpPr>
          <p:cNvPr id="6" name="AutoShape 4" descr="Crepe sầu riêng - lá dứa ngàn lớp (không cần lò) - Savoury DaysSavoury Days"/>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8" name="AutoShape 6" descr="Crepe sầu riêng - lá dứa ngàn lớp (không cần lò) - Savoury DaysSavoury Days"/>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grpSp>
        <p:nvGrpSpPr>
          <p:cNvPr id="9" name="Group 8"/>
          <p:cNvGrpSpPr/>
          <p:nvPr/>
        </p:nvGrpSpPr>
        <p:grpSpPr>
          <a:xfrm>
            <a:off x="2028588" y="4956008"/>
            <a:ext cx="2134869" cy="1396675"/>
            <a:chOff x="2013506" y="4956007"/>
            <a:chExt cx="2134869" cy="1396675"/>
          </a:xfrm>
        </p:grpSpPr>
        <p:sp>
          <p:nvSpPr>
            <p:cNvPr id="25"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5211581" y="4965260"/>
            <a:ext cx="2134869" cy="1396675"/>
            <a:chOff x="2013506" y="4956007"/>
            <a:chExt cx="2134869" cy="1396675"/>
          </a:xfrm>
        </p:grpSpPr>
        <p:sp>
          <p:nvSpPr>
            <p:cNvPr id="21"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descr="Gọng Kính Cận Nửa Gọng Clubmaster Thời Trang Unisex - G118 – MẮT KÍNH SHADY  - CHUYÊN GIA KÍNH C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935" y="263213"/>
            <a:ext cx="6409832" cy="42732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áo giá kèm phụ kiện cửa kính cường lực lùa ray treo mở trượt 05/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208" y="177379"/>
            <a:ext cx="4443484" cy="435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4"/>
                                        </p:tgtEl>
                                      </p:cBhvr>
                                    </p:animEffect>
                                    <p:set>
                                      <p:cBhvr>
                                        <p:cTn id="17" dur="1" fill="hold">
                                          <p:stCondLst>
                                            <p:cond delay="499"/>
                                          </p:stCondLst>
                                        </p:cTn>
                                        <p:tgtEl>
                                          <p:spTgt spid="20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6"/>
                                        </p:tgtEl>
                                      </p:cBhvr>
                                    </p:animEffect>
                                    <p:set>
                                      <p:cBhvr>
                                        <p:cTn id="27" dur="1" fill="hold">
                                          <p:stCondLst>
                                            <p:cond delay="499"/>
                                          </p:stCondLst>
                                        </p:cTn>
                                        <p:tgtEl>
                                          <p:spTgt spid="205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806354" y="3931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19" name="Title 1"/>
          <p:cNvSpPr txBox="1">
            <a:spLocks/>
          </p:cNvSpPr>
          <p:nvPr/>
        </p:nvSpPr>
        <p:spPr>
          <a:xfrm>
            <a:off x="4721654" y="3953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20" name="Title 1"/>
          <p:cNvSpPr txBox="1">
            <a:spLocks/>
          </p:cNvSpPr>
          <p:nvPr/>
        </p:nvSpPr>
        <p:spPr>
          <a:xfrm>
            <a:off x="7913086" y="3949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21" name="Title 1"/>
          <p:cNvSpPr txBox="1">
            <a:spLocks/>
          </p:cNvSpPr>
          <p:nvPr/>
        </p:nvSpPr>
        <p:spPr>
          <a:xfrm>
            <a:off x="1779684" y="493609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kênh</a:t>
            </a:r>
            <a:endParaRPr lang="en-US" sz="6600" dirty="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811301" y="49223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ghềnh</a:t>
            </a:r>
            <a:endParaRPr lang="en-US" sz="6600" dirty="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9130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24" name="Title 1"/>
          <p:cNvSpPr txBox="1">
            <a:spLocks/>
          </p:cNvSpPr>
          <p:nvPr/>
        </p:nvSpPr>
        <p:spPr>
          <a:xfrm>
            <a:off x="1720988" y="59918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kính</a:t>
            </a:r>
            <a:endParaRPr lang="en-US" sz="6600" dirty="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4721653" y="59918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chỉnh</a:t>
            </a:r>
            <a:endParaRPr lang="en-US" sz="6600" dirty="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7955900" y="5930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dirty="0" err="1">
                <a:solidFill>
                  <a:srgbClr val="0070C0"/>
                </a:solidFill>
                <a:latin typeface="Arial-Rounded" pitchFamily="34" charset="0"/>
                <a:ea typeface="Arial-Rounded" pitchFamily="34" charset="0"/>
                <a:cs typeface="Arial-Rounded" pitchFamily="34" charset="0"/>
              </a:rPr>
              <a:t>thịnh</a:t>
            </a:r>
            <a:endParaRPr lang="en-US" sz="6600" dirty="0">
              <a:solidFill>
                <a:srgbClr val="0070C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388" y="287871"/>
            <a:ext cx="6545605" cy="418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Õt 1&amp;#x0D;&amp;#x0A;&amp;quot;&quot;/&gt;&lt;property id=&quot;20307&quot; value=&quot;292&quot;/&gt;&lt;/object&gt;&lt;object type=&quot;3&quot; unique_id=&quot;10005&quot;&gt;&lt;property id=&quot;20148&quot; value=&quot;5&quot;/&gt;&lt;property id=&quot;20300&quot; value=&quot;Slide 2 - &amp;quot;KiÓm tra bµi cò&amp;quot;&quot;/&gt;&lt;property id=&quot;20307&quot; value=&quot;293&quot;/&gt;&lt;/object&gt;&lt;object type=&quot;3&quot; unique_id=&quot;10006&quot;&gt;&lt;property id=&quot;20148&quot; value=&quot;5&quot;/&gt;&lt;property id=&quot;20300&quot; value=&quot;Slide 3&quot;/&gt;&lt;property id=&quot;20307&quot; value=&quot;282&quot;/&gt;&lt;/object&gt;&lt;object type=&quot;3&quot; unique_id=&quot;10007&quot;&gt;&lt;property id=&quot;20148&quot; value=&quot;5&quot;/&gt;&lt;property id=&quot;20300&quot; value=&quot;Slide 4&quot;/&gt;&lt;property id=&quot;20307&quot; value=&quot;272&quot;/&gt;&lt;/object&gt;&lt;object type=&quot;3&quot; unique_id=&quot;10008&quot;&gt;&lt;property id=&quot;20148&quot; value=&quot;5&quot;/&gt;&lt;property id=&quot;20300&quot; value=&quot;Slide 5&quot;/&gt;&lt;property id=&quot;20307&quot; value=&quot;289&quot;/&gt;&lt;/object&gt;&lt;object type=&quot;3&quot; unique_id=&quot;10009&quot;&gt;&lt;property id=&quot;20148&quot; value=&quot;5&quot;/&gt;&lt;property id=&quot;20300&quot; value=&quot;Slide 6&quot;/&gt;&lt;property id=&quot;20307&quot; value=&quot;278&quot;/&gt;&lt;/object&gt;&lt;object type=&quot;3&quot; unique_id=&quot;10010&quot;&gt;&lt;property id=&quot;20148&quot; value=&quot;5&quot;/&gt;&lt;property id=&quot;20300&quot; value=&quot;Slide 7 - &amp;quot;&amp;#x0D;&amp;#x0A;&amp;quot;&quot;/&gt;&lt;property id=&quot;20307&quot; value=&quot;260&quot;/&gt;&lt;/object&gt;&lt;object type=&quot;3&quot; unique_id=&quot;10011&quot;&gt;&lt;property id=&quot;20148&quot; value=&quot;5&quot;/&gt;&lt;property id=&quot;20300&quot; value=&quot;Slide 8&quot;/&gt;&lt;property id=&quot;20307&quot; value=&quot;295&quot;/&gt;&lt;/object&gt;&lt;object type=&quot;3&quot; unique_id=&quot;10012&quot;&gt;&lt;property id=&quot;20148&quot; value=&quot;5&quot;/&gt;&lt;property id=&quot;20300&quot; value=&quot;Slide 9 - &amp;quot;TiÕt 2&amp;#x0D;&amp;#x0A;&amp;quot;&quot;/&gt;&lt;property id=&quot;20307&quot; value=&quot;296&quot;/&gt;&lt;/object&gt;&lt;object type=&quot;3&quot; unique_id=&quot;10013&quot;&gt;&lt;property id=&quot;20148&quot; value=&quot;5&quot;/&gt;&lt;property id=&quot;20300&quot; value=&quot;Slide 10 - &amp;quot;&amp;#x0D;&amp;#x0A;&amp;quot;&quot;/&gt;&lt;property id=&quot;20307&quot; value=&quot;297&quot;/&gt;&lt;/object&gt;&lt;object type=&quot;3&quot; unique_id=&quot;10014&quot;&gt;&lt;property id=&quot;20148&quot; value=&quot;5&quot;/&gt;&lt;property id=&quot;20300&quot; value=&quot;Slide 11&quot;/&gt;&lt;property id=&quot;20307&quot; value=&quot;283&quot;/&gt;&lt;/object&gt;&lt;object type=&quot;3&quot; unique_id=&quot;10015&quot;&gt;&lt;property id=&quot;20148&quot; value=&quot;5&quot;/&gt;&lt;property id=&quot;20300&quot; value=&quot;Slide 12&quot;/&gt;&lt;property id=&quot;20307&quot; value=&quot;284&quot;/&gt;&lt;/object&gt;&lt;object type=&quot;3&quot; unique_id=&quot;10016&quot;&gt;&lt;property id=&quot;20148&quot; value=&quot;5&quot;/&gt;&lt;property id=&quot;20300&quot; value=&quot;Slide 13&quot;/&gt;&lt;property id=&quot;20307&quot; value=&quot;285&quot;/&gt;&lt;/object&gt;&lt;object type=&quot;3&quot; unique_id=&quot;10017&quot;&gt;&lt;property id=&quot;20148&quot; value=&quot;5&quot;/&gt;&lt;property id=&quot;20300&quot; value=&quot;Slide 14&quot;/&gt;&lt;property id=&quot;20307&quot; value=&quot;298&quot;/&gt;&lt;/object&gt;&lt;object type=&quot;3&quot; unique_id=&quot;10018&quot;&gt;&lt;property id=&quot;20148&quot; value=&quot;5&quot;/&gt;&lt;property id=&quot;20300&quot; value=&quot;Slide 15&quot;/&gt;&lt;property id=&quot;20307&quot; value=&quot;299&quot;/&gt;&lt;/object&gt;&lt;object type=&quot;3&quot; unique_id=&quot;10019&quot;&gt;&lt;property id=&quot;20148&quot; value=&quot;5&quot;/&gt;&lt;property id=&quot;20300&quot; value=&quot;Slide 16&quot;/&gt;&lt;property id=&quot;20307&quot; value=&quot;291&quot;/&gt;&lt;/object&gt;&lt;object type=&quot;3&quot; unique_id=&quot;10020&quot;&gt;&lt;property id=&quot;20148&quot; value=&quot;5&quot;/&gt;&lt;property id=&quot;20300&quot; value=&quot;Slide 17&quot;/&gt;&lt;property id=&quot;20307&quot; value=&quot;300&quot;/&gt;&lt;/object&gt;&lt;object type=&quot;3&quot; unique_id=&quot;10021&quot;&gt;&lt;property id=&quot;20148&quot; value=&quot;5&quot;/&gt;&lt;property id=&quot;20300&quot; value=&quot;Slide 18&quot;/&gt;&lt;property id=&quot;20307&quot; value=&quot;286&quot;/&gt;&lt;/object&gt;&lt;object type=&quot;3&quot; unique_id=&quot;10022&quot;&gt;&lt;property id=&quot;20148&quot; value=&quot;5&quot;/&gt;&lt;property id=&quot;20300&quot; value=&quot;Slide 19&quot;/&gt;&lt;property id=&quot;20307&quot; value=&quot;287&quot;/&gt;&lt;/object&gt;&lt;/object&gt;&lt;/object&gt;&lt;/database&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1833</TotalTime>
  <Words>505</Words>
  <Application>Microsoft Macintosh PowerPoint</Application>
  <PresentationFormat>Widescreen</PresentationFormat>
  <Paragraphs>121</Paragraphs>
  <Slides>24</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.VnAvant</vt:lpstr>
      <vt:lpstr>.VnCooper</vt:lpstr>
      <vt:lpstr>Arial</vt:lpstr>
      <vt:lpstr>Arial Rounded MT Bold</vt:lpstr>
      <vt:lpstr>Arial-Rounded</vt:lpstr>
      <vt:lpstr>Arrus-Black</vt:lpstr>
      <vt:lpstr>Bandit</vt:lpstr>
      <vt:lpstr>Calibri</vt:lpstr>
      <vt:lpstr>Times New Roman</vt:lpstr>
      <vt:lpstr>1_Office Theme</vt:lpstr>
      <vt:lpstr>UỶ BAN NHÂN DÂN HUYỆN AN LÃO  TRƯỜNG TIỂU HỌC QUANG TRUNG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123456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s¸u ngµy 14 th¸ng 9 n¨m 2007 Häc vÇn Bµi 13:</dc:title>
  <dc:creator>yen&amp;van</dc:creator>
  <cp:lastModifiedBy>Nguyễn Thị Như</cp:lastModifiedBy>
  <cp:revision>172</cp:revision>
  <dcterms:created xsi:type="dcterms:W3CDTF">2002-08-27T21:28:28Z</dcterms:created>
  <dcterms:modified xsi:type="dcterms:W3CDTF">2024-12-11T00:34:19Z</dcterms:modified>
</cp:coreProperties>
</file>