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6" r:id="rId3"/>
    <p:sldMasterId id="2147483699" r:id="rId4"/>
    <p:sldMasterId id="2147483712" r:id="rId5"/>
    <p:sldMasterId id="2147483727" r:id="rId6"/>
  </p:sldMasterIdLst>
  <p:notesMasterIdLst>
    <p:notesMasterId r:id="rId33"/>
  </p:notesMasterIdLst>
  <p:sldIdLst>
    <p:sldId id="443" r:id="rId7"/>
    <p:sldId id="297" r:id="rId8"/>
    <p:sldId id="358" r:id="rId9"/>
    <p:sldId id="411" r:id="rId10"/>
    <p:sldId id="418" r:id="rId11"/>
    <p:sldId id="460" r:id="rId12"/>
    <p:sldId id="461" r:id="rId13"/>
    <p:sldId id="419" r:id="rId14"/>
    <p:sldId id="262" r:id="rId15"/>
    <p:sldId id="422" r:id="rId16"/>
    <p:sldId id="466" r:id="rId17"/>
    <p:sldId id="458" r:id="rId18"/>
    <p:sldId id="462" r:id="rId19"/>
    <p:sldId id="436" r:id="rId20"/>
    <p:sldId id="434" r:id="rId21"/>
    <p:sldId id="435" r:id="rId22"/>
    <p:sldId id="459" r:id="rId23"/>
    <p:sldId id="384" r:id="rId24"/>
    <p:sldId id="450" r:id="rId25"/>
    <p:sldId id="465" r:id="rId26"/>
    <p:sldId id="464" r:id="rId27"/>
    <p:sldId id="403" r:id="rId28"/>
    <p:sldId id="258" r:id="rId29"/>
    <p:sldId id="407" r:id="rId30"/>
    <p:sldId id="257" r:id="rId31"/>
    <p:sldId id="300" r:id="rId32"/>
  </p:sldIdLst>
  <p:sldSz cx="12192000" cy="6858000"/>
  <p:notesSz cx="6858000" cy="9144000"/>
  <p:embeddedFontLst>
    <p:embeddedFont>
      <p:font typeface=".VnCooper" panose="020B7200000000000000" pitchFamily="34" charset="0"/>
      <p:regular r:id="rId34"/>
    </p:embeddedFont>
    <p:embeddedFont>
      <p:font typeface=".VnHelvetInsH" panose="020B7200000000000000" pitchFamily="34" charset="0"/>
      <p:regular r:id="rId35"/>
    </p:embeddedFont>
    <p:embeddedFont>
      <p:font typeface="Arial-Rounded" panose="020B0500000000000000" charset="0"/>
      <p:regular r:id="rId36"/>
    </p:embeddedFont>
    <p:embeddedFont>
      <p:font typeface="HP001" panose="020B0603050302020204" charset="0"/>
      <p:regular r:id="rId37"/>
      <p:bold r:id="rId38"/>
    </p:embeddedFont>
    <p:embeddedFont>
      <p:font typeface="HP-087" panose="020B0803050302020204"/>
      <p:bold r:id="rId39"/>
    </p:embeddedFont>
    <p:embeddedFont>
      <p:font typeface="VNI-Avo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99"/>
    <a:srgbClr val="0066FF"/>
    <a:srgbClr val="F4F7FD"/>
    <a:srgbClr val="FF9933"/>
    <a:srgbClr val="009900"/>
    <a:srgbClr val="002060"/>
    <a:srgbClr val="008000"/>
    <a:srgbClr val="FFCCFF"/>
    <a:srgbClr val="9933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78" d="100"/>
          <a:sy n="78" d="100"/>
        </p:scale>
        <p:origin x="994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 SỬ DỤNG TRÒ CHƠI:  VD: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1=&gt;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 =&gt;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27A19-67F8-4681-961E-4448D114C7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17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140DEA-EF82-431F-A0F2-C1DDDE08F5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2746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424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F448D-067C-4AA7-8944-0B61205DCB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221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3889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8729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961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982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516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323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9826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8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81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52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8835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61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44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42413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0012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067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977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7544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7108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01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37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876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18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9057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4197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9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57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5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889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59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27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68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1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39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00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574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0199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06313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62835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FDCC-8D99-4090-9A95-E773A061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A8E8A-9350-49DD-9E20-09D094F85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D7B4-518E-4FAB-9E91-7CC7DA9F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EC4C-FBB1-4044-A454-FE32E82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81D6-1CF1-4F5A-AA5E-C2DA5C71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4232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2A21-B342-4402-8651-9E8F43F7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4F24-CA5D-46E7-9CCE-5B01CDFA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7492-6404-41C8-908E-FE4FCE89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C6EA6-0AEE-4568-8AFF-5DB1832C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A173-E486-4451-8A43-9926A1EE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888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9012-DBA6-4FB3-8A1D-AD1B94EF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4B43-F662-4FBB-81CB-9F36F149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99D8-C7C6-4B24-B9AD-74B8FB98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BEF06-6876-4EAA-B2E8-F68007DE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31B3-A0E6-4291-8057-44EA54C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0377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8164-D9D1-4720-B5F6-8204E9B7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5EF52-EC66-4650-A654-0B2AE89B9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12630-96E1-4F59-A30A-6B5060812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50F9-FC43-4754-B2BE-1A750925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1F18-A8DC-491B-B211-81CE80BE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023AB-20AE-433E-AEF9-F34931BA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2650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FDDE-D371-4FDE-9418-A23A3A99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50FEB-F17A-48CB-AD3F-CD177260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7B06-E0FC-4DFD-B10E-ED3A0CB2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5562C-3EA3-4ED2-8652-2849A67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DCD0E-C273-4127-BBC0-CCEEE9C1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C04FC-874C-41E6-84C7-AB9980EC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5B7B1-A5DD-4726-8562-1B11A13D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05EC4-8120-4832-9B35-6A825A9F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6281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B1A-FC64-4BBB-AB76-B71FA09D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457D3-C543-4852-BB5D-F878F63F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65173-906B-466C-84E2-F6014869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F6407-C98E-4B59-8FE6-70294FF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5659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CA4D5-938D-4E3D-A1E6-7393E09E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02E74-F241-485C-BDD2-DB84975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2F2F-8C0D-4365-AEBA-FEE7815C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5823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E1CA-D89C-4F66-9D28-4DF0801C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E98EA-649D-4312-B0EB-C9DD52B0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D4F4-66A1-46CB-BED7-D402B1B97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2F97C-CCD3-4F84-B31B-82F5B9A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12C3-7660-4954-8737-37DCF3B4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4141-5D5F-442C-82EE-EDE4D239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471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1D83-92AB-47DE-90ED-1613DE34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15A4D-DC44-4C06-8DB6-017781FE1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8E41C-36D3-4482-A2CF-3D20C5D36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47FB-1530-4D5C-A0F1-E62482CF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CEBA0-6277-4140-9620-26AA65F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47453-2C7F-44FA-8C90-AE72087C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4308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467-C933-4BD2-BA37-0D534C97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2F6CB-B1CB-4C17-8A1E-E631D10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F021-FCD2-4D60-BAD8-90B011DD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42F4-B788-488A-AF4A-56E1C385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31FD-8CBE-4172-9A3E-05E646FA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9652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5E1C8-15DE-40C6-80EC-6C5182D58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A784-9C94-43E8-89E3-78E6D1C04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94EE-1CC6-4B6B-934A-AD412A89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9150-D1A3-42AE-902B-5A906B7E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71B6B-414D-4588-A7DE-885BC5AB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9733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78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2961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6086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0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8C988-E092-4E5F-98DA-1E699C99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9E9CC-5CE3-4D41-9D4F-2EEFA643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3FE6-D5E3-4297-9BCA-7D3A68F64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9C99-57CB-4BBF-8209-3F8AE72B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D307-AB1A-4422-92AD-AF9FCF8C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10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15.xml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16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17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wmv"/><Relationship Id="rId2" Type="http://schemas.microsoft.com/office/2007/relationships/media" Target="../media/media4.wmv"/><Relationship Id="rId1" Type="http://schemas.openxmlformats.org/officeDocument/2006/relationships/tags" Target="../tags/tag18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5.mp3"/><Relationship Id="rId7" Type="http://schemas.openxmlformats.org/officeDocument/2006/relationships/image" Target="../media/image29.png"/><Relationship Id="rId2" Type="http://schemas.microsoft.com/office/2007/relationships/media" Target="../media/media5.mp3"/><Relationship Id="rId1" Type="http://schemas.openxmlformats.org/officeDocument/2006/relationships/tags" Target="../tags/tag26.xml"/><Relationship Id="rId6" Type="http://schemas.openxmlformats.org/officeDocument/2006/relationships/audio" Target="../media/audio1.wav"/><Relationship Id="rId11" Type="http://schemas.openxmlformats.org/officeDocument/2006/relationships/slide" Target="slide10.xml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GIF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7.xml"/><Relationship Id="rId6" Type="http://schemas.openxmlformats.org/officeDocument/2006/relationships/image" Target="../media/image33.GIF"/><Relationship Id="rId5" Type="http://schemas.openxmlformats.org/officeDocument/2006/relationships/audio" Target="../media/audio1.wav"/><Relationship Id="rId10" Type="http://schemas.openxmlformats.org/officeDocument/2006/relationships/image" Target="../media/image36.GIF"/><Relationship Id="rId4" Type="http://schemas.openxmlformats.org/officeDocument/2006/relationships/audio" Target="../media/audio2.wav"/><Relationship Id="rId9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openxmlformats.org/officeDocument/2006/relationships/image" Target="../media/image14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3" y="856774"/>
            <a:ext cx="6859429" cy="450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067" y="1424941"/>
            <a:ext cx="7236619" cy="367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3" y="3713323"/>
            <a:ext cx="6859429" cy="22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6161" y="3263180"/>
            <a:ext cx="3462800" cy="21671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2764112" y="1303978"/>
            <a:ext cx="15573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113" y="4131079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2415066" y="3263266"/>
            <a:ext cx="7159943" cy="1248728"/>
          </a:xfrm>
          <a:prstGeom prst="rect">
            <a:avLst/>
          </a:prstGeom>
        </p:spPr>
        <p:txBody>
          <a:bodyPr spcFirstLastPara="1" vert="horz" lIns="68580" tIns="34290" rIns="68580" bIns="34290" numCol="1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0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0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0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0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0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0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0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3221157" y="3064951"/>
            <a:ext cx="5421715" cy="13685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6789">
              <a:defRPr/>
            </a:pPr>
            <a:r>
              <a:rPr lang="en-US" altLang="zh-CN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1216789">
              <a:defRPr/>
            </a:pPr>
            <a:r>
              <a:rPr lang="en-US" altLang="zh-CN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56: ep  </a:t>
            </a:r>
            <a:r>
              <a:rPr lang="en-US" altLang="zh-CN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êp</a:t>
            </a:r>
            <a:r>
              <a:rPr lang="en-US" altLang="zh-CN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r>
              <a:rPr lang="en-US" altLang="zh-CN" sz="20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up</a:t>
            </a:r>
            <a:endParaRPr lang="en-US" altLang="zh-CN" sz="2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6789">
              <a:defRPr/>
            </a:pPr>
            <a:r>
              <a:rPr lang="en-US" altLang="zh-CN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zh-CN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altLang="zh-CN" sz="2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6789">
              <a:defRPr/>
            </a:pPr>
            <a:r>
              <a:rPr lang="en-US" altLang="zh-CN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C1377C-B21E-56D1-8646-EC5661A85DC8}"/>
              </a:ext>
            </a:extLst>
          </p:cNvPr>
          <p:cNvSpPr txBox="1"/>
          <p:nvPr/>
        </p:nvSpPr>
        <p:spPr>
          <a:xfrm>
            <a:off x="4530351" y="1303975"/>
            <a:ext cx="3645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ỦY BAN NHÂN DÂN HUYỆN AN LÃO</a:t>
            </a:r>
          </a:p>
          <a:p>
            <a:r>
              <a:rPr lang="en-US" sz="1500" b="1" dirty="0"/>
              <a:t>TRƯỜNG TIỂU HỌC QUANG TRUNG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4052416" y="5522691"/>
            <a:ext cx="1903246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800" b="1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endParaRPr lang="vi-VN" sz="2800" b="1" dirty="0">
              <a:solidFill>
                <a:srgbClr val="00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933740" y="5522691"/>
            <a:ext cx="1903246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bìm</a:t>
            </a:r>
            <a:r>
              <a:rPr lang="en-US" sz="2800" b="1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bịp</a:t>
            </a:r>
            <a:endParaRPr lang="vi-VN" sz="2800" b="1" dirty="0">
              <a:solidFill>
                <a:srgbClr val="00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/>
          <p:cNvCxnSpPr>
            <a:stCxn id="27" idx="2"/>
            <a:endCxn id="12" idx="0"/>
          </p:cNvCxnSpPr>
          <p:nvPr/>
        </p:nvCxnSpPr>
        <p:spPr bwMode="auto">
          <a:xfrm flipH="1">
            <a:off x="5004039" y="3280663"/>
            <a:ext cx="4427262" cy="224202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>
            <a:endCxn id="7" idx="2"/>
          </p:cNvCxnSpPr>
          <p:nvPr/>
        </p:nvCxnSpPr>
        <p:spPr bwMode="auto">
          <a:xfrm flipH="1" flipV="1">
            <a:off x="2741399" y="3271426"/>
            <a:ext cx="4381317" cy="224094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>
            <a:stCxn id="26" idx="2"/>
            <a:endCxn id="14" idx="0"/>
          </p:cNvCxnSpPr>
          <p:nvPr/>
        </p:nvCxnSpPr>
        <p:spPr bwMode="auto">
          <a:xfrm flipH="1">
            <a:off x="2885363" y="3280663"/>
            <a:ext cx="4331028" cy="224202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3742842" y="152400"/>
            <a:ext cx="44230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5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5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0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lang="vi-VN" sz="50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6171092" y="5522691"/>
            <a:ext cx="1903246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b="1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dép</a:t>
            </a:r>
            <a:endParaRPr lang="vi-VN" sz="2800" b="1" dirty="0">
              <a:solidFill>
                <a:srgbClr val="00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8324404" y="5511278"/>
            <a:ext cx="1903246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endParaRPr lang="vi-VN" sz="2800" b="1" dirty="0">
              <a:solidFill>
                <a:srgbClr val="00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5" t="60000" r="69117" b="33333"/>
          <a:stretch/>
        </p:blipFill>
        <p:spPr>
          <a:xfrm>
            <a:off x="1733027" y="1808657"/>
            <a:ext cx="2016743" cy="1462768"/>
          </a:xfrm>
          <a:prstGeom prst="roundRect">
            <a:avLst>
              <a:gd name="adj" fmla="val 16667"/>
            </a:avLst>
          </a:prstGeom>
          <a:ln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5" t="58287" r="50517" b="33665"/>
          <a:stretch/>
        </p:blipFill>
        <p:spPr>
          <a:xfrm>
            <a:off x="3966630" y="1808659"/>
            <a:ext cx="2016743" cy="1472005"/>
          </a:xfrm>
          <a:prstGeom prst="roundRect">
            <a:avLst>
              <a:gd name="adj" fmla="val 16667"/>
            </a:avLst>
          </a:prstGeom>
          <a:ln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0" t="58613" r="29034" b="33665"/>
          <a:stretch/>
        </p:blipFill>
        <p:spPr>
          <a:xfrm>
            <a:off x="6203182" y="1810969"/>
            <a:ext cx="2026419" cy="1469695"/>
          </a:xfrm>
          <a:prstGeom prst="roundRect">
            <a:avLst>
              <a:gd name="adj" fmla="val 16667"/>
            </a:avLst>
          </a:prstGeom>
          <a:ln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2" t="58992" r="7360" b="34341"/>
          <a:stretch/>
        </p:blipFill>
        <p:spPr>
          <a:xfrm>
            <a:off x="8422930" y="1817895"/>
            <a:ext cx="2016743" cy="1462768"/>
          </a:xfrm>
          <a:prstGeom prst="roundRect">
            <a:avLst>
              <a:gd name="adj" fmla="val 16667"/>
            </a:avLst>
          </a:prstGeom>
          <a:ln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8" name="Straight Connector 27"/>
          <p:cNvCxnSpPr>
            <a:stCxn id="18" idx="0"/>
            <a:endCxn id="25" idx="2"/>
          </p:cNvCxnSpPr>
          <p:nvPr/>
        </p:nvCxnSpPr>
        <p:spPr bwMode="auto">
          <a:xfrm flipH="1" flipV="1">
            <a:off x="4975001" y="3280664"/>
            <a:ext cx="4301026" cy="22306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72682632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945433" y="4572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ep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-24882" y="-76200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 flipH="1">
            <a:off x="4231433" y="4572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12349" y="1816728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348223" y="2818479"/>
            <a:ext cx="1178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99911" y="1796567"/>
            <a:ext cx="514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288839" y="1793243"/>
            <a:ext cx="1109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ep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6455088" y="4572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8270033" y="457199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356BD-1BAE-4425-BF34-9715B67BAD02}"/>
              </a:ext>
            </a:extLst>
          </p:cNvPr>
          <p:cNvSpPr txBox="1"/>
          <p:nvPr/>
        </p:nvSpPr>
        <p:spPr>
          <a:xfrm flipH="1">
            <a:off x="3012233" y="3584299"/>
            <a:ext cx="8305800" cy="1811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nẹp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kịp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5A8F07-3980-4BF3-BCE7-ECE686F4CDFB}"/>
              </a:ext>
            </a:extLst>
          </p:cNvPr>
          <p:cNvSpPr txBox="1"/>
          <p:nvPr/>
        </p:nvSpPr>
        <p:spPr>
          <a:xfrm flipH="1">
            <a:off x="2282940" y="5310122"/>
            <a:ext cx="8305800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CC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b="1" dirty="0">
                <a:solidFill>
                  <a:srgbClr val="CC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C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dép</a:t>
            </a:r>
            <a:r>
              <a:rPr lang="en-US" sz="4000" b="1" dirty="0">
                <a:solidFill>
                  <a:srgbClr val="CC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b="1" dirty="0" err="1">
                <a:solidFill>
                  <a:srgbClr val="CC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000" b="1" dirty="0">
                <a:solidFill>
                  <a:srgbClr val="CC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C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sz="4000" b="1" dirty="0">
                <a:solidFill>
                  <a:srgbClr val="CC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000" b="1" dirty="0" err="1">
                <a:solidFill>
                  <a:srgbClr val="CC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bìm</a:t>
            </a:r>
            <a:r>
              <a:rPr lang="en-US" sz="4000" b="1" dirty="0">
                <a:solidFill>
                  <a:srgbClr val="CC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C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bịp</a:t>
            </a:r>
            <a:r>
              <a:rPr lang="en-US" sz="4000" b="1" dirty="0">
                <a:solidFill>
                  <a:srgbClr val="CC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000" b="1" dirty="0" err="1">
                <a:solidFill>
                  <a:srgbClr val="CC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000" b="1" dirty="0">
                <a:solidFill>
                  <a:srgbClr val="CC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CC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endParaRPr lang="en-US" sz="4000" b="1" dirty="0">
              <a:solidFill>
                <a:srgbClr val="CC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061238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8" grpId="0"/>
      <p:bldP spid="32" grpId="0"/>
      <p:bldP spid="33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057400" y="75910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752600" y="122904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 flipH="1">
            <a:off x="4343400" y="75910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19600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460190" y="3120380"/>
            <a:ext cx="1367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11878" y="2098468"/>
            <a:ext cx="554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400806" y="2095144"/>
            <a:ext cx="1109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6567055" y="75910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736" y="3224563"/>
            <a:ext cx="678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Ù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8382000" y="7591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1991131" y="4124559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keïp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neïp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        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neáp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xeáp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                 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kòp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        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nhòp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       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buùp</a:t>
            </a:r>
            <a:r>
              <a:rPr lang="en-US" sz="4000" b="1" dirty="0">
                <a:solidFill>
                  <a:srgbClr val="002060"/>
                </a:solidFill>
                <a:latin typeface="VNI-Avo" pitchFamily="2" charset="0"/>
              </a:rPr>
              <a:t>        </a:t>
            </a:r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giuùp</a:t>
            </a:r>
            <a:endParaRPr lang="en-US" sz="4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1129147" y="5518937"/>
            <a:ext cx="9809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VNI-Avo" pitchFamily="2" charset="0"/>
              </a:rPr>
              <a:t>ñoâi</a:t>
            </a:r>
            <a:r>
              <a:rPr lang="en-US" sz="36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VNI-Avo" pitchFamily="2" charset="0"/>
              </a:rPr>
              <a:t>deùp</a:t>
            </a:r>
            <a:r>
              <a:rPr lang="en-US" sz="3600" b="1" dirty="0">
                <a:solidFill>
                  <a:srgbClr val="008000"/>
                </a:solidFill>
                <a:latin typeface="VNI-Avo" pitchFamily="2" charset="0"/>
              </a:rPr>
              <a:t>    </a:t>
            </a:r>
            <a:r>
              <a:rPr lang="en-US" sz="3600" b="1" dirty="0" err="1">
                <a:solidFill>
                  <a:srgbClr val="008000"/>
                </a:solidFill>
                <a:latin typeface="VNI-Avo" pitchFamily="2" charset="0"/>
              </a:rPr>
              <a:t>ñaàu</a:t>
            </a:r>
            <a:r>
              <a:rPr lang="en-US" sz="36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VNI-Avo" pitchFamily="2" charset="0"/>
              </a:rPr>
              <a:t>beáp</a:t>
            </a:r>
            <a:r>
              <a:rPr lang="en-US" sz="3600" b="1" dirty="0">
                <a:solidFill>
                  <a:srgbClr val="008000"/>
                </a:solidFill>
                <a:latin typeface="VNI-Avo" pitchFamily="2" charset="0"/>
              </a:rPr>
              <a:t>    </a:t>
            </a:r>
            <a:r>
              <a:rPr lang="en-US" sz="3600" b="1" dirty="0" err="1">
                <a:solidFill>
                  <a:srgbClr val="008000"/>
                </a:solidFill>
                <a:latin typeface="VNI-Avo" pitchFamily="2" charset="0"/>
              </a:rPr>
              <a:t>bìm</a:t>
            </a:r>
            <a:r>
              <a:rPr lang="en-US" sz="36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VNI-Avo" pitchFamily="2" charset="0"/>
              </a:rPr>
              <a:t>bòp</a:t>
            </a:r>
            <a:r>
              <a:rPr lang="en-US" sz="3600" b="1" dirty="0">
                <a:solidFill>
                  <a:srgbClr val="008000"/>
                </a:solidFill>
                <a:latin typeface="VNI-Avo" pitchFamily="2" charset="0"/>
              </a:rPr>
              <a:t>    </a:t>
            </a:r>
            <a:r>
              <a:rPr lang="en-US" sz="3600" b="1" dirty="0" err="1">
                <a:solidFill>
                  <a:srgbClr val="008000"/>
                </a:solidFill>
                <a:latin typeface="VNI-Avo" pitchFamily="2" charset="0"/>
              </a:rPr>
              <a:t>buùp</a:t>
            </a:r>
            <a:r>
              <a:rPr lang="en-US" sz="3600" b="1" dirty="0">
                <a:solidFill>
                  <a:srgbClr val="00800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VNI-Avo" pitchFamily="2" charset="0"/>
              </a:rPr>
              <a:t>sen</a:t>
            </a:r>
            <a:endParaRPr lang="en-US" sz="3600" b="1" dirty="0">
              <a:solidFill>
                <a:srgbClr val="008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74782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841809" y="1130712"/>
            <a:ext cx="7050770" cy="539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05000" y="275304"/>
            <a:ext cx="3570196" cy="838200"/>
            <a:chOff x="228600" y="228600"/>
            <a:chExt cx="3570196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3" y="275304"/>
              <a:ext cx="2837693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Viết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bảng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41263" y="4267201"/>
            <a:ext cx="12843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΄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2868" y="2625513"/>
            <a:ext cx="12843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łp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1669" y="2628582"/>
            <a:ext cx="1255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Łp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48600" y="4464744"/>
            <a:ext cx="1534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Ďp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7786730"/>
      </p:ext>
    </p:extLst>
  </p:cSld>
  <p:clrMapOvr>
    <a:masterClrMapping/>
  </p:clrMapOvr>
  <p:transition advTm="6645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" name="e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371600"/>
            <a:ext cx="6172200" cy="434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83227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ee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219200"/>
            <a:ext cx="6172200" cy="449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0008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" name="i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143000"/>
            <a:ext cx="6096000" cy="434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59389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up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1371600"/>
            <a:ext cx="6324600" cy="396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14442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13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9832"/>
            <a:ext cx="9143999" cy="1514168"/>
          </a:xfrm>
          <a:solidFill>
            <a:srgbClr val="FF9933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ep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eâp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</a:t>
            </a:r>
            <a:r>
              <a:rPr lang="en-US" sz="6600" b="1" dirty="0" err="1">
                <a:solidFill>
                  <a:schemeClr val="bg1"/>
                </a:solidFill>
                <a:latin typeface="VNI-Avo" pitchFamily="2" charset="0"/>
              </a:rPr>
              <a:t>ip</a:t>
            </a:r>
            <a:r>
              <a:rPr lang="en-US" sz="6600" b="1" dirty="0">
                <a:solidFill>
                  <a:schemeClr val="bg1"/>
                </a:solidFill>
                <a:latin typeface="VNI-Avo" pitchFamily="2" charset="0"/>
              </a:rPr>
              <a:t>  up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1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36336" y="263483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622" y="774288"/>
            <a:ext cx="9925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FF9933"/>
                </a:solidFill>
                <a:latin typeface=".VnCooper" pitchFamily="34" charset="0"/>
              </a:rPr>
              <a:t>56</a:t>
            </a:r>
            <a:endParaRPr lang="vi-VN" sz="5000" dirty="0">
              <a:solidFill>
                <a:srgbClr val="FF993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2095875"/>
      </p:ext>
    </p:extLst>
  </p:cSld>
  <p:clrMapOvr>
    <a:masterClrMapping/>
  </p:clrMapOvr>
  <p:transition advTm="6645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79110" y="2272753"/>
            <a:ext cx="12012890" cy="307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hivo Light"/>
              </a:rPr>
              <a:t>Bài 56: ep, êp, ip, up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13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7160707"/>
      </p:ext>
    </p:extLst>
  </p:cSld>
  <p:clrMapOvr>
    <a:masterClrMapping/>
  </p:clrMapOvr>
  <p:transition advTm="6645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506384" y="3200401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511300" y="1781042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1864" y="2532997"/>
            <a:ext cx="12843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΄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83426" y="2537172"/>
            <a:ext cx="12843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łp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4733" y="2533986"/>
            <a:ext cx="1255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Łp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61546" y="2533986"/>
            <a:ext cx="1534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Ďp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819" y="3983413"/>
            <a:ext cx="20217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 χ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ĺp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11338" y="3983413"/>
            <a:ext cx="3749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 λ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Űm 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λ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Żp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86470" y="3981692"/>
            <a:ext cx="35621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λ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Ǽp Ȥ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Ν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3B9D32-51E2-46A9-8082-FC5570FC1916}"/>
              </a:ext>
            </a:extLst>
          </p:cNvPr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3" name="Rounded Rectangle 11">
              <a:extLst>
                <a:ext uri="{FF2B5EF4-FFF2-40B4-BE49-F238E27FC236}">
                  <a16:creationId xmlns:a16="http://schemas.microsoft.com/office/drawing/2014/main" id="{0FF524F3-0809-40C6-A46B-3F2A50104D11}"/>
                </a:ext>
              </a:extLst>
            </p:cNvPr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898327-9643-41AC-AE13-B4B778FA5B39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79199868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"/>
            <a:ext cx="6330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365983" y="172026"/>
            <a:ext cx="138734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5" name="Oval 4"/>
          <p:cNvSpPr/>
          <p:nvPr/>
        </p:nvSpPr>
        <p:spPr>
          <a:xfrm>
            <a:off x="0" y="224713"/>
            <a:ext cx="535469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354" y="3696095"/>
            <a:ext cx="116621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nghỉ lễ, nhà Hà có chú Tư và cô Lan đến chơi. Mẹ nấu 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gà, cơm 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rán cá 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Hà gi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mẹ rửa rau quả và sắp x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bát đĩa. Bố thì dọn d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nhà cửa. Nhà hôm nay thật là vui.</a:t>
            </a:r>
          </a:p>
        </p:txBody>
      </p:sp>
      <p:pic>
        <p:nvPicPr>
          <p:cNvPr id="13" name="Picture 12" descr="118452868_583303069033386_194685805139982200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5310" y="464234"/>
            <a:ext cx="7874097" cy="33621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52600" y="22860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55208" y="81395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lang="vi-VN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/>
          <a:stretch/>
        </p:blipFill>
        <p:spPr>
          <a:xfrm>
            <a:off x="1503218" y="1970810"/>
            <a:ext cx="9164782" cy="4887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đèn p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305844" y="4506247"/>
            <a:ext cx="3104885" cy="861766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s-ES_tradnl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s-ES_tradnl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endParaRPr kumimoji="0" lang="es-E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ũ le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97888" y="4451237"/>
            <a:ext cx="310407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s-ES_tradnl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ưa phù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61950" y="4451095"/>
            <a:ext cx="363997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nép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dế mè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15178" y="4451237"/>
            <a:ext cx="311284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</a:t>
            </a:r>
            <a:r>
              <a:rPr kumimoji="0" lang="es-ES_tradnl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míp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bản t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25515" y="4464286"/>
            <a:ext cx="311284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</a:t>
            </a:r>
            <a:r>
              <a:rPr kumimoji="0" lang="es-ES_tradnl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bịp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un co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23944" y="4581486"/>
            <a:ext cx="310488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s-ES_tradnl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sen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giỏ đự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25" y="4588694"/>
            <a:ext cx="4022747" cy="2591602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2370802" y="619445"/>
            <a:ext cx="1556676" cy="1048433"/>
            <a:chOff x="2341807" y="722423"/>
            <a:chExt cx="1167507" cy="10484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2"/>
          <p:cNvGrpSpPr/>
          <p:nvPr/>
        </p:nvGrpSpPr>
        <p:grpSpPr>
          <a:xfrm>
            <a:off x="4250540" y="2642322"/>
            <a:ext cx="1556676" cy="1048433"/>
            <a:chOff x="5632842" y="2105111"/>
            <a:chExt cx="1167507" cy="1048431"/>
          </a:xfrm>
        </p:grpSpPr>
        <p:pic>
          <p:nvPicPr>
            <p:cNvPr id="11" name="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0082" y="1990174"/>
            <a:ext cx="1556676" cy="1048433"/>
            <a:chOff x="1559230" y="2459387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4266986" y="435444"/>
            <a:ext cx="1556676" cy="1048433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5"/>
          <p:cNvGrpSpPr/>
          <p:nvPr/>
        </p:nvGrpSpPr>
        <p:grpSpPr>
          <a:xfrm>
            <a:off x="3087600" y="1850678"/>
            <a:ext cx="1556676" cy="1048433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14411" y="1608631"/>
            <a:ext cx="1556676" cy="1048433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Oval mặt trời"/>
          <p:cNvSpPr/>
          <p:nvPr/>
        </p:nvSpPr>
        <p:spPr>
          <a:xfrm>
            <a:off x="9214338" y="1226807"/>
            <a:ext cx="1242655" cy="1204310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936752" y="1717175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2083326" y="2621253"/>
            <a:ext cx="745237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sp>
        <p:nvSpPr>
          <p:cNvPr id="38" name="trò chơi hái táo">
            <a:extLst>
              <a:ext uri="{FF2B5EF4-FFF2-40B4-BE49-F238E27FC236}">
                <a16:creationId xmlns:a16="http://schemas.microsoft.com/office/drawing/2014/main" id="{6A09F3A1-02AB-44DC-8258-7AE50EC14C7F}"/>
              </a:ext>
            </a:extLst>
          </p:cNvPr>
          <p:cNvSpPr/>
          <p:nvPr/>
        </p:nvSpPr>
        <p:spPr>
          <a:xfrm>
            <a:off x="6267266" y="-19255"/>
            <a:ext cx="602364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500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500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500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5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Right 1">
            <a:hlinkClick r:id="rId11" action="ppaction://hlinksldjump"/>
            <a:extLst>
              <a:ext uri="{FF2B5EF4-FFF2-40B4-BE49-F238E27FC236}">
                <a16:creationId xmlns:a16="http://schemas.microsoft.com/office/drawing/2014/main" id="{3670F0BD-3248-4703-BF8C-031A9E705C20}"/>
              </a:ext>
            </a:extLst>
          </p:cNvPr>
          <p:cNvSpPr/>
          <p:nvPr/>
        </p:nvSpPr>
        <p:spPr>
          <a:xfrm>
            <a:off x="11034318" y="6292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BA9B55E-7069-4256-9E8C-73F7AC3C8A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2098683" y="4056698"/>
            <a:ext cx="649817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2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878 0.45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9 L -0.29974 0.491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9605433" y="4648200"/>
            <a:ext cx="2540000" cy="2209800"/>
            <a:chOff x="-216" y="3820"/>
            <a:chExt cx="648" cy="281"/>
          </a:xfrm>
        </p:grpSpPr>
        <p:pic>
          <p:nvPicPr>
            <p:cNvPr id="100355" name="Picture 3" descr="97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6" name="Picture 4" descr="97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7" name="Picture 5" descr="97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" y="609601"/>
            <a:ext cx="11442700" cy="29384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marL="0" marR="0" lvl="0" indent="0" algn="ctr" defTabSz="821055" rtl="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HelvetInsH" panose="020B7200000000000000" pitchFamily="34" charset="0"/>
              <a:ea typeface="+mn-ea"/>
              <a:cs typeface="+mn-cs"/>
            </a:endParaRPr>
          </a:p>
          <a:p>
            <a:pPr marL="0" marR="0" lvl="0" indent="0" algn="ctr" defTabSz="821055" rtl="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HelvetInsH" panose="020B7200000000000000" pitchFamily="34" charset="0"/>
              <a:ea typeface="+mn-ea"/>
              <a:cs typeface="+mn-cs"/>
            </a:endParaRPr>
          </a:p>
          <a:p>
            <a:pPr marL="0" marR="0" lvl="0" indent="0" algn="ctr" defTabSz="821055" rtl="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3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HelvetInsH" panose="020B7200000000000000" pitchFamily="34" charset="0"/>
              <a:ea typeface="+mn-ea"/>
              <a:cs typeface="+mn-cs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0360" name="Picture 8" descr="9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0" y="6019801"/>
            <a:ext cx="914400" cy="411163"/>
          </a:xfrm>
          <a:prstGeom prst="rect">
            <a:avLst/>
          </a:prstGeom>
          <a:noFill/>
        </p:spPr>
      </p:pic>
      <p:pic>
        <p:nvPicPr>
          <p:cNvPr id="100361" name="Picture 9" descr="9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2800" y="5608638"/>
            <a:ext cx="1422400" cy="639762"/>
          </a:xfrm>
          <a:prstGeom prst="rect">
            <a:avLst/>
          </a:prstGeom>
          <a:noFill/>
        </p:spPr>
      </p:pic>
      <p:pic>
        <p:nvPicPr>
          <p:cNvPr id="100362" name="Picture 10" descr="9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2800" y="6021389"/>
            <a:ext cx="914400" cy="327025"/>
          </a:xfrm>
          <a:prstGeom prst="rect">
            <a:avLst/>
          </a:prstGeom>
          <a:noFill/>
        </p:spPr>
      </p:pic>
      <p:pic>
        <p:nvPicPr>
          <p:cNvPr id="100363" name="Picture 11" descr="9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0" y="6057900"/>
            <a:ext cx="2235200" cy="800100"/>
          </a:xfrm>
          <a:prstGeom prst="rect">
            <a:avLst/>
          </a:prstGeom>
          <a:noFill/>
        </p:spPr>
      </p:pic>
      <p:pic>
        <p:nvPicPr>
          <p:cNvPr id="100364" name="Picture 12" descr="9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0" y="4724400"/>
            <a:ext cx="1828800" cy="2133600"/>
          </a:xfrm>
          <a:prstGeom prst="rect">
            <a:avLst/>
          </a:prstGeom>
          <a:noFill/>
        </p:spPr>
      </p:pic>
      <p:pic>
        <p:nvPicPr>
          <p:cNvPr id="100365" name="Picture 13" descr="9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2400" y="5943601"/>
            <a:ext cx="914400" cy="327025"/>
          </a:xfrm>
          <a:prstGeom prst="rect">
            <a:avLst/>
          </a:prstGeom>
          <a:noFill/>
        </p:spPr>
      </p:pic>
      <p:pic>
        <p:nvPicPr>
          <p:cNvPr id="100366" name="Picture 14" descr="9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31200" y="5638801"/>
            <a:ext cx="914400" cy="860425"/>
          </a:xfrm>
          <a:prstGeom prst="rect">
            <a:avLst/>
          </a:prstGeom>
          <a:noFill/>
        </p:spPr>
      </p:pic>
      <p:pic>
        <p:nvPicPr>
          <p:cNvPr id="100367" name="Picture 15" descr="9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2000" y="5562600"/>
            <a:ext cx="1672167" cy="1295400"/>
          </a:xfrm>
          <a:prstGeom prst="rect">
            <a:avLst/>
          </a:prstGeom>
          <a:noFill/>
        </p:spPr>
      </p:pic>
      <p:pic>
        <p:nvPicPr>
          <p:cNvPr id="100368" name="Picture 16" descr="j0318055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46735">
            <a:off x="9808634" y="4572000"/>
            <a:ext cx="905933" cy="325438"/>
          </a:xfrm>
          <a:prstGeom prst="rect">
            <a:avLst/>
          </a:prstGeom>
          <a:noFill/>
        </p:spPr>
      </p:pic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10363200" y="381000"/>
            <a:ext cx="18288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7721600" y="533400"/>
            <a:ext cx="33528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0371" name="Picture 19" descr="sun14[1]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400" y="304801"/>
            <a:ext cx="1625600" cy="1057275"/>
          </a:xfrm>
          <a:prstGeom prst="rect">
            <a:avLst/>
          </a:prstGeom>
          <a:noFill/>
        </p:spPr>
      </p:pic>
      <p:pic>
        <p:nvPicPr>
          <p:cNvPr id="100372" name="Picture 20" descr="Dove-02-june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130461" flipV="1">
            <a:off x="5791200" y="3200400"/>
            <a:ext cx="2243667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3" name="Picture 21" descr="Dove-02-june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599614" flipV="1">
            <a:off x="8026400" y="2895601"/>
            <a:ext cx="24384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4" name="Picture 22" descr="Dove-02-june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276227" flipV="1">
            <a:off x="8420101" y="1765300"/>
            <a:ext cx="1276350" cy="125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5" name="Picture 23" descr="Dove-02-june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276227" flipV="1">
            <a:off x="10928350" y="698501"/>
            <a:ext cx="1276350" cy="125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6" name="Picture 24" descr="Dove-02-june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659196" flipV="1">
            <a:off x="10966450" y="2413001"/>
            <a:ext cx="1200150" cy="125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7" name="Picture 25" descr="Dove-02-june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216429" flipV="1">
            <a:off x="6096001" y="1981200"/>
            <a:ext cx="22225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8" name="Picture 26" descr="Dove-02-june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276227" flipV="1">
            <a:off x="7912101" y="622300"/>
            <a:ext cx="1276350" cy="125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9" name="Picture 27" descr="Dove-02-june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7639186" flipV="1">
            <a:off x="5410201" y="584200"/>
            <a:ext cx="1200150" cy="125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80" name="Picture 28" descr="Dove-02-june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242910" flipV="1">
            <a:off x="9550400" y="990600"/>
            <a:ext cx="1498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7416800" y="0"/>
            <a:ext cx="18288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382" name="WordArt 30"/>
          <p:cNvSpPr>
            <a:spLocks noChangeArrowheads="1" noChangeShapeType="1" noTextEdit="1"/>
          </p:cNvSpPr>
          <p:nvPr/>
        </p:nvSpPr>
        <p:spPr bwMode="auto">
          <a:xfrm>
            <a:off x="1422400" y="838200"/>
            <a:ext cx="100584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-360" normalizeH="0" baseline="0" noProof="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</a:t>
            </a:r>
            <a:r>
              <a:rPr kumimoji="0" lang="en-US" sz="3600" b="1" i="0" u="none" strike="noStrike" kern="10" cap="none" spc="-360" normalizeH="0" baseline="0" noProof="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ào</a:t>
            </a:r>
            <a:r>
              <a:rPr kumimoji="0" lang="en-US" sz="3600" b="1" i="0" u="none" strike="noStrike" kern="10" cap="none" spc="-360" normalizeH="0" baseline="0" noProof="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-360" normalizeH="0" baseline="0" noProof="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các</a:t>
            </a:r>
            <a:r>
              <a:rPr kumimoji="0" lang="en-US" sz="3600" b="1" i="0" u="none" strike="noStrike" kern="10" cap="none" spc="-360" normalizeH="0" baseline="0" noProof="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-360" normalizeH="0" baseline="0" noProof="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em</a:t>
            </a:r>
            <a:r>
              <a:rPr kumimoji="0" lang="vi-VN" sz="3600" b="1" i="0" u="none" strike="noStrike" kern="10" cap="none" spc="-360" normalizeH="0" baseline="0" noProof="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 </a:t>
            </a:r>
            <a:endParaRPr kumimoji="0" lang="en-US" sz="3600" b="1" i="0" u="none" strike="noStrike" kern="10" cap="none" spc="-360" normalizeH="0" baseline="0" noProof="0" dirty="0">
              <a:ln w="28575">
                <a:noFill/>
                <a:round/>
              </a:ln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100383" name="Picture 31" descr="j0318055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302527">
            <a:off x="10653185" y="4648200"/>
            <a:ext cx="1187449" cy="393700"/>
          </a:xfrm>
          <a:prstGeom prst="rect">
            <a:avLst/>
          </a:prstGeom>
          <a:noFill/>
        </p:spPr>
      </p:pic>
      <p:sp>
        <p:nvSpPr>
          <p:cNvPr id="100385" name="WordArt 33"/>
          <p:cNvSpPr>
            <a:spLocks noChangeArrowheads="1" noChangeShapeType="1" noTextEdit="1"/>
          </p:cNvSpPr>
          <p:nvPr/>
        </p:nvSpPr>
        <p:spPr bwMode="auto">
          <a:xfrm>
            <a:off x="2133600" y="2255838"/>
            <a:ext cx="80264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Hẹn</a:t>
            </a:r>
            <a:r>
              <a:rPr kumimoji="0" lang="en-US" sz="3600" b="0" i="0" u="none" strike="noStrike" kern="10" cap="none" spc="0" normalizeH="0" baseline="0" noProof="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gặp</a:t>
            </a:r>
            <a:r>
              <a:rPr kumimoji="0" lang="en-US" sz="3600" b="0" i="0" u="none" strike="noStrike" kern="10" cap="none" spc="0" normalizeH="0" baseline="0" noProof="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lại</a:t>
            </a:r>
            <a:r>
              <a:rPr kumimoji="0" lang="en-US" sz="3600" b="0" i="0" u="none" strike="noStrike" kern="10" cap="none" spc="0" normalizeH="0" baseline="0" noProof="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các</a:t>
            </a:r>
            <a:r>
              <a:rPr kumimoji="0" lang="en-US" sz="3600" b="0" i="0" u="none" strike="noStrike" kern="10" cap="none" spc="0" normalizeH="0" baseline="0" noProof="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em</a:t>
            </a:r>
            <a:endParaRPr kumimoji="0" lang="en-US" sz="3600" b="0" i="0" u="none" strike="noStrike" kern="10" cap="none" spc="0" normalizeH="0" baseline="0" noProof="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</p:spTree>
    <p:custDataLst>
      <p:tags r:id="rId1"/>
    </p:custData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0" y="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00" y="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0" y="2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17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14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2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0" y="2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00" y="18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00" y="20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0" y="20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00" y="18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00" y="1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animBg="1"/>
      <p:bldP spid="100382" grpId="0" animBg="1"/>
      <p:bldP spid="1003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10000" b="70000"/>
          <a:stretch/>
        </p:blipFill>
        <p:spPr>
          <a:xfrm>
            <a:off x="1524000" y="0"/>
            <a:ext cx="9144000" cy="37521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8547" y="4252611"/>
            <a:ext cx="9185767" cy="1726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múp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míp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nép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3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83116" y="400273"/>
            <a:ext cx="3048000" cy="742728"/>
            <a:chOff x="27709" y="762000"/>
            <a:chExt cx="3048000" cy="777667"/>
          </a:xfrm>
        </p:grpSpPr>
        <p:sp>
          <p:nvSpPr>
            <p:cNvPr id="12" name="Rounded Rectangle 11"/>
            <p:cNvSpPr/>
            <p:nvPr/>
          </p:nvSpPr>
          <p:spPr>
            <a:xfrm>
              <a:off x="637309" y="762000"/>
              <a:ext cx="2438400" cy="77766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endParaRPr lang="vi-V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7709" y="762000"/>
              <a:ext cx="914400" cy="777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314501" y="4411062"/>
            <a:ext cx="72327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00" b="1" dirty="0" err="1">
                <a:solidFill>
                  <a:srgbClr val="FC046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endParaRPr lang="vi-VN" sz="3900" dirty="0">
              <a:solidFill>
                <a:srgbClr val="FC046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96200" y="4423588"/>
            <a:ext cx="13716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FC046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ip</a:t>
            </a:r>
            <a:endParaRPr lang="vi-VN" sz="3800" b="1" dirty="0">
              <a:solidFill>
                <a:srgbClr val="FC046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4395672"/>
            <a:ext cx="760144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00" b="1" dirty="0">
                <a:solidFill>
                  <a:srgbClr val="FC046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up</a:t>
            </a:r>
            <a:endParaRPr lang="vi-VN" sz="4100" dirty="0">
              <a:solidFill>
                <a:srgbClr val="FC046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92886" y="4408198"/>
            <a:ext cx="13716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C046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ep</a:t>
            </a:r>
            <a:endParaRPr lang="vi-VN" sz="4000" b="1" dirty="0">
              <a:solidFill>
                <a:srgbClr val="FC046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057400" y="75910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ep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6200" y="31102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 flipH="1">
            <a:off x="4343400" y="759101"/>
            <a:ext cx="167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êpp</a:t>
            </a:r>
            <a:endParaRPr lang="en-US" sz="7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19600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460190" y="3120380"/>
            <a:ext cx="1178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ép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11878" y="2098468"/>
            <a:ext cx="514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400806" y="2095144"/>
            <a:ext cx="1109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ep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6567055" y="75910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ip</a:t>
            </a:r>
            <a:endParaRPr lang="en-US" sz="7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8382000" y="7591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8" grpId="0"/>
      <p:bldP spid="32" grpId="0"/>
      <p:bldP spid="33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00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4201380" y="3962400"/>
            <a:ext cx="4942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ep</a:t>
            </a:r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r>
              <a:rPr lang="en-US" sz="4800" b="1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ip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up</a:t>
            </a:r>
            <a:endParaRPr lang="vi-VN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9203932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471319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6611144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9513888" y="2968651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6673489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991748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5523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249127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5176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334000" y="924576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1" y="969736"/>
            <a:ext cx="2007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 tiếng mới có vần ep, êp, ip, up</a:t>
            </a:r>
            <a:endParaRPr lang="vi-VN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 cùng thi tài! </a:t>
            </a:r>
            <a:endParaRPr lang="vi-VN" sz="24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487957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1806916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970984" y="4572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7225895" y="41822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795996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:a16="http://schemas.microsoft.com/office/drawing/2014/main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420" y="4191001"/>
            <a:ext cx="943381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up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8205788" y="28956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:a16="http://schemas.microsoft.com/office/drawing/2014/main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08" y="4190032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súp</a:t>
            </a:r>
            <a:endParaRPr lang="en-US" sz="3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43C94E-0FA4-46D3-B1AD-918B668F34DC}"/>
              </a:ext>
            </a:extLst>
          </p:cNvPr>
          <p:cNvSpPr txBox="1"/>
          <p:nvPr/>
        </p:nvSpPr>
        <p:spPr>
          <a:xfrm flipH="1">
            <a:off x="3155346" y="4093735"/>
            <a:ext cx="141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súp</a:t>
            </a:r>
            <a:endParaRPr lang="en-US" sz="48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6456" y="4182237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7970984" y="2668453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7543800" y="44196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1705602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7" grpId="0" animBg="1"/>
      <p:bldP spid="2" grpId="0" animBg="1"/>
      <p:bldP spid="30" grpId="0" animBg="1"/>
      <p:bldP spid="26" grpId="0"/>
      <p:bldP spid="29" grpId="0" animBg="1"/>
      <p:bldP spid="35" grpId="0" animBg="1"/>
      <p:bldP spid="40" grpId="0" animBg="1"/>
      <p:bldP spid="32" grpId="0"/>
      <p:bldP spid="34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057400" y="1828801"/>
            <a:ext cx="8305800" cy="1811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nẹp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kịp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752600" y="122904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903712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" y="302171"/>
            <a:ext cx="11387107" cy="66982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文本框 8197"/>
          <p:cNvSpPr txBox="1"/>
          <p:nvPr/>
        </p:nvSpPr>
        <p:spPr>
          <a:xfrm>
            <a:off x="5835766" y="3012511"/>
            <a:ext cx="3752426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Giải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lao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91AAF4-CF9F-4DA5-9ACF-8517429C2EE7}"/>
              </a:ext>
            </a:extLst>
          </p:cNvPr>
          <p:cNvSpPr txBox="1"/>
          <p:nvPr/>
        </p:nvSpPr>
        <p:spPr>
          <a:xfrm>
            <a:off x="7620000" y="5905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  <p:tag name="ISPRING_LMS_API_VERSION" val="SCORM 2004 (4th edition)"/>
  <p:tag name="ISPRING_ULTRA_SCORM_COURSE_ID" val="A4997635-B755-413C-98C1-BBB0842F17F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Pg\u0013\uFFFD{B49A5C3D-DCB9-4049-A9BE-8AAB44B0AD0C}&quot;,&quot;C:\\Users\\My PC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56 ep, êp, up, i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7C100A-4E7D-4969-B02C-C16B6E4E16E1}: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DE9C91-8533-4761-96E9-622FAB6BFBF9}:4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3D0C6D-BFBA-4A5D-AF8E-88B7568959CD}:4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17A764-274E-423F-8D5D-92F4BE4BFE8F}:45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CCBF88-45AB-47D4-8565-9DE494218CBA}:4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B45F37-F8D3-4A6B-991E-22A73F2F4BE8}:4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2BC86D-2047-4229-8A52-C210575686E4}:4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235408-BD73-4959-B6E2-C7434809A64E}:43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51F79D-823F-400E-92FB-3C043887099D}:45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86F175-8530-4B10-B9CD-A79A7C0D16A5}:3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C3D6BF-9720-40CF-8DBF-712807415EB7}:4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E66F45-A6E1-4A49-BA11-18EECE4E9B81}:45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5C4D0B-345A-4C38-9C85-2F34727E2CEC}:46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CA30CE-F1D2-4FBA-9255-73AB98A4C166}:46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C4942E-5AA0-42EC-B77A-2CDB28282850}:40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386DB6-0819-4D7A-9AE7-B336B8EA6EFB}:25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93B302-C17A-46ED-A756-A5313692D340}:40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D06A1-F689-44FE-91FC-59B6D7BDF0A3}:25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5E5467-1C57-409B-AA52-BE27DB724BEE}:3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D088D9-E568-42E3-837C-F036437BDC95}:29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A574CC-E030-43BB-851F-57D8FD72B735}:3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0E3061-4997-4908-B425-6CBE0CA10256}:4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18C65A-C988-41C4-84AF-D8FAFBBAE2A4}:4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B85710-C4BA-4881-8178-9E253520A914}: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0FEDA4-EC12-4E9E-A6F9-206EB1CB4CB0}:4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2669FD-3597-4F50-A170-EB24156EAEA7}:4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4875</TotalTime>
  <Words>440</Words>
  <Application>Microsoft Office PowerPoint</Application>
  <PresentationFormat>Widescreen</PresentationFormat>
  <Paragraphs>133</Paragraphs>
  <Slides>26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Calibri</vt:lpstr>
      <vt:lpstr>Calibri Light</vt:lpstr>
      <vt:lpstr>.VnCooper</vt:lpstr>
      <vt:lpstr>HP001</vt:lpstr>
      <vt:lpstr>Chivo Light</vt:lpstr>
      <vt:lpstr>Arial</vt:lpstr>
      <vt:lpstr>Arial-Rounded</vt:lpstr>
      <vt:lpstr>.VnHelvetInsH</vt:lpstr>
      <vt:lpstr>Times New Roman</vt:lpstr>
      <vt:lpstr>HP-087</vt:lpstr>
      <vt:lpstr>VNI-Avo</vt:lpstr>
      <vt:lpstr>Office Theme</vt:lpstr>
      <vt:lpstr>1_Default Design</vt:lpstr>
      <vt:lpstr>默认设计模板</vt:lpstr>
      <vt:lpstr>1_默认设计模板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ep  eâp  ip  up</vt:lpstr>
      <vt:lpstr>PowerPoint Presentation</vt:lpstr>
      <vt:lpstr>PowerPoint Presentation</vt:lpstr>
      <vt:lpstr>PowerPoint Presentation</vt:lpstr>
      <vt:lpstr>PowerPoint Presentation</vt:lpstr>
      <vt:lpstr>Khi nhà có khách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56 ep, êp, up, ip</dc:title>
  <dc:creator>Quỳnh Trang</dc:creator>
  <cp:lastModifiedBy>My PC</cp:lastModifiedBy>
  <cp:revision>340</cp:revision>
  <dcterms:created xsi:type="dcterms:W3CDTF">2006-08-16T00:00:00Z</dcterms:created>
  <dcterms:modified xsi:type="dcterms:W3CDTF">2024-12-04T15:31:33Z</dcterms:modified>
</cp:coreProperties>
</file>