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8" r:id="rId2"/>
  </p:sldMasterIdLst>
  <p:notesMasterIdLst>
    <p:notesMasterId r:id="rId12"/>
  </p:notesMasterIdLst>
  <p:sldIdLst>
    <p:sldId id="400" r:id="rId3"/>
    <p:sldId id="282" r:id="rId4"/>
    <p:sldId id="306" r:id="rId5"/>
    <p:sldId id="278" r:id="rId6"/>
    <p:sldId id="310" r:id="rId7"/>
    <p:sldId id="299" r:id="rId8"/>
    <p:sldId id="297" r:id="rId9"/>
    <p:sldId id="307" r:id="rId10"/>
    <p:sldId id="309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BC533-9158-4BF4-85E5-E98C20832B68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7C8C-65E7-49C8-93DD-7DBE0966F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8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172BB-78AD-4807-8726-F908E5E7D4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98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7C8C-65E7-49C8-93DD-7DBE0966F4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79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7C8C-65E7-49C8-93DD-7DBE0966F4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40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7C8C-65E7-49C8-93DD-7DBE0966F4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09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7C8C-65E7-49C8-93DD-7DBE0966F4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44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7C8C-65E7-49C8-93DD-7DBE0966F4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94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7C8C-65E7-49C8-93DD-7DBE0966F4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62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7C8C-65E7-49C8-93DD-7DBE0966F4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40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7C8C-65E7-49C8-93DD-7DBE0966F4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8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99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8228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3F4C7"/>
              </a:clrFrom>
              <a:clrTo>
                <a:srgbClr val="F3F4C7">
                  <a:alpha val="0"/>
                </a:srgbClr>
              </a:clrTo>
            </a:clrChange>
          </a:blip>
          <a:srcRect l="1088" t="47272" r="1230" b="10578"/>
          <a:stretch>
            <a:fillRect/>
          </a:stretch>
        </p:blipFill>
        <p:spPr>
          <a:xfrm>
            <a:off x="107004" y="3312270"/>
            <a:ext cx="1197474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7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24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468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048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269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CAC951-BA84-4005-A9D6-B76286959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606AA1-A1E9-4689-94AB-BE2DB3BA2D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B7D90C-B787-409E-8213-69939C4B43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C62F78-5CAD-4484-8055-5226B8F6198E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416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75EB97-351E-4530-9B41-F26E475D03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4AAD7A-C73B-43D0-ACC5-FE484C7811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525D45-7895-47F6-A414-17BC830D51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F3C88-A64B-4B58-A422-689F8A7430F3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731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1A24A6-3BC6-4505-BDE7-3483DDAE10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393B16-810B-4C8A-AA6F-A75E56A585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CB6281-B1FE-4006-8499-7F256886AF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89A8BB-C9F5-4B02-A403-A506F2C24584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249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26851B-69BE-4764-8441-9B74075BC3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7DD0FE-9FDE-45E6-8504-C4D22E2013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6A356C-1506-420A-85EA-35E9951713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FAAE6-175C-4188-95A8-14C001274081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00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575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FDE8ADB-9C16-4A9C-AF92-FEDEE85713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F81EB57-EDF5-4EEA-A251-D041BF38E4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BAB937A-EC91-4CAB-8453-3DEF892C6B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6307F-00F6-43CB-883F-DDB2E436E365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68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CCFEC48-BB14-4A8A-8F7B-A423859A33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56BC55-80C7-4837-A00D-2EAC747C8B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595322-483F-4B07-BEE4-32453D8E35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32A0A-B436-4262-8B22-D990D3001DB8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265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E55E86-193F-432D-ADAB-BC21D28A96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FD0ED32-BAEB-4464-9830-E0C92C40A0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D9F0F9-45DD-45DB-9C2B-09E9243A0A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AEA45-86BD-49B0-B381-47F94DA4FDB5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25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9986B8-AD82-48E7-8DE2-D531B6768C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6EB3F7-77A2-460C-9762-77DD4DA952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5362AA-73A2-4F20-8ECA-F4793F6741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A8C2E-8D1D-45E2-A5BF-B39A66F03B79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80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61DA82-B49B-4216-93D3-68BA7AB49E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C09FD7-1DA1-4860-9D93-DDBB219FD1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EDBBCA-CF74-4A93-8E99-FBAFA5CE7F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C43B8-F8D7-456E-B5A5-F39B039E4E44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888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E80524-5791-4C61-990F-E8940C5D2A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97FB66-08B3-46A6-B85C-2AA1D2BBA9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728276-8CCE-4A49-A3A2-C07DDAC855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49B45-A281-40D9-8DEE-F86C3EAD2EAD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0522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FBDBA7-B8FE-4E0E-BE4C-F904F0ECD7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F4F289-0090-4E71-98BD-03BA2425F1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B06636-FED3-46D5-99BA-4471B98577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8E2BE7-C906-4E9C-8B1C-CEA469D35D43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7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83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01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39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50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89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/>
          <a:srcRect l="-116" t="4723" b="10487"/>
          <a:stretch>
            <a:fillRect/>
          </a:stretch>
        </p:blipFill>
        <p:spPr>
          <a:xfrm>
            <a:off x="-34725" y="-39827"/>
            <a:ext cx="12273023" cy="6897827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06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353193" y="349377"/>
            <a:ext cx="757977" cy="535317"/>
            <a:chOff x="418306" y="4026517"/>
            <a:chExt cx="1804988" cy="1274763"/>
          </a:xfrm>
        </p:grpSpPr>
        <p:sp>
          <p:nvSpPr>
            <p:cNvPr id="13" name="Freeform 169"/>
            <p:cNvSpPr>
              <a:spLocks noEditPoints="1"/>
            </p:cNvSpPr>
            <p:nvPr/>
          </p:nvSpPr>
          <p:spPr bwMode="auto">
            <a:xfrm>
              <a:off x="1129506" y="4523404"/>
              <a:ext cx="1093788" cy="776288"/>
            </a:xfrm>
            <a:custGeom>
              <a:avLst/>
              <a:gdLst>
                <a:gd name="T0" fmla="*/ 1219 w 1692"/>
                <a:gd name="T1" fmla="*/ 7 h 1199"/>
                <a:gd name="T2" fmla="*/ 1405 w 1692"/>
                <a:gd name="T3" fmla="*/ 349 h 1199"/>
                <a:gd name="T4" fmla="*/ 1573 w 1692"/>
                <a:gd name="T5" fmla="*/ 705 h 1199"/>
                <a:gd name="T6" fmla="*/ 1692 w 1692"/>
                <a:gd name="T7" fmla="*/ 806 h 1199"/>
                <a:gd name="T8" fmla="*/ 1442 w 1692"/>
                <a:gd name="T9" fmla="*/ 1199 h 1199"/>
                <a:gd name="T10" fmla="*/ 746 w 1692"/>
                <a:gd name="T11" fmla="*/ 1179 h 1199"/>
                <a:gd name="T12" fmla="*/ 197 w 1692"/>
                <a:gd name="T13" fmla="*/ 1153 h 1199"/>
                <a:gd name="T14" fmla="*/ 59 w 1692"/>
                <a:gd name="T15" fmla="*/ 1084 h 1199"/>
                <a:gd name="T16" fmla="*/ 91 w 1692"/>
                <a:gd name="T17" fmla="*/ 871 h 1199"/>
                <a:gd name="T18" fmla="*/ 411 w 1692"/>
                <a:gd name="T19" fmla="*/ 602 h 1199"/>
                <a:gd name="T20" fmla="*/ 962 w 1692"/>
                <a:gd name="T21" fmla="*/ 666 h 1199"/>
                <a:gd name="T22" fmla="*/ 1006 w 1692"/>
                <a:gd name="T23" fmla="*/ 225 h 1199"/>
                <a:gd name="T24" fmla="*/ 1173 w 1692"/>
                <a:gd name="T25" fmla="*/ 280 h 1199"/>
                <a:gd name="T26" fmla="*/ 1479 w 1692"/>
                <a:gd name="T27" fmla="*/ 1071 h 1199"/>
                <a:gd name="T28" fmla="*/ 1277 w 1692"/>
                <a:gd name="T29" fmla="*/ 1137 h 1199"/>
                <a:gd name="T30" fmla="*/ 1238 w 1692"/>
                <a:gd name="T31" fmla="*/ 1169 h 1199"/>
                <a:gd name="T32" fmla="*/ 1506 w 1692"/>
                <a:gd name="T33" fmla="*/ 1073 h 1199"/>
                <a:gd name="T34" fmla="*/ 1164 w 1692"/>
                <a:gd name="T35" fmla="*/ 113 h 1199"/>
                <a:gd name="T36" fmla="*/ 1224 w 1692"/>
                <a:gd name="T37" fmla="*/ 223 h 1199"/>
                <a:gd name="T38" fmla="*/ 1192 w 1692"/>
                <a:gd name="T39" fmla="*/ 81 h 1199"/>
                <a:gd name="T40" fmla="*/ 1274 w 1692"/>
                <a:gd name="T41" fmla="*/ 189 h 1199"/>
                <a:gd name="T42" fmla="*/ 1201 w 1692"/>
                <a:gd name="T43" fmla="*/ 35 h 1199"/>
                <a:gd name="T44" fmla="*/ 1040 w 1692"/>
                <a:gd name="T45" fmla="*/ 214 h 1199"/>
                <a:gd name="T46" fmla="*/ 1054 w 1692"/>
                <a:gd name="T47" fmla="*/ 177 h 1199"/>
                <a:gd name="T48" fmla="*/ 1323 w 1692"/>
                <a:gd name="T49" fmla="*/ 326 h 1199"/>
                <a:gd name="T50" fmla="*/ 1146 w 1692"/>
                <a:gd name="T51" fmla="*/ 359 h 1199"/>
                <a:gd name="T52" fmla="*/ 1003 w 1692"/>
                <a:gd name="T53" fmla="*/ 664 h 1199"/>
                <a:gd name="T54" fmla="*/ 1196 w 1692"/>
                <a:gd name="T55" fmla="*/ 352 h 1199"/>
                <a:gd name="T56" fmla="*/ 1495 w 1692"/>
                <a:gd name="T57" fmla="*/ 618 h 1199"/>
                <a:gd name="T58" fmla="*/ 875 w 1692"/>
                <a:gd name="T59" fmla="*/ 857 h 1199"/>
                <a:gd name="T60" fmla="*/ 1350 w 1692"/>
                <a:gd name="T61" fmla="*/ 997 h 1199"/>
                <a:gd name="T62" fmla="*/ 654 w 1692"/>
                <a:gd name="T63" fmla="*/ 623 h 1199"/>
                <a:gd name="T64" fmla="*/ 273 w 1692"/>
                <a:gd name="T65" fmla="*/ 602 h 1199"/>
                <a:gd name="T66" fmla="*/ 135 w 1692"/>
                <a:gd name="T67" fmla="*/ 834 h 1199"/>
                <a:gd name="T68" fmla="*/ 144 w 1692"/>
                <a:gd name="T69" fmla="*/ 960 h 1199"/>
                <a:gd name="T70" fmla="*/ 914 w 1692"/>
                <a:gd name="T71" fmla="*/ 772 h 1199"/>
                <a:gd name="T72" fmla="*/ 1405 w 1692"/>
                <a:gd name="T73" fmla="*/ 1032 h 1199"/>
                <a:gd name="T74" fmla="*/ 1578 w 1692"/>
                <a:gd name="T75" fmla="*/ 800 h 1199"/>
                <a:gd name="T76" fmla="*/ 1437 w 1692"/>
                <a:gd name="T77" fmla="*/ 1075 h 1199"/>
                <a:gd name="T78" fmla="*/ 1578 w 1692"/>
                <a:gd name="T79" fmla="*/ 800 h 1199"/>
                <a:gd name="T80" fmla="*/ 133 w 1692"/>
                <a:gd name="T81" fmla="*/ 970 h 1199"/>
                <a:gd name="T82" fmla="*/ 1235 w 1692"/>
                <a:gd name="T83" fmla="*/ 993 h 1199"/>
                <a:gd name="T84" fmla="*/ 1235 w 1692"/>
                <a:gd name="T85" fmla="*/ 993 h 1199"/>
                <a:gd name="T86" fmla="*/ 165 w 1692"/>
                <a:gd name="T87" fmla="*/ 1068 h 1199"/>
                <a:gd name="T88" fmla="*/ 512 w 1692"/>
                <a:gd name="T89" fmla="*/ 1091 h 1199"/>
                <a:gd name="T90" fmla="*/ 452 w 1692"/>
                <a:gd name="T91" fmla="*/ 1041 h 1199"/>
                <a:gd name="T92" fmla="*/ 1224 w 1692"/>
                <a:gd name="T93" fmla="*/ 1029 h 1199"/>
                <a:gd name="T94" fmla="*/ 951 w 1692"/>
                <a:gd name="T95" fmla="*/ 1043 h 1199"/>
                <a:gd name="T96" fmla="*/ 1412 w 1692"/>
                <a:gd name="T97" fmla="*/ 1119 h 1199"/>
                <a:gd name="T98" fmla="*/ 1410 w 1692"/>
                <a:gd name="T99" fmla="*/ 1068 h 1199"/>
                <a:gd name="T100" fmla="*/ 755 w 1692"/>
                <a:gd name="T101" fmla="*/ 1073 h 1199"/>
                <a:gd name="T102" fmla="*/ 682 w 1692"/>
                <a:gd name="T103" fmla="*/ 1100 h 1199"/>
                <a:gd name="T104" fmla="*/ 553 w 1692"/>
                <a:gd name="T105" fmla="*/ 1096 h 1199"/>
                <a:gd name="T106" fmla="*/ 319 w 1692"/>
                <a:gd name="T107" fmla="*/ 1112 h 1199"/>
                <a:gd name="T108" fmla="*/ 362 w 1692"/>
                <a:gd name="T109" fmla="*/ 1140 h 1199"/>
                <a:gd name="T110" fmla="*/ 712 w 1692"/>
                <a:gd name="T111" fmla="*/ 112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2" h="1199">
                  <a:moveTo>
                    <a:pt x="1173" y="280"/>
                  </a:moveTo>
                  <a:cubicBezTo>
                    <a:pt x="1178" y="256"/>
                    <a:pt x="1155" y="232"/>
                    <a:pt x="1148" y="202"/>
                  </a:cubicBezTo>
                  <a:cubicBezTo>
                    <a:pt x="1130" y="126"/>
                    <a:pt x="1166" y="46"/>
                    <a:pt x="1203" y="3"/>
                  </a:cubicBezTo>
                  <a:cubicBezTo>
                    <a:pt x="1213" y="0"/>
                    <a:pt x="1212" y="7"/>
                    <a:pt x="1219" y="7"/>
                  </a:cubicBezTo>
                  <a:cubicBezTo>
                    <a:pt x="1224" y="12"/>
                    <a:pt x="1217" y="17"/>
                    <a:pt x="1219" y="26"/>
                  </a:cubicBezTo>
                  <a:cubicBezTo>
                    <a:pt x="1236" y="54"/>
                    <a:pt x="1274" y="71"/>
                    <a:pt x="1290" y="101"/>
                  </a:cubicBezTo>
                  <a:cubicBezTo>
                    <a:pt x="1331" y="178"/>
                    <a:pt x="1290" y="252"/>
                    <a:pt x="1240" y="310"/>
                  </a:cubicBezTo>
                  <a:cubicBezTo>
                    <a:pt x="1301" y="304"/>
                    <a:pt x="1363" y="314"/>
                    <a:pt x="1405" y="349"/>
                  </a:cubicBezTo>
                  <a:cubicBezTo>
                    <a:pt x="1469" y="403"/>
                    <a:pt x="1472" y="496"/>
                    <a:pt x="1437" y="584"/>
                  </a:cubicBezTo>
                  <a:cubicBezTo>
                    <a:pt x="1504" y="602"/>
                    <a:pt x="1581" y="611"/>
                    <a:pt x="1637" y="627"/>
                  </a:cubicBezTo>
                  <a:cubicBezTo>
                    <a:pt x="1633" y="645"/>
                    <a:pt x="1616" y="654"/>
                    <a:pt x="1605" y="666"/>
                  </a:cubicBezTo>
                  <a:cubicBezTo>
                    <a:pt x="1594" y="679"/>
                    <a:pt x="1586" y="694"/>
                    <a:pt x="1573" y="705"/>
                  </a:cubicBezTo>
                  <a:cubicBezTo>
                    <a:pt x="1590" y="719"/>
                    <a:pt x="1614" y="712"/>
                    <a:pt x="1630" y="724"/>
                  </a:cubicBezTo>
                  <a:cubicBezTo>
                    <a:pt x="1631" y="738"/>
                    <a:pt x="1623" y="757"/>
                    <a:pt x="1623" y="777"/>
                  </a:cubicBezTo>
                  <a:cubicBezTo>
                    <a:pt x="1636" y="774"/>
                    <a:pt x="1646" y="792"/>
                    <a:pt x="1660" y="797"/>
                  </a:cubicBezTo>
                  <a:cubicBezTo>
                    <a:pt x="1672" y="802"/>
                    <a:pt x="1688" y="795"/>
                    <a:pt x="1692" y="806"/>
                  </a:cubicBezTo>
                  <a:cubicBezTo>
                    <a:pt x="1689" y="835"/>
                    <a:pt x="1650" y="861"/>
                    <a:pt x="1646" y="889"/>
                  </a:cubicBezTo>
                  <a:cubicBezTo>
                    <a:pt x="1591" y="979"/>
                    <a:pt x="1520" y="1066"/>
                    <a:pt x="1486" y="1169"/>
                  </a:cubicBezTo>
                  <a:cubicBezTo>
                    <a:pt x="1475" y="1172"/>
                    <a:pt x="1476" y="1185"/>
                    <a:pt x="1467" y="1190"/>
                  </a:cubicBezTo>
                  <a:cubicBezTo>
                    <a:pt x="1459" y="1196"/>
                    <a:pt x="1449" y="1192"/>
                    <a:pt x="1442" y="1199"/>
                  </a:cubicBezTo>
                  <a:cubicBezTo>
                    <a:pt x="1375" y="1174"/>
                    <a:pt x="1303" y="1193"/>
                    <a:pt x="1212" y="1188"/>
                  </a:cubicBezTo>
                  <a:cubicBezTo>
                    <a:pt x="1133" y="1183"/>
                    <a:pt x="1055" y="1193"/>
                    <a:pt x="976" y="1188"/>
                  </a:cubicBezTo>
                  <a:cubicBezTo>
                    <a:pt x="936" y="1185"/>
                    <a:pt x="897" y="1180"/>
                    <a:pt x="861" y="1179"/>
                  </a:cubicBezTo>
                  <a:cubicBezTo>
                    <a:pt x="816" y="1177"/>
                    <a:pt x="775" y="1162"/>
                    <a:pt x="746" y="1179"/>
                  </a:cubicBezTo>
                  <a:cubicBezTo>
                    <a:pt x="726" y="1171"/>
                    <a:pt x="705" y="1176"/>
                    <a:pt x="686" y="1174"/>
                  </a:cubicBezTo>
                  <a:cubicBezTo>
                    <a:pt x="664" y="1172"/>
                    <a:pt x="641" y="1164"/>
                    <a:pt x="615" y="1162"/>
                  </a:cubicBezTo>
                  <a:cubicBezTo>
                    <a:pt x="588" y="1161"/>
                    <a:pt x="559" y="1163"/>
                    <a:pt x="530" y="1162"/>
                  </a:cubicBezTo>
                  <a:cubicBezTo>
                    <a:pt x="410" y="1161"/>
                    <a:pt x="311" y="1154"/>
                    <a:pt x="197" y="1153"/>
                  </a:cubicBezTo>
                  <a:cubicBezTo>
                    <a:pt x="188" y="1153"/>
                    <a:pt x="177" y="1149"/>
                    <a:pt x="167" y="1149"/>
                  </a:cubicBezTo>
                  <a:cubicBezTo>
                    <a:pt x="130" y="1149"/>
                    <a:pt x="93" y="1158"/>
                    <a:pt x="55" y="1160"/>
                  </a:cubicBezTo>
                  <a:cubicBezTo>
                    <a:pt x="29" y="1161"/>
                    <a:pt x="13" y="1163"/>
                    <a:pt x="0" y="1144"/>
                  </a:cubicBezTo>
                  <a:cubicBezTo>
                    <a:pt x="11" y="1113"/>
                    <a:pt x="26" y="1080"/>
                    <a:pt x="59" y="1084"/>
                  </a:cubicBezTo>
                  <a:cubicBezTo>
                    <a:pt x="59" y="1066"/>
                    <a:pt x="67" y="1057"/>
                    <a:pt x="75" y="1048"/>
                  </a:cubicBezTo>
                  <a:cubicBezTo>
                    <a:pt x="18" y="1032"/>
                    <a:pt x="90" y="986"/>
                    <a:pt x="112" y="967"/>
                  </a:cubicBezTo>
                  <a:cubicBezTo>
                    <a:pt x="102" y="946"/>
                    <a:pt x="46" y="941"/>
                    <a:pt x="46" y="924"/>
                  </a:cubicBezTo>
                  <a:cubicBezTo>
                    <a:pt x="45" y="906"/>
                    <a:pt x="78" y="886"/>
                    <a:pt x="91" y="871"/>
                  </a:cubicBezTo>
                  <a:cubicBezTo>
                    <a:pt x="109" y="851"/>
                    <a:pt x="123" y="834"/>
                    <a:pt x="128" y="811"/>
                  </a:cubicBezTo>
                  <a:cubicBezTo>
                    <a:pt x="179" y="737"/>
                    <a:pt x="232" y="665"/>
                    <a:pt x="266" y="574"/>
                  </a:cubicBezTo>
                  <a:cubicBezTo>
                    <a:pt x="282" y="574"/>
                    <a:pt x="290" y="579"/>
                    <a:pt x="300" y="588"/>
                  </a:cubicBezTo>
                  <a:cubicBezTo>
                    <a:pt x="337" y="595"/>
                    <a:pt x="372" y="603"/>
                    <a:pt x="411" y="602"/>
                  </a:cubicBezTo>
                  <a:cubicBezTo>
                    <a:pt x="541" y="598"/>
                    <a:pt x="673" y="583"/>
                    <a:pt x="781" y="627"/>
                  </a:cubicBezTo>
                  <a:cubicBezTo>
                    <a:pt x="842" y="653"/>
                    <a:pt x="903" y="681"/>
                    <a:pt x="928" y="747"/>
                  </a:cubicBezTo>
                  <a:cubicBezTo>
                    <a:pt x="946" y="725"/>
                    <a:pt x="970" y="708"/>
                    <a:pt x="985" y="682"/>
                  </a:cubicBezTo>
                  <a:cubicBezTo>
                    <a:pt x="980" y="674"/>
                    <a:pt x="970" y="671"/>
                    <a:pt x="962" y="666"/>
                  </a:cubicBezTo>
                  <a:cubicBezTo>
                    <a:pt x="951" y="644"/>
                    <a:pt x="931" y="630"/>
                    <a:pt x="918" y="607"/>
                  </a:cubicBezTo>
                  <a:cubicBezTo>
                    <a:pt x="880" y="534"/>
                    <a:pt x="886" y="418"/>
                    <a:pt x="955" y="359"/>
                  </a:cubicBezTo>
                  <a:cubicBezTo>
                    <a:pt x="991" y="328"/>
                    <a:pt x="1065" y="303"/>
                    <a:pt x="1127" y="329"/>
                  </a:cubicBezTo>
                  <a:cubicBezTo>
                    <a:pt x="1116" y="281"/>
                    <a:pt x="1057" y="241"/>
                    <a:pt x="1006" y="225"/>
                  </a:cubicBezTo>
                  <a:cubicBezTo>
                    <a:pt x="989" y="207"/>
                    <a:pt x="1002" y="179"/>
                    <a:pt x="1006" y="161"/>
                  </a:cubicBezTo>
                  <a:cubicBezTo>
                    <a:pt x="1021" y="155"/>
                    <a:pt x="1040" y="152"/>
                    <a:pt x="1054" y="156"/>
                  </a:cubicBezTo>
                  <a:cubicBezTo>
                    <a:pt x="1084" y="166"/>
                    <a:pt x="1146" y="224"/>
                    <a:pt x="1166" y="258"/>
                  </a:cubicBezTo>
                  <a:cubicBezTo>
                    <a:pt x="1171" y="265"/>
                    <a:pt x="1173" y="273"/>
                    <a:pt x="1173" y="280"/>
                  </a:cubicBezTo>
                  <a:close/>
                  <a:moveTo>
                    <a:pt x="1619" y="804"/>
                  </a:moveTo>
                  <a:cubicBezTo>
                    <a:pt x="1616" y="815"/>
                    <a:pt x="1630" y="816"/>
                    <a:pt x="1630" y="829"/>
                  </a:cubicBezTo>
                  <a:cubicBezTo>
                    <a:pt x="1631" y="838"/>
                    <a:pt x="1623" y="843"/>
                    <a:pt x="1621" y="852"/>
                  </a:cubicBezTo>
                  <a:cubicBezTo>
                    <a:pt x="1556" y="907"/>
                    <a:pt x="1522" y="994"/>
                    <a:pt x="1479" y="1071"/>
                  </a:cubicBezTo>
                  <a:cubicBezTo>
                    <a:pt x="1458" y="1084"/>
                    <a:pt x="1452" y="1111"/>
                    <a:pt x="1435" y="1128"/>
                  </a:cubicBezTo>
                  <a:cubicBezTo>
                    <a:pt x="1431" y="1140"/>
                    <a:pt x="1440" y="1127"/>
                    <a:pt x="1435" y="1140"/>
                  </a:cubicBezTo>
                  <a:cubicBezTo>
                    <a:pt x="1417" y="1156"/>
                    <a:pt x="1403" y="1144"/>
                    <a:pt x="1385" y="1142"/>
                  </a:cubicBezTo>
                  <a:cubicBezTo>
                    <a:pt x="1352" y="1139"/>
                    <a:pt x="1307" y="1139"/>
                    <a:pt x="1277" y="1137"/>
                  </a:cubicBezTo>
                  <a:cubicBezTo>
                    <a:pt x="1250" y="1135"/>
                    <a:pt x="1224" y="1126"/>
                    <a:pt x="1196" y="1123"/>
                  </a:cubicBezTo>
                  <a:cubicBezTo>
                    <a:pt x="1074" y="1113"/>
                    <a:pt x="924" y="1096"/>
                    <a:pt x="813" y="1112"/>
                  </a:cubicBezTo>
                  <a:cubicBezTo>
                    <a:pt x="808" y="1126"/>
                    <a:pt x="800" y="1148"/>
                    <a:pt x="806" y="1153"/>
                  </a:cubicBezTo>
                  <a:cubicBezTo>
                    <a:pt x="949" y="1170"/>
                    <a:pt x="1082" y="1168"/>
                    <a:pt x="1238" y="1169"/>
                  </a:cubicBezTo>
                  <a:cubicBezTo>
                    <a:pt x="1261" y="1170"/>
                    <a:pt x="1301" y="1163"/>
                    <a:pt x="1341" y="1165"/>
                  </a:cubicBezTo>
                  <a:cubicBezTo>
                    <a:pt x="1418" y="1169"/>
                    <a:pt x="1450" y="1182"/>
                    <a:pt x="1479" y="1128"/>
                  </a:cubicBezTo>
                  <a:cubicBezTo>
                    <a:pt x="1482" y="1123"/>
                    <a:pt x="1479" y="1118"/>
                    <a:pt x="1481" y="1112"/>
                  </a:cubicBezTo>
                  <a:cubicBezTo>
                    <a:pt x="1486" y="1100"/>
                    <a:pt x="1499" y="1087"/>
                    <a:pt x="1506" y="1073"/>
                  </a:cubicBezTo>
                  <a:cubicBezTo>
                    <a:pt x="1536" y="1020"/>
                    <a:pt x="1573" y="964"/>
                    <a:pt x="1603" y="917"/>
                  </a:cubicBezTo>
                  <a:cubicBezTo>
                    <a:pt x="1625" y="882"/>
                    <a:pt x="1642" y="851"/>
                    <a:pt x="1663" y="818"/>
                  </a:cubicBezTo>
                  <a:cubicBezTo>
                    <a:pt x="1651" y="816"/>
                    <a:pt x="1634" y="797"/>
                    <a:pt x="1619" y="804"/>
                  </a:cubicBezTo>
                  <a:close/>
                  <a:moveTo>
                    <a:pt x="1164" y="113"/>
                  </a:moveTo>
                  <a:cubicBezTo>
                    <a:pt x="1152" y="186"/>
                    <a:pt x="1187" y="238"/>
                    <a:pt x="1201" y="303"/>
                  </a:cubicBezTo>
                  <a:cubicBezTo>
                    <a:pt x="1208" y="286"/>
                    <a:pt x="1218" y="272"/>
                    <a:pt x="1222" y="251"/>
                  </a:cubicBezTo>
                  <a:cubicBezTo>
                    <a:pt x="1209" y="231"/>
                    <a:pt x="1176" y="219"/>
                    <a:pt x="1176" y="195"/>
                  </a:cubicBezTo>
                  <a:cubicBezTo>
                    <a:pt x="1194" y="203"/>
                    <a:pt x="1210" y="219"/>
                    <a:pt x="1224" y="223"/>
                  </a:cubicBezTo>
                  <a:cubicBezTo>
                    <a:pt x="1228" y="215"/>
                    <a:pt x="1222" y="203"/>
                    <a:pt x="1222" y="193"/>
                  </a:cubicBezTo>
                  <a:cubicBezTo>
                    <a:pt x="1198" y="190"/>
                    <a:pt x="1176" y="175"/>
                    <a:pt x="1178" y="154"/>
                  </a:cubicBezTo>
                  <a:cubicBezTo>
                    <a:pt x="1190" y="157"/>
                    <a:pt x="1195" y="175"/>
                    <a:pt x="1210" y="168"/>
                  </a:cubicBezTo>
                  <a:cubicBezTo>
                    <a:pt x="1215" y="143"/>
                    <a:pt x="1172" y="104"/>
                    <a:pt x="1192" y="81"/>
                  </a:cubicBezTo>
                  <a:cubicBezTo>
                    <a:pt x="1208" y="104"/>
                    <a:pt x="1212" y="128"/>
                    <a:pt x="1226" y="156"/>
                  </a:cubicBezTo>
                  <a:cubicBezTo>
                    <a:pt x="1241" y="142"/>
                    <a:pt x="1237" y="108"/>
                    <a:pt x="1261" y="101"/>
                  </a:cubicBezTo>
                  <a:cubicBezTo>
                    <a:pt x="1262" y="142"/>
                    <a:pt x="1223" y="174"/>
                    <a:pt x="1242" y="216"/>
                  </a:cubicBezTo>
                  <a:cubicBezTo>
                    <a:pt x="1259" y="213"/>
                    <a:pt x="1261" y="195"/>
                    <a:pt x="1274" y="189"/>
                  </a:cubicBezTo>
                  <a:cubicBezTo>
                    <a:pt x="1296" y="211"/>
                    <a:pt x="1254" y="232"/>
                    <a:pt x="1242" y="237"/>
                  </a:cubicBezTo>
                  <a:cubicBezTo>
                    <a:pt x="1242" y="255"/>
                    <a:pt x="1224" y="283"/>
                    <a:pt x="1224" y="301"/>
                  </a:cubicBezTo>
                  <a:cubicBezTo>
                    <a:pt x="1251" y="270"/>
                    <a:pt x="1288" y="228"/>
                    <a:pt x="1290" y="175"/>
                  </a:cubicBezTo>
                  <a:cubicBezTo>
                    <a:pt x="1293" y="107"/>
                    <a:pt x="1237" y="75"/>
                    <a:pt x="1201" y="35"/>
                  </a:cubicBezTo>
                  <a:cubicBezTo>
                    <a:pt x="1187" y="64"/>
                    <a:pt x="1170" y="79"/>
                    <a:pt x="1164" y="113"/>
                  </a:cubicBezTo>
                  <a:close/>
                  <a:moveTo>
                    <a:pt x="1054" y="177"/>
                  </a:moveTo>
                  <a:cubicBezTo>
                    <a:pt x="1027" y="172"/>
                    <a:pt x="1017" y="183"/>
                    <a:pt x="1017" y="205"/>
                  </a:cubicBezTo>
                  <a:cubicBezTo>
                    <a:pt x="1024" y="208"/>
                    <a:pt x="1027" y="216"/>
                    <a:pt x="1040" y="214"/>
                  </a:cubicBezTo>
                  <a:cubicBezTo>
                    <a:pt x="1065" y="235"/>
                    <a:pt x="1096" y="250"/>
                    <a:pt x="1118" y="274"/>
                  </a:cubicBezTo>
                  <a:cubicBezTo>
                    <a:pt x="1134" y="295"/>
                    <a:pt x="1143" y="322"/>
                    <a:pt x="1160" y="342"/>
                  </a:cubicBezTo>
                  <a:cubicBezTo>
                    <a:pt x="1159" y="354"/>
                    <a:pt x="1163" y="362"/>
                    <a:pt x="1169" y="368"/>
                  </a:cubicBezTo>
                  <a:cubicBezTo>
                    <a:pt x="1176" y="283"/>
                    <a:pt x="1119" y="212"/>
                    <a:pt x="1054" y="177"/>
                  </a:cubicBezTo>
                  <a:close/>
                  <a:moveTo>
                    <a:pt x="1440" y="439"/>
                  </a:moveTo>
                  <a:cubicBezTo>
                    <a:pt x="1439" y="433"/>
                    <a:pt x="1432" y="430"/>
                    <a:pt x="1431" y="425"/>
                  </a:cubicBezTo>
                  <a:cubicBezTo>
                    <a:pt x="1428" y="419"/>
                    <a:pt x="1431" y="412"/>
                    <a:pt x="1428" y="407"/>
                  </a:cubicBezTo>
                  <a:cubicBezTo>
                    <a:pt x="1410" y="371"/>
                    <a:pt x="1367" y="336"/>
                    <a:pt x="1323" y="326"/>
                  </a:cubicBezTo>
                  <a:cubicBezTo>
                    <a:pt x="1223" y="306"/>
                    <a:pt x="1185" y="467"/>
                    <a:pt x="1100" y="407"/>
                  </a:cubicBezTo>
                  <a:cubicBezTo>
                    <a:pt x="1099" y="390"/>
                    <a:pt x="1087" y="382"/>
                    <a:pt x="1097" y="370"/>
                  </a:cubicBezTo>
                  <a:cubicBezTo>
                    <a:pt x="1111" y="384"/>
                    <a:pt x="1122" y="413"/>
                    <a:pt x="1150" y="398"/>
                  </a:cubicBezTo>
                  <a:cubicBezTo>
                    <a:pt x="1157" y="380"/>
                    <a:pt x="1150" y="378"/>
                    <a:pt x="1146" y="359"/>
                  </a:cubicBezTo>
                  <a:cubicBezTo>
                    <a:pt x="1050" y="300"/>
                    <a:pt x="919" y="371"/>
                    <a:pt x="914" y="473"/>
                  </a:cubicBezTo>
                  <a:cubicBezTo>
                    <a:pt x="913" y="480"/>
                    <a:pt x="915" y="495"/>
                    <a:pt x="916" y="508"/>
                  </a:cubicBezTo>
                  <a:cubicBezTo>
                    <a:pt x="919" y="544"/>
                    <a:pt x="931" y="592"/>
                    <a:pt x="951" y="620"/>
                  </a:cubicBezTo>
                  <a:cubicBezTo>
                    <a:pt x="960" y="635"/>
                    <a:pt x="988" y="664"/>
                    <a:pt x="1003" y="664"/>
                  </a:cubicBezTo>
                  <a:cubicBezTo>
                    <a:pt x="1012" y="664"/>
                    <a:pt x="1028" y="651"/>
                    <a:pt x="1042" y="646"/>
                  </a:cubicBezTo>
                  <a:cubicBezTo>
                    <a:pt x="1155" y="602"/>
                    <a:pt x="1290" y="588"/>
                    <a:pt x="1419" y="584"/>
                  </a:cubicBezTo>
                  <a:cubicBezTo>
                    <a:pt x="1431" y="542"/>
                    <a:pt x="1451" y="498"/>
                    <a:pt x="1440" y="439"/>
                  </a:cubicBezTo>
                  <a:close/>
                  <a:moveTo>
                    <a:pt x="1196" y="352"/>
                  </a:moveTo>
                  <a:cubicBezTo>
                    <a:pt x="1199" y="359"/>
                    <a:pt x="1189" y="366"/>
                    <a:pt x="1196" y="370"/>
                  </a:cubicBezTo>
                  <a:cubicBezTo>
                    <a:pt x="1203" y="357"/>
                    <a:pt x="1222" y="344"/>
                    <a:pt x="1226" y="336"/>
                  </a:cubicBezTo>
                  <a:cubicBezTo>
                    <a:pt x="1216" y="340"/>
                    <a:pt x="1209" y="349"/>
                    <a:pt x="1196" y="352"/>
                  </a:cubicBezTo>
                  <a:close/>
                  <a:moveTo>
                    <a:pt x="1495" y="618"/>
                  </a:moveTo>
                  <a:cubicBezTo>
                    <a:pt x="1462" y="612"/>
                    <a:pt x="1428" y="599"/>
                    <a:pt x="1396" y="600"/>
                  </a:cubicBezTo>
                  <a:cubicBezTo>
                    <a:pt x="1331" y="602"/>
                    <a:pt x="1262" y="611"/>
                    <a:pt x="1199" y="620"/>
                  </a:cubicBezTo>
                  <a:cubicBezTo>
                    <a:pt x="1127" y="631"/>
                    <a:pt x="1059" y="655"/>
                    <a:pt x="1006" y="687"/>
                  </a:cubicBezTo>
                  <a:cubicBezTo>
                    <a:pt x="956" y="737"/>
                    <a:pt x="914" y="795"/>
                    <a:pt x="875" y="857"/>
                  </a:cubicBezTo>
                  <a:cubicBezTo>
                    <a:pt x="836" y="918"/>
                    <a:pt x="791" y="979"/>
                    <a:pt x="764" y="1045"/>
                  </a:cubicBezTo>
                  <a:cubicBezTo>
                    <a:pt x="817" y="1009"/>
                    <a:pt x="892" y="975"/>
                    <a:pt x="983" y="970"/>
                  </a:cubicBezTo>
                  <a:cubicBezTo>
                    <a:pt x="1005" y="968"/>
                    <a:pt x="1029" y="971"/>
                    <a:pt x="1052" y="970"/>
                  </a:cubicBezTo>
                  <a:cubicBezTo>
                    <a:pt x="1164" y="964"/>
                    <a:pt x="1270" y="971"/>
                    <a:pt x="1350" y="997"/>
                  </a:cubicBezTo>
                  <a:cubicBezTo>
                    <a:pt x="1415" y="860"/>
                    <a:pt x="1513" y="757"/>
                    <a:pt x="1598" y="641"/>
                  </a:cubicBezTo>
                  <a:cubicBezTo>
                    <a:pt x="1568" y="628"/>
                    <a:pt x="1531" y="625"/>
                    <a:pt x="1495" y="618"/>
                  </a:cubicBezTo>
                  <a:close/>
                  <a:moveTo>
                    <a:pt x="806" y="662"/>
                  </a:moveTo>
                  <a:cubicBezTo>
                    <a:pt x="758" y="638"/>
                    <a:pt x="719" y="630"/>
                    <a:pt x="654" y="623"/>
                  </a:cubicBezTo>
                  <a:cubicBezTo>
                    <a:pt x="629" y="620"/>
                    <a:pt x="602" y="614"/>
                    <a:pt x="578" y="614"/>
                  </a:cubicBezTo>
                  <a:cubicBezTo>
                    <a:pt x="507" y="612"/>
                    <a:pt x="434" y="625"/>
                    <a:pt x="376" y="623"/>
                  </a:cubicBezTo>
                  <a:cubicBezTo>
                    <a:pt x="341" y="621"/>
                    <a:pt x="305" y="605"/>
                    <a:pt x="275" y="604"/>
                  </a:cubicBezTo>
                  <a:cubicBezTo>
                    <a:pt x="275" y="603"/>
                    <a:pt x="275" y="602"/>
                    <a:pt x="273" y="602"/>
                  </a:cubicBezTo>
                  <a:cubicBezTo>
                    <a:pt x="272" y="617"/>
                    <a:pt x="262" y="622"/>
                    <a:pt x="257" y="632"/>
                  </a:cubicBezTo>
                  <a:cubicBezTo>
                    <a:pt x="247" y="652"/>
                    <a:pt x="242" y="671"/>
                    <a:pt x="232" y="689"/>
                  </a:cubicBezTo>
                  <a:cubicBezTo>
                    <a:pt x="213" y="723"/>
                    <a:pt x="187" y="753"/>
                    <a:pt x="167" y="788"/>
                  </a:cubicBezTo>
                  <a:cubicBezTo>
                    <a:pt x="158" y="804"/>
                    <a:pt x="144" y="819"/>
                    <a:pt x="135" y="834"/>
                  </a:cubicBezTo>
                  <a:cubicBezTo>
                    <a:pt x="125" y="852"/>
                    <a:pt x="121" y="865"/>
                    <a:pt x="108" y="880"/>
                  </a:cubicBezTo>
                  <a:cubicBezTo>
                    <a:pt x="96" y="893"/>
                    <a:pt x="79" y="903"/>
                    <a:pt x="78" y="924"/>
                  </a:cubicBezTo>
                  <a:cubicBezTo>
                    <a:pt x="99" y="934"/>
                    <a:pt x="112" y="960"/>
                    <a:pt x="142" y="949"/>
                  </a:cubicBezTo>
                  <a:cubicBezTo>
                    <a:pt x="140" y="956"/>
                    <a:pt x="139" y="957"/>
                    <a:pt x="144" y="960"/>
                  </a:cubicBezTo>
                  <a:cubicBezTo>
                    <a:pt x="166" y="962"/>
                    <a:pt x="184" y="970"/>
                    <a:pt x="204" y="972"/>
                  </a:cubicBezTo>
                  <a:cubicBezTo>
                    <a:pt x="264" y="976"/>
                    <a:pt x="323" y="956"/>
                    <a:pt x="383" y="953"/>
                  </a:cubicBezTo>
                  <a:cubicBezTo>
                    <a:pt x="521" y="947"/>
                    <a:pt x="644" y="994"/>
                    <a:pt x="748" y="1041"/>
                  </a:cubicBezTo>
                  <a:cubicBezTo>
                    <a:pt x="797" y="944"/>
                    <a:pt x="856" y="859"/>
                    <a:pt x="914" y="772"/>
                  </a:cubicBezTo>
                  <a:cubicBezTo>
                    <a:pt x="902" y="706"/>
                    <a:pt x="859" y="688"/>
                    <a:pt x="806" y="662"/>
                  </a:cubicBezTo>
                  <a:close/>
                  <a:moveTo>
                    <a:pt x="1557" y="724"/>
                  </a:moveTo>
                  <a:cubicBezTo>
                    <a:pt x="1487" y="816"/>
                    <a:pt x="1405" y="909"/>
                    <a:pt x="1364" y="1022"/>
                  </a:cubicBezTo>
                  <a:cubicBezTo>
                    <a:pt x="1378" y="1025"/>
                    <a:pt x="1391" y="1029"/>
                    <a:pt x="1405" y="1032"/>
                  </a:cubicBezTo>
                  <a:cubicBezTo>
                    <a:pt x="1409" y="1029"/>
                    <a:pt x="1411" y="1025"/>
                    <a:pt x="1417" y="1025"/>
                  </a:cubicBezTo>
                  <a:cubicBezTo>
                    <a:pt x="1471" y="924"/>
                    <a:pt x="1537" y="835"/>
                    <a:pt x="1591" y="735"/>
                  </a:cubicBezTo>
                  <a:cubicBezTo>
                    <a:pt x="1582" y="729"/>
                    <a:pt x="1568" y="728"/>
                    <a:pt x="1557" y="724"/>
                  </a:cubicBezTo>
                  <a:close/>
                  <a:moveTo>
                    <a:pt x="1578" y="800"/>
                  </a:moveTo>
                  <a:cubicBezTo>
                    <a:pt x="1573" y="807"/>
                    <a:pt x="1564" y="811"/>
                    <a:pt x="1559" y="818"/>
                  </a:cubicBezTo>
                  <a:cubicBezTo>
                    <a:pt x="1540" y="846"/>
                    <a:pt x="1527" y="880"/>
                    <a:pt x="1509" y="910"/>
                  </a:cubicBezTo>
                  <a:cubicBezTo>
                    <a:pt x="1479" y="959"/>
                    <a:pt x="1440" y="1003"/>
                    <a:pt x="1431" y="1061"/>
                  </a:cubicBezTo>
                  <a:cubicBezTo>
                    <a:pt x="1432" y="1067"/>
                    <a:pt x="1439" y="1066"/>
                    <a:pt x="1437" y="1075"/>
                  </a:cubicBezTo>
                  <a:cubicBezTo>
                    <a:pt x="1435" y="1081"/>
                    <a:pt x="1425" y="1091"/>
                    <a:pt x="1433" y="1098"/>
                  </a:cubicBezTo>
                  <a:cubicBezTo>
                    <a:pt x="1499" y="1018"/>
                    <a:pt x="1538" y="910"/>
                    <a:pt x="1607" y="832"/>
                  </a:cubicBezTo>
                  <a:cubicBezTo>
                    <a:pt x="1583" y="813"/>
                    <a:pt x="1615" y="785"/>
                    <a:pt x="1605" y="751"/>
                  </a:cubicBezTo>
                  <a:cubicBezTo>
                    <a:pt x="1593" y="765"/>
                    <a:pt x="1588" y="784"/>
                    <a:pt x="1578" y="800"/>
                  </a:cubicBezTo>
                  <a:close/>
                  <a:moveTo>
                    <a:pt x="546" y="986"/>
                  </a:moveTo>
                  <a:cubicBezTo>
                    <a:pt x="501" y="975"/>
                    <a:pt x="440" y="968"/>
                    <a:pt x="390" y="970"/>
                  </a:cubicBezTo>
                  <a:cubicBezTo>
                    <a:pt x="342" y="971"/>
                    <a:pt x="298" y="990"/>
                    <a:pt x="250" y="988"/>
                  </a:cubicBezTo>
                  <a:cubicBezTo>
                    <a:pt x="209" y="986"/>
                    <a:pt x="164" y="985"/>
                    <a:pt x="133" y="970"/>
                  </a:cubicBezTo>
                  <a:cubicBezTo>
                    <a:pt x="118" y="982"/>
                    <a:pt x="105" y="997"/>
                    <a:pt x="89" y="1009"/>
                  </a:cubicBezTo>
                  <a:cubicBezTo>
                    <a:pt x="258" y="1015"/>
                    <a:pt x="459" y="999"/>
                    <a:pt x="636" y="1018"/>
                  </a:cubicBezTo>
                  <a:cubicBezTo>
                    <a:pt x="609" y="1003"/>
                    <a:pt x="573" y="992"/>
                    <a:pt x="546" y="986"/>
                  </a:cubicBezTo>
                  <a:close/>
                  <a:moveTo>
                    <a:pt x="1235" y="993"/>
                  </a:moveTo>
                  <a:cubicBezTo>
                    <a:pt x="1109" y="993"/>
                    <a:pt x="958" y="967"/>
                    <a:pt x="861" y="1015"/>
                  </a:cubicBezTo>
                  <a:cubicBezTo>
                    <a:pt x="1015" y="1001"/>
                    <a:pt x="1155" y="1016"/>
                    <a:pt x="1290" y="1013"/>
                  </a:cubicBezTo>
                  <a:cubicBezTo>
                    <a:pt x="1313" y="1013"/>
                    <a:pt x="1316" y="1013"/>
                    <a:pt x="1332" y="1018"/>
                  </a:cubicBezTo>
                  <a:cubicBezTo>
                    <a:pt x="1313" y="993"/>
                    <a:pt x="1271" y="992"/>
                    <a:pt x="1235" y="993"/>
                  </a:cubicBezTo>
                  <a:close/>
                  <a:moveTo>
                    <a:pt x="567" y="1034"/>
                  </a:moveTo>
                  <a:cubicBezTo>
                    <a:pt x="407" y="1018"/>
                    <a:pt x="257" y="1033"/>
                    <a:pt x="91" y="1029"/>
                  </a:cubicBezTo>
                  <a:cubicBezTo>
                    <a:pt x="93" y="1038"/>
                    <a:pt x="94" y="1047"/>
                    <a:pt x="96" y="1055"/>
                  </a:cubicBezTo>
                  <a:cubicBezTo>
                    <a:pt x="120" y="1058"/>
                    <a:pt x="149" y="1057"/>
                    <a:pt x="165" y="1068"/>
                  </a:cubicBezTo>
                  <a:cubicBezTo>
                    <a:pt x="145" y="1071"/>
                    <a:pt x="102" y="1070"/>
                    <a:pt x="78" y="1073"/>
                  </a:cubicBezTo>
                  <a:cubicBezTo>
                    <a:pt x="93" y="1096"/>
                    <a:pt x="119" y="1084"/>
                    <a:pt x="149" y="1087"/>
                  </a:cubicBezTo>
                  <a:cubicBezTo>
                    <a:pt x="232" y="1093"/>
                    <a:pt x="322" y="1084"/>
                    <a:pt x="404" y="1087"/>
                  </a:cubicBezTo>
                  <a:cubicBezTo>
                    <a:pt x="443" y="1088"/>
                    <a:pt x="478" y="1098"/>
                    <a:pt x="512" y="1091"/>
                  </a:cubicBezTo>
                  <a:cubicBezTo>
                    <a:pt x="508" y="1091"/>
                    <a:pt x="506" y="1090"/>
                    <a:pt x="505" y="1087"/>
                  </a:cubicBezTo>
                  <a:cubicBezTo>
                    <a:pt x="552" y="1077"/>
                    <a:pt x="612" y="1093"/>
                    <a:pt x="654" y="1078"/>
                  </a:cubicBezTo>
                  <a:cubicBezTo>
                    <a:pt x="619" y="1073"/>
                    <a:pt x="584" y="1069"/>
                    <a:pt x="549" y="1064"/>
                  </a:cubicBezTo>
                  <a:cubicBezTo>
                    <a:pt x="517" y="1059"/>
                    <a:pt x="481" y="1055"/>
                    <a:pt x="452" y="1041"/>
                  </a:cubicBezTo>
                  <a:cubicBezTo>
                    <a:pt x="532" y="1039"/>
                    <a:pt x="622" y="1070"/>
                    <a:pt x="707" y="1059"/>
                  </a:cubicBezTo>
                  <a:cubicBezTo>
                    <a:pt x="664" y="1033"/>
                    <a:pt x="612" y="1038"/>
                    <a:pt x="567" y="1034"/>
                  </a:cubicBezTo>
                  <a:close/>
                  <a:moveTo>
                    <a:pt x="1375" y="1043"/>
                  </a:moveTo>
                  <a:cubicBezTo>
                    <a:pt x="1326" y="1034"/>
                    <a:pt x="1276" y="1029"/>
                    <a:pt x="1224" y="1029"/>
                  </a:cubicBezTo>
                  <a:cubicBezTo>
                    <a:pt x="1119" y="1029"/>
                    <a:pt x="989" y="1014"/>
                    <a:pt x="875" y="1029"/>
                  </a:cubicBezTo>
                  <a:cubicBezTo>
                    <a:pt x="837" y="1034"/>
                    <a:pt x="797" y="1044"/>
                    <a:pt x="769" y="1066"/>
                  </a:cubicBezTo>
                  <a:cubicBezTo>
                    <a:pt x="776" y="1071"/>
                    <a:pt x="779" y="1081"/>
                    <a:pt x="787" y="1084"/>
                  </a:cubicBezTo>
                  <a:cubicBezTo>
                    <a:pt x="840" y="1066"/>
                    <a:pt x="888" y="1046"/>
                    <a:pt x="951" y="1043"/>
                  </a:cubicBezTo>
                  <a:cubicBezTo>
                    <a:pt x="966" y="1042"/>
                    <a:pt x="990" y="1038"/>
                    <a:pt x="994" y="1055"/>
                  </a:cubicBezTo>
                  <a:cubicBezTo>
                    <a:pt x="926" y="1058"/>
                    <a:pt x="858" y="1066"/>
                    <a:pt x="808" y="1094"/>
                  </a:cubicBezTo>
                  <a:cubicBezTo>
                    <a:pt x="994" y="1073"/>
                    <a:pt x="1183" y="1111"/>
                    <a:pt x="1336" y="1123"/>
                  </a:cubicBezTo>
                  <a:cubicBezTo>
                    <a:pt x="1365" y="1126"/>
                    <a:pt x="1395" y="1134"/>
                    <a:pt x="1412" y="1119"/>
                  </a:cubicBezTo>
                  <a:cubicBezTo>
                    <a:pt x="1388" y="1114"/>
                    <a:pt x="1362" y="1117"/>
                    <a:pt x="1346" y="1100"/>
                  </a:cubicBezTo>
                  <a:cubicBezTo>
                    <a:pt x="1372" y="1092"/>
                    <a:pt x="1407" y="1116"/>
                    <a:pt x="1417" y="1089"/>
                  </a:cubicBezTo>
                  <a:cubicBezTo>
                    <a:pt x="1380" y="1073"/>
                    <a:pt x="1309" y="1101"/>
                    <a:pt x="1286" y="1073"/>
                  </a:cubicBezTo>
                  <a:cubicBezTo>
                    <a:pt x="1323" y="1073"/>
                    <a:pt x="1369" y="1071"/>
                    <a:pt x="1410" y="1068"/>
                  </a:cubicBezTo>
                  <a:cubicBezTo>
                    <a:pt x="1403" y="1063"/>
                    <a:pt x="1384" y="1054"/>
                    <a:pt x="1375" y="1043"/>
                  </a:cubicBezTo>
                  <a:close/>
                  <a:moveTo>
                    <a:pt x="705" y="1098"/>
                  </a:moveTo>
                  <a:cubicBezTo>
                    <a:pt x="731" y="1106"/>
                    <a:pt x="751" y="1097"/>
                    <a:pt x="764" y="1084"/>
                  </a:cubicBezTo>
                  <a:cubicBezTo>
                    <a:pt x="759" y="1083"/>
                    <a:pt x="759" y="1076"/>
                    <a:pt x="755" y="1073"/>
                  </a:cubicBezTo>
                  <a:cubicBezTo>
                    <a:pt x="736" y="1076"/>
                    <a:pt x="717" y="1079"/>
                    <a:pt x="705" y="1098"/>
                  </a:cubicBezTo>
                  <a:close/>
                  <a:moveTo>
                    <a:pt x="677" y="1091"/>
                  </a:moveTo>
                  <a:cubicBezTo>
                    <a:pt x="661" y="1097"/>
                    <a:pt x="632" y="1091"/>
                    <a:pt x="620" y="1100"/>
                  </a:cubicBezTo>
                  <a:cubicBezTo>
                    <a:pt x="644" y="1105"/>
                    <a:pt x="668" y="1092"/>
                    <a:pt x="682" y="1100"/>
                  </a:cubicBezTo>
                  <a:cubicBezTo>
                    <a:pt x="684" y="1092"/>
                    <a:pt x="703" y="1083"/>
                    <a:pt x="693" y="1078"/>
                  </a:cubicBezTo>
                  <a:cubicBezTo>
                    <a:pt x="693" y="1081"/>
                    <a:pt x="684" y="1075"/>
                    <a:pt x="677" y="1078"/>
                  </a:cubicBezTo>
                  <a:cubicBezTo>
                    <a:pt x="677" y="1082"/>
                    <a:pt x="677" y="1087"/>
                    <a:pt x="677" y="1091"/>
                  </a:cubicBezTo>
                  <a:close/>
                  <a:moveTo>
                    <a:pt x="553" y="1096"/>
                  </a:moveTo>
                  <a:cubicBezTo>
                    <a:pt x="550" y="1096"/>
                    <a:pt x="549" y="1092"/>
                    <a:pt x="544" y="1094"/>
                  </a:cubicBezTo>
                  <a:cubicBezTo>
                    <a:pt x="559" y="1104"/>
                    <a:pt x="588" y="1095"/>
                    <a:pt x="553" y="1096"/>
                  </a:cubicBezTo>
                  <a:close/>
                  <a:moveTo>
                    <a:pt x="429" y="1110"/>
                  </a:moveTo>
                  <a:cubicBezTo>
                    <a:pt x="392" y="1107"/>
                    <a:pt x="355" y="1114"/>
                    <a:pt x="319" y="1112"/>
                  </a:cubicBezTo>
                  <a:cubicBezTo>
                    <a:pt x="224" y="1107"/>
                    <a:pt x="118" y="1104"/>
                    <a:pt x="46" y="1107"/>
                  </a:cubicBezTo>
                  <a:cubicBezTo>
                    <a:pt x="37" y="1114"/>
                    <a:pt x="30" y="1121"/>
                    <a:pt x="25" y="1130"/>
                  </a:cubicBezTo>
                  <a:cubicBezTo>
                    <a:pt x="43" y="1142"/>
                    <a:pt x="62" y="1134"/>
                    <a:pt x="80" y="1133"/>
                  </a:cubicBezTo>
                  <a:cubicBezTo>
                    <a:pt x="178" y="1126"/>
                    <a:pt x="265" y="1133"/>
                    <a:pt x="362" y="1140"/>
                  </a:cubicBezTo>
                  <a:cubicBezTo>
                    <a:pt x="455" y="1146"/>
                    <a:pt x="569" y="1141"/>
                    <a:pt x="668" y="1146"/>
                  </a:cubicBezTo>
                  <a:cubicBezTo>
                    <a:pt x="669" y="1132"/>
                    <a:pt x="656" y="1132"/>
                    <a:pt x="654" y="1121"/>
                  </a:cubicBezTo>
                  <a:cubicBezTo>
                    <a:pt x="580" y="1118"/>
                    <a:pt x="502" y="1116"/>
                    <a:pt x="429" y="1110"/>
                  </a:cubicBezTo>
                  <a:close/>
                  <a:moveTo>
                    <a:pt x="712" y="1126"/>
                  </a:moveTo>
                  <a:cubicBezTo>
                    <a:pt x="701" y="1125"/>
                    <a:pt x="691" y="1115"/>
                    <a:pt x="682" y="1123"/>
                  </a:cubicBezTo>
                  <a:cubicBezTo>
                    <a:pt x="691" y="1165"/>
                    <a:pt x="796" y="1164"/>
                    <a:pt x="783" y="1114"/>
                  </a:cubicBezTo>
                  <a:cubicBezTo>
                    <a:pt x="761" y="1115"/>
                    <a:pt x="738" y="1128"/>
                    <a:pt x="712" y="1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18306" y="4026517"/>
              <a:ext cx="1079500" cy="1274763"/>
              <a:chOff x="3279775" y="2938463"/>
              <a:chExt cx="1079500" cy="1274763"/>
            </a:xfrm>
          </p:grpSpPr>
          <p:sp>
            <p:nvSpPr>
              <p:cNvPr id="15" name="Freeform 167"/>
              <p:cNvSpPr>
                <a:spLocks noEditPoints="1"/>
              </p:cNvSpPr>
              <p:nvPr/>
            </p:nvSpPr>
            <p:spPr bwMode="auto">
              <a:xfrm>
                <a:off x="3319463" y="3351213"/>
                <a:ext cx="80963" cy="80963"/>
              </a:xfrm>
              <a:custGeom>
                <a:avLst/>
                <a:gdLst>
                  <a:gd name="T0" fmla="*/ 15 w 125"/>
                  <a:gd name="T1" fmla="*/ 20 h 126"/>
                  <a:gd name="T2" fmla="*/ 31 w 125"/>
                  <a:gd name="T3" fmla="*/ 11 h 126"/>
                  <a:gd name="T4" fmla="*/ 121 w 125"/>
                  <a:gd name="T5" fmla="*/ 66 h 126"/>
                  <a:gd name="T6" fmla="*/ 22 w 125"/>
                  <a:gd name="T7" fmla="*/ 96 h 126"/>
                  <a:gd name="T8" fmla="*/ 15 w 125"/>
                  <a:gd name="T9" fmla="*/ 20 h 126"/>
                  <a:gd name="T10" fmla="*/ 59 w 125"/>
                  <a:gd name="T11" fmla="*/ 89 h 126"/>
                  <a:gd name="T12" fmla="*/ 52 w 125"/>
                  <a:gd name="T13" fmla="*/ 33 h 126"/>
                  <a:gd name="T14" fmla="*/ 59 w 125"/>
                  <a:gd name="T15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6">
                    <a:moveTo>
                      <a:pt x="15" y="20"/>
                    </a:moveTo>
                    <a:cubicBezTo>
                      <a:pt x="21" y="24"/>
                      <a:pt x="29" y="16"/>
                      <a:pt x="31" y="11"/>
                    </a:cubicBezTo>
                    <a:cubicBezTo>
                      <a:pt x="71" y="0"/>
                      <a:pt x="125" y="29"/>
                      <a:pt x="121" y="66"/>
                    </a:cubicBezTo>
                    <a:cubicBezTo>
                      <a:pt x="117" y="98"/>
                      <a:pt x="52" y="126"/>
                      <a:pt x="22" y="96"/>
                    </a:cubicBezTo>
                    <a:cubicBezTo>
                      <a:pt x="0" y="71"/>
                      <a:pt x="2" y="48"/>
                      <a:pt x="15" y="20"/>
                    </a:cubicBezTo>
                    <a:close/>
                    <a:moveTo>
                      <a:pt x="59" y="89"/>
                    </a:moveTo>
                    <a:cubicBezTo>
                      <a:pt x="107" y="87"/>
                      <a:pt x="97" y="25"/>
                      <a:pt x="52" y="33"/>
                    </a:cubicBezTo>
                    <a:cubicBezTo>
                      <a:pt x="12" y="45"/>
                      <a:pt x="33" y="89"/>
                      <a:pt x="59" y="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68"/>
              <p:cNvSpPr>
                <a:spLocks noEditPoints="1"/>
              </p:cNvSpPr>
              <p:nvPr/>
            </p:nvSpPr>
            <p:spPr bwMode="auto">
              <a:xfrm>
                <a:off x="3279775" y="2938463"/>
                <a:ext cx="1079500" cy="1274763"/>
              </a:xfrm>
              <a:custGeom>
                <a:avLst/>
                <a:gdLst>
                  <a:gd name="T0" fmla="*/ 135 w 1672"/>
                  <a:gd name="T1" fmla="*/ 1706 h 1974"/>
                  <a:gd name="T2" fmla="*/ 50 w 1672"/>
                  <a:gd name="T3" fmla="*/ 803 h 1974"/>
                  <a:gd name="T4" fmla="*/ 162 w 1672"/>
                  <a:gd name="T5" fmla="*/ 588 h 1974"/>
                  <a:gd name="T6" fmla="*/ 1444 w 1672"/>
                  <a:gd name="T7" fmla="*/ 259 h 1974"/>
                  <a:gd name="T8" fmla="*/ 1329 w 1672"/>
                  <a:gd name="T9" fmla="*/ 783 h 1974"/>
                  <a:gd name="T10" fmla="*/ 785 w 1672"/>
                  <a:gd name="T11" fmla="*/ 826 h 1974"/>
                  <a:gd name="T12" fmla="*/ 231 w 1672"/>
                  <a:gd name="T13" fmla="*/ 780 h 1974"/>
                  <a:gd name="T14" fmla="*/ 720 w 1672"/>
                  <a:gd name="T15" fmla="*/ 1619 h 1974"/>
                  <a:gd name="T16" fmla="*/ 617 w 1672"/>
                  <a:gd name="T17" fmla="*/ 964 h 1974"/>
                  <a:gd name="T18" fmla="*/ 893 w 1672"/>
                  <a:gd name="T19" fmla="*/ 1068 h 1974"/>
                  <a:gd name="T20" fmla="*/ 1237 w 1672"/>
                  <a:gd name="T21" fmla="*/ 1038 h 1974"/>
                  <a:gd name="T22" fmla="*/ 909 w 1672"/>
                  <a:gd name="T23" fmla="*/ 1715 h 1974"/>
                  <a:gd name="T24" fmla="*/ 194 w 1672"/>
                  <a:gd name="T25" fmla="*/ 636 h 1974"/>
                  <a:gd name="T26" fmla="*/ 1118 w 1672"/>
                  <a:gd name="T27" fmla="*/ 34 h 1974"/>
                  <a:gd name="T28" fmla="*/ 1324 w 1672"/>
                  <a:gd name="T29" fmla="*/ 248 h 1974"/>
                  <a:gd name="T30" fmla="*/ 814 w 1672"/>
                  <a:gd name="T31" fmla="*/ 613 h 1974"/>
                  <a:gd name="T32" fmla="*/ 817 w 1672"/>
                  <a:gd name="T33" fmla="*/ 404 h 1974"/>
                  <a:gd name="T34" fmla="*/ 594 w 1672"/>
                  <a:gd name="T35" fmla="*/ 404 h 1974"/>
                  <a:gd name="T36" fmla="*/ 789 w 1672"/>
                  <a:gd name="T37" fmla="*/ 342 h 1974"/>
                  <a:gd name="T38" fmla="*/ 785 w 1672"/>
                  <a:gd name="T39" fmla="*/ 362 h 1974"/>
                  <a:gd name="T40" fmla="*/ 812 w 1672"/>
                  <a:gd name="T41" fmla="*/ 429 h 1974"/>
                  <a:gd name="T42" fmla="*/ 1572 w 1672"/>
                  <a:gd name="T43" fmla="*/ 604 h 1974"/>
                  <a:gd name="T44" fmla="*/ 259 w 1672"/>
                  <a:gd name="T45" fmla="*/ 702 h 1974"/>
                  <a:gd name="T46" fmla="*/ 1352 w 1672"/>
                  <a:gd name="T47" fmla="*/ 606 h 1974"/>
                  <a:gd name="T48" fmla="*/ 1306 w 1672"/>
                  <a:gd name="T49" fmla="*/ 723 h 1974"/>
                  <a:gd name="T50" fmla="*/ 1099 w 1672"/>
                  <a:gd name="T51" fmla="*/ 560 h 1974"/>
                  <a:gd name="T52" fmla="*/ 1384 w 1672"/>
                  <a:gd name="T53" fmla="*/ 769 h 1974"/>
                  <a:gd name="T54" fmla="*/ 1283 w 1672"/>
                  <a:gd name="T55" fmla="*/ 617 h 1974"/>
                  <a:gd name="T56" fmla="*/ 1184 w 1672"/>
                  <a:gd name="T57" fmla="*/ 576 h 1974"/>
                  <a:gd name="T58" fmla="*/ 589 w 1672"/>
                  <a:gd name="T59" fmla="*/ 1559 h 1974"/>
                  <a:gd name="T60" fmla="*/ 213 w 1672"/>
                  <a:gd name="T61" fmla="*/ 801 h 1974"/>
                  <a:gd name="T62" fmla="*/ 589 w 1672"/>
                  <a:gd name="T63" fmla="*/ 1559 h 1974"/>
                  <a:gd name="T64" fmla="*/ 449 w 1672"/>
                  <a:gd name="T65" fmla="*/ 1520 h 1974"/>
                  <a:gd name="T66" fmla="*/ 82 w 1672"/>
                  <a:gd name="T67" fmla="*/ 817 h 1974"/>
                  <a:gd name="T68" fmla="*/ 511 w 1672"/>
                  <a:gd name="T69" fmla="*/ 1506 h 1974"/>
                  <a:gd name="T70" fmla="*/ 911 w 1672"/>
                  <a:gd name="T71" fmla="*/ 1336 h 1974"/>
                  <a:gd name="T72" fmla="*/ 879 w 1672"/>
                  <a:gd name="T73" fmla="*/ 1240 h 1974"/>
                  <a:gd name="T74" fmla="*/ 835 w 1672"/>
                  <a:gd name="T75" fmla="*/ 1155 h 1974"/>
                  <a:gd name="T76" fmla="*/ 791 w 1672"/>
                  <a:gd name="T77" fmla="*/ 1070 h 1974"/>
                  <a:gd name="T78" fmla="*/ 766 w 1672"/>
                  <a:gd name="T79" fmla="*/ 1024 h 1974"/>
                  <a:gd name="T80" fmla="*/ 681 w 1672"/>
                  <a:gd name="T81" fmla="*/ 992 h 1974"/>
                  <a:gd name="T82" fmla="*/ 1170 w 1672"/>
                  <a:gd name="T83" fmla="*/ 996 h 1974"/>
                  <a:gd name="T84" fmla="*/ 968 w 1672"/>
                  <a:gd name="T85" fmla="*/ 1049 h 1974"/>
                  <a:gd name="T86" fmla="*/ 1152 w 1672"/>
                  <a:gd name="T87" fmla="*/ 1148 h 1974"/>
                  <a:gd name="T88" fmla="*/ 1159 w 1672"/>
                  <a:gd name="T89" fmla="*/ 1196 h 1974"/>
                  <a:gd name="T90" fmla="*/ 1021 w 1672"/>
                  <a:gd name="T91" fmla="*/ 1086 h 1974"/>
                  <a:gd name="T92" fmla="*/ 1143 w 1672"/>
                  <a:gd name="T93" fmla="*/ 1176 h 1974"/>
                  <a:gd name="T94" fmla="*/ 803 w 1672"/>
                  <a:gd name="T95" fmla="*/ 1437 h 1974"/>
                  <a:gd name="T96" fmla="*/ 1067 w 1672"/>
                  <a:gd name="T97" fmla="*/ 1453 h 1974"/>
                  <a:gd name="T98" fmla="*/ 1042 w 1672"/>
                  <a:gd name="T99" fmla="*/ 1453 h 1974"/>
                  <a:gd name="T100" fmla="*/ 973 w 1672"/>
                  <a:gd name="T101" fmla="*/ 1470 h 1974"/>
                  <a:gd name="T102" fmla="*/ 913 w 1672"/>
                  <a:gd name="T103" fmla="*/ 1472 h 1974"/>
                  <a:gd name="T104" fmla="*/ 936 w 1672"/>
                  <a:gd name="T105" fmla="*/ 1470 h 1974"/>
                  <a:gd name="T106" fmla="*/ 948 w 1672"/>
                  <a:gd name="T107" fmla="*/ 1692 h 1974"/>
                  <a:gd name="T108" fmla="*/ 403 w 1672"/>
                  <a:gd name="T109" fmla="*/ 1552 h 1974"/>
                  <a:gd name="T110" fmla="*/ 525 w 1672"/>
                  <a:gd name="T111" fmla="*/ 1532 h 1974"/>
                  <a:gd name="T112" fmla="*/ 500 w 1672"/>
                  <a:gd name="T113" fmla="*/ 1715 h 1974"/>
                  <a:gd name="T114" fmla="*/ 84 w 1672"/>
                  <a:gd name="T115" fmla="*/ 1773 h 1974"/>
                  <a:gd name="T116" fmla="*/ 975 w 1672"/>
                  <a:gd name="T117" fmla="*/ 1823 h 1974"/>
                  <a:gd name="T118" fmla="*/ 311 w 1672"/>
                  <a:gd name="T119" fmla="*/ 1644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72" h="1974">
                    <a:moveTo>
                      <a:pt x="909" y="1715"/>
                    </a:moveTo>
                    <a:cubicBezTo>
                      <a:pt x="941" y="1755"/>
                      <a:pt x="1005" y="1780"/>
                      <a:pt x="998" y="1844"/>
                    </a:cubicBezTo>
                    <a:cubicBezTo>
                      <a:pt x="918" y="1889"/>
                      <a:pt x="831" y="1928"/>
                      <a:pt x="723" y="1945"/>
                    </a:cubicBezTo>
                    <a:cubicBezTo>
                      <a:pt x="514" y="1966"/>
                      <a:pt x="296" y="1974"/>
                      <a:pt x="114" y="1897"/>
                    </a:cubicBezTo>
                    <a:cubicBezTo>
                      <a:pt x="73" y="1893"/>
                      <a:pt x="61" y="1861"/>
                      <a:pt x="29" y="1849"/>
                    </a:cubicBezTo>
                    <a:cubicBezTo>
                      <a:pt x="9" y="1812"/>
                      <a:pt x="58" y="1783"/>
                      <a:pt x="84" y="1754"/>
                    </a:cubicBezTo>
                    <a:cubicBezTo>
                      <a:pt x="100" y="1737"/>
                      <a:pt x="111" y="1722"/>
                      <a:pt x="135" y="1706"/>
                    </a:cubicBezTo>
                    <a:cubicBezTo>
                      <a:pt x="171" y="1681"/>
                      <a:pt x="221" y="1655"/>
                      <a:pt x="263" y="1637"/>
                    </a:cubicBezTo>
                    <a:cubicBezTo>
                      <a:pt x="274" y="1633"/>
                      <a:pt x="286" y="1633"/>
                      <a:pt x="295" y="1628"/>
                    </a:cubicBezTo>
                    <a:cubicBezTo>
                      <a:pt x="306" y="1623"/>
                      <a:pt x="313" y="1612"/>
                      <a:pt x="325" y="1612"/>
                    </a:cubicBezTo>
                    <a:cubicBezTo>
                      <a:pt x="330" y="1571"/>
                      <a:pt x="359" y="1546"/>
                      <a:pt x="399" y="1534"/>
                    </a:cubicBezTo>
                    <a:cubicBezTo>
                      <a:pt x="340" y="1391"/>
                      <a:pt x="267" y="1249"/>
                      <a:pt x="201" y="1102"/>
                    </a:cubicBezTo>
                    <a:cubicBezTo>
                      <a:pt x="169" y="1029"/>
                      <a:pt x="128" y="961"/>
                      <a:pt x="93" y="888"/>
                    </a:cubicBezTo>
                    <a:cubicBezTo>
                      <a:pt x="80" y="860"/>
                      <a:pt x="68" y="826"/>
                      <a:pt x="50" y="803"/>
                    </a:cubicBezTo>
                    <a:cubicBezTo>
                      <a:pt x="44" y="797"/>
                      <a:pt x="47" y="800"/>
                      <a:pt x="43" y="792"/>
                    </a:cubicBezTo>
                    <a:cubicBezTo>
                      <a:pt x="38" y="783"/>
                      <a:pt x="26" y="777"/>
                      <a:pt x="22" y="769"/>
                    </a:cubicBezTo>
                    <a:cubicBezTo>
                      <a:pt x="19" y="764"/>
                      <a:pt x="17" y="748"/>
                      <a:pt x="13" y="735"/>
                    </a:cubicBezTo>
                    <a:cubicBezTo>
                      <a:pt x="3" y="702"/>
                      <a:pt x="0" y="674"/>
                      <a:pt x="17" y="640"/>
                    </a:cubicBezTo>
                    <a:cubicBezTo>
                      <a:pt x="25" y="631"/>
                      <a:pt x="36" y="624"/>
                      <a:pt x="43" y="613"/>
                    </a:cubicBezTo>
                    <a:cubicBezTo>
                      <a:pt x="71" y="597"/>
                      <a:pt x="102" y="588"/>
                      <a:pt x="132" y="581"/>
                    </a:cubicBezTo>
                    <a:cubicBezTo>
                      <a:pt x="141" y="584"/>
                      <a:pt x="154" y="583"/>
                      <a:pt x="162" y="588"/>
                    </a:cubicBezTo>
                    <a:cubicBezTo>
                      <a:pt x="224" y="546"/>
                      <a:pt x="280" y="521"/>
                      <a:pt x="353" y="491"/>
                    </a:cubicBezTo>
                    <a:cubicBezTo>
                      <a:pt x="521" y="403"/>
                      <a:pt x="716" y="341"/>
                      <a:pt x="872" y="241"/>
                    </a:cubicBezTo>
                    <a:cubicBezTo>
                      <a:pt x="873" y="189"/>
                      <a:pt x="859" y="123"/>
                      <a:pt x="874" y="80"/>
                    </a:cubicBezTo>
                    <a:cubicBezTo>
                      <a:pt x="908" y="46"/>
                      <a:pt x="981" y="30"/>
                      <a:pt x="1028" y="16"/>
                    </a:cubicBezTo>
                    <a:cubicBezTo>
                      <a:pt x="1067" y="4"/>
                      <a:pt x="1102" y="0"/>
                      <a:pt x="1138" y="22"/>
                    </a:cubicBezTo>
                    <a:cubicBezTo>
                      <a:pt x="1188" y="80"/>
                      <a:pt x="1232" y="145"/>
                      <a:pt x="1276" y="209"/>
                    </a:cubicBezTo>
                    <a:cubicBezTo>
                      <a:pt x="1332" y="232"/>
                      <a:pt x="1391" y="236"/>
                      <a:pt x="1444" y="259"/>
                    </a:cubicBezTo>
                    <a:cubicBezTo>
                      <a:pt x="1455" y="264"/>
                      <a:pt x="1464" y="276"/>
                      <a:pt x="1476" y="282"/>
                    </a:cubicBezTo>
                    <a:cubicBezTo>
                      <a:pt x="1550" y="316"/>
                      <a:pt x="1611" y="377"/>
                      <a:pt x="1667" y="431"/>
                    </a:cubicBezTo>
                    <a:cubicBezTo>
                      <a:pt x="1660" y="451"/>
                      <a:pt x="1672" y="483"/>
                      <a:pt x="1664" y="509"/>
                    </a:cubicBezTo>
                    <a:cubicBezTo>
                      <a:pt x="1653" y="552"/>
                      <a:pt x="1612" y="588"/>
                      <a:pt x="1579" y="624"/>
                    </a:cubicBezTo>
                    <a:cubicBezTo>
                      <a:pt x="1543" y="663"/>
                      <a:pt x="1517" y="682"/>
                      <a:pt x="1471" y="709"/>
                    </a:cubicBezTo>
                    <a:cubicBezTo>
                      <a:pt x="1451" y="721"/>
                      <a:pt x="1435" y="737"/>
                      <a:pt x="1409" y="741"/>
                    </a:cubicBezTo>
                    <a:cubicBezTo>
                      <a:pt x="1417" y="795"/>
                      <a:pt x="1373" y="796"/>
                      <a:pt x="1329" y="783"/>
                    </a:cubicBezTo>
                    <a:cubicBezTo>
                      <a:pt x="1310" y="803"/>
                      <a:pt x="1309" y="840"/>
                      <a:pt x="1281" y="849"/>
                    </a:cubicBezTo>
                    <a:cubicBezTo>
                      <a:pt x="1256" y="857"/>
                      <a:pt x="1231" y="839"/>
                      <a:pt x="1205" y="831"/>
                    </a:cubicBezTo>
                    <a:cubicBezTo>
                      <a:pt x="1172" y="831"/>
                      <a:pt x="1139" y="854"/>
                      <a:pt x="1104" y="863"/>
                    </a:cubicBezTo>
                    <a:cubicBezTo>
                      <a:pt x="1102" y="863"/>
                      <a:pt x="1099" y="865"/>
                      <a:pt x="1099" y="865"/>
                    </a:cubicBezTo>
                    <a:cubicBezTo>
                      <a:pt x="1028" y="868"/>
                      <a:pt x="938" y="881"/>
                      <a:pt x="849" y="879"/>
                    </a:cubicBezTo>
                    <a:cubicBezTo>
                      <a:pt x="831" y="866"/>
                      <a:pt x="797" y="870"/>
                      <a:pt x="782" y="854"/>
                    </a:cubicBezTo>
                    <a:cubicBezTo>
                      <a:pt x="782" y="840"/>
                      <a:pt x="779" y="836"/>
                      <a:pt x="785" y="826"/>
                    </a:cubicBezTo>
                    <a:cubicBezTo>
                      <a:pt x="758" y="711"/>
                      <a:pt x="797" y="588"/>
                      <a:pt x="831" y="493"/>
                    </a:cubicBezTo>
                    <a:cubicBezTo>
                      <a:pt x="819" y="492"/>
                      <a:pt x="800" y="504"/>
                      <a:pt x="791" y="514"/>
                    </a:cubicBezTo>
                    <a:cubicBezTo>
                      <a:pt x="765" y="523"/>
                      <a:pt x="737" y="530"/>
                      <a:pt x="711" y="539"/>
                    </a:cubicBezTo>
                    <a:cubicBezTo>
                      <a:pt x="639" y="565"/>
                      <a:pt x="556" y="603"/>
                      <a:pt x="484" y="638"/>
                    </a:cubicBezTo>
                    <a:cubicBezTo>
                      <a:pt x="451" y="654"/>
                      <a:pt x="415" y="666"/>
                      <a:pt x="383" y="682"/>
                    </a:cubicBezTo>
                    <a:cubicBezTo>
                      <a:pt x="346" y="700"/>
                      <a:pt x="314" y="718"/>
                      <a:pt x="279" y="739"/>
                    </a:cubicBezTo>
                    <a:cubicBezTo>
                      <a:pt x="259" y="751"/>
                      <a:pt x="245" y="762"/>
                      <a:pt x="231" y="780"/>
                    </a:cubicBezTo>
                    <a:cubicBezTo>
                      <a:pt x="259" y="894"/>
                      <a:pt x="326" y="988"/>
                      <a:pt x="369" y="1095"/>
                    </a:cubicBezTo>
                    <a:cubicBezTo>
                      <a:pt x="389" y="1134"/>
                      <a:pt x="405" y="1173"/>
                      <a:pt x="426" y="1212"/>
                    </a:cubicBezTo>
                    <a:cubicBezTo>
                      <a:pt x="433" y="1224"/>
                      <a:pt x="442" y="1234"/>
                      <a:pt x="449" y="1247"/>
                    </a:cubicBezTo>
                    <a:cubicBezTo>
                      <a:pt x="481" y="1300"/>
                      <a:pt x="503" y="1357"/>
                      <a:pt x="537" y="1407"/>
                    </a:cubicBezTo>
                    <a:cubicBezTo>
                      <a:pt x="549" y="1427"/>
                      <a:pt x="558" y="1447"/>
                      <a:pt x="569" y="1467"/>
                    </a:cubicBezTo>
                    <a:cubicBezTo>
                      <a:pt x="576" y="1480"/>
                      <a:pt x="592" y="1492"/>
                      <a:pt x="589" y="1511"/>
                    </a:cubicBezTo>
                    <a:cubicBezTo>
                      <a:pt x="641" y="1551"/>
                      <a:pt x="716" y="1558"/>
                      <a:pt x="720" y="1619"/>
                    </a:cubicBezTo>
                    <a:cubicBezTo>
                      <a:pt x="750" y="1641"/>
                      <a:pt x="785" y="1645"/>
                      <a:pt x="819" y="1656"/>
                    </a:cubicBezTo>
                    <a:cubicBezTo>
                      <a:pt x="798" y="1534"/>
                      <a:pt x="789" y="1437"/>
                      <a:pt x="762" y="1318"/>
                    </a:cubicBezTo>
                    <a:cubicBezTo>
                      <a:pt x="761" y="1308"/>
                      <a:pt x="770" y="1308"/>
                      <a:pt x="773" y="1302"/>
                    </a:cubicBezTo>
                    <a:cubicBezTo>
                      <a:pt x="738" y="1247"/>
                      <a:pt x="701" y="1165"/>
                      <a:pt x="667" y="1091"/>
                    </a:cubicBezTo>
                    <a:cubicBezTo>
                      <a:pt x="660" y="1075"/>
                      <a:pt x="649" y="1059"/>
                      <a:pt x="644" y="1045"/>
                    </a:cubicBezTo>
                    <a:cubicBezTo>
                      <a:pt x="640" y="1030"/>
                      <a:pt x="639" y="1010"/>
                      <a:pt x="631" y="992"/>
                    </a:cubicBezTo>
                    <a:cubicBezTo>
                      <a:pt x="627" y="983"/>
                      <a:pt x="621" y="975"/>
                      <a:pt x="617" y="964"/>
                    </a:cubicBezTo>
                    <a:cubicBezTo>
                      <a:pt x="611" y="950"/>
                      <a:pt x="595" y="922"/>
                      <a:pt x="596" y="904"/>
                    </a:cubicBezTo>
                    <a:cubicBezTo>
                      <a:pt x="599" y="875"/>
                      <a:pt x="664" y="837"/>
                      <a:pt x="697" y="842"/>
                    </a:cubicBezTo>
                    <a:cubicBezTo>
                      <a:pt x="702" y="846"/>
                      <a:pt x="708" y="858"/>
                      <a:pt x="702" y="865"/>
                    </a:cubicBezTo>
                    <a:cubicBezTo>
                      <a:pt x="738" y="931"/>
                      <a:pt x="770" y="1001"/>
                      <a:pt x="805" y="1068"/>
                    </a:cubicBezTo>
                    <a:cubicBezTo>
                      <a:pt x="832" y="1113"/>
                      <a:pt x="861" y="1165"/>
                      <a:pt x="883" y="1217"/>
                    </a:cubicBezTo>
                    <a:cubicBezTo>
                      <a:pt x="890" y="1232"/>
                      <a:pt x="894" y="1257"/>
                      <a:pt x="913" y="1258"/>
                    </a:cubicBezTo>
                    <a:cubicBezTo>
                      <a:pt x="907" y="1196"/>
                      <a:pt x="911" y="1120"/>
                      <a:pt x="893" y="1068"/>
                    </a:cubicBezTo>
                    <a:cubicBezTo>
                      <a:pt x="910" y="1039"/>
                      <a:pt x="938" y="991"/>
                      <a:pt x="934" y="948"/>
                    </a:cubicBezTo>
                    <a:cubicBezTo>
                      <a:pt x="961" y="941"/>
                      <a:pt x="971" y="975"/>
                      <a:pt x="982" y="992"/>
                    </a:cubicBezTo>
                    <a:cubicBezTo>
                      <a:pt x="1001" y="1019"/>
                      <a:pt x="1017" y="1045"/>
                      <a:pt x="1046" y="1061"/>
                    </a:cubicBezTo>
                    <a:cubicBezTo>
                      <a:pt x="1040" y="1104"/>
                      <a:pt x="1052" y="1143"/>
                      <a:pt x="1049" y="1185"/>
                    </a:cubicBezTo>
                    <a:cubicBezTo>
                      <a:pt x="1071" y="1110"/>
                      <a:pt x="1103" y="1036"/>
                      <a:pt x="1127" y="971"/>
                    </a:cubicBezTo>
                    <a:cubicBezTo>
                      <a:pt x="1144" y="958"/>
                      <a:pt x="1180" y="973"/>
                      <a:pt x="1196" y="983"/>
                    </a:cubicBezTo>
                    <a:cubicBezTo>
                      <a:pt x="1189" y="1016"/>
                      <a:pt x="1216" y="1025"/>
                      <a:pt x="1237" y="1038"/>
                    </a:cubicBezTo>
                    <a:cubicBezTo>
                      <a:pt x="1239" y="1100"/>
                      <a:pt x="1188" y="1142"/>
                      <a:pt x="1207" y="1203"/>
                    </a:cubicBezTo>
                    <a:cubicBezTo>
                      <a:pt x="1204" y="1239"/>
                      <a:pt x="1153" y="1253"/>
                      <a:pt x="1154" y="1212"/>
                    </a:cubicBezTo>
                    <a:cubicBezTo>
                      <a:pt x="1146" y="1238"/>
                      <a:pt x="1139" y="1266"/>
                      <a:pt x="1125" y="1286"/>
                    </a:cubicBezTo>
                    <a:cubicBezTo>
                      <a:pt x="1153" y="1303"/>
                      <a:pt x="1123" y="1357"/>
                      <a:pt x="1120" y="1391"/>
                    </a:cubicBezTo>
                    <a:cubicBezTo>
                      <a:pt x="1117" y="1416"/>
                      <a:pt x="1121" y="1442"/>
                      <a:pt x="1120" y="1467"/>
                    </a:cubicBezTo>
                    <a:cubicBezTo>
                      <a:pt x="1115" y="1543"/>
                      <a:pt x="1104" y="1618"/>
                      <a:pt x="1097" y="1679"/>
                    </a:cubicBezTo>
                    <a:cubicBezTo>
                      <a:pt x="1049" y="1716"/>
                      <a:pt x="965" y="1721"/>
                      <a:pt x="909" y="1715"/>
                    </a:cubicBezTo>
                    <a:close/>
                    <a:moveTo>
                      <a:pt x="27" y="693"/>
                    </a:moveTo>
                    <a:cubicBezTo>
                      <a:pt x="23" y="709"/>
                      <a:pt x="42" y="754"/>
                      <a:pt x="50" y="762"/>
                    </a:cubicBezTo>
                    <a:cubicBezTo>
                      <a:pt x="52" y="765"/>
                      <a:pt x="69" y="778"/>
                      <a:pt x="77" y="783"/>
                    </a:cubicBezTo>
                    <a:cubicBezTo>
                      <a:pt x="132" y="816"/>
                      <a:pt x="213" y="776"/>
                      <a:pt x="215" y="732"/>
                    </a:cubicBezTo>
                    <a:cubicBezTo>
                      <a:pt x="217" y="732"/>
                      <a:pt x="220" y="732"/>
                      <a:pt x="222" y="732"/>
                    </a:cubicBezTo>
                    <a:cubicBezTo>
                      <a:pt x="224" y="724"/>
                      <a:pt x="220" y="700"/>
                      <a:pt x="220" y="700"/>
                    </a:cubicBezTo>
                    <a:cubicBezTo>
                      <a:pt x="224" y="672"/>
                      <a:pt x="208" y="660"/>
                      <a:pt x="194" y="636"/>
                    </a:cubicBezTo>
                    <a:cubicBezTo>
                      <a:pt x="175" y="626"/>
                      <a:pt x="149" y="625"/>
                      <a:pt x="121" y="613"/>
                    </a:cubicBezTo>
                    <a:cubicBezTo>
                      <a:pt x="84" y="615"/>
                      <a:pt x="41" y="636"/>
                      <a:pt x="31" y="670"/>
                    </a:cubicBezTo>
                    <a:cubicBezTo>
                      <a:pt x="34" y="670"/>
                      <a:pt x="37" y="671"/>
                      <a:pt x="36" y="675"/>
                    </a:cubicBezTo>
                    <a:cubicBezTo>
                      <a:pt x="33" y="675"/>
                      <a:pt x="31" y="676"/>
                      <a:pt x="29" y="677"/>
                    </a:cubicBezTo>
                    <a:cubicBezTo>
                      <a:pt x="35" y="686"/>
                      <a:pt x="27" y="691"/>
                      <a:pt x="27" y="693"/>
                    </a:cubicBezTo>
                    <a:close/>
                    <a:moveTo>
                      <a:pt x="1170" y="91"/>
                    </a:moveTo>
                    <a:cubicBezTo>
                      <a:pt x="1153" y="70"/>
                      <a:pt x="1141" y="47"/>
                      <a:pt x="1118" y="34"/>
                    </a:cubicBezTo>
                    <a:cubicBezTo>
                      <a:pt x="1082" y="14"/>
                      <a:pt x="1052" y="30"/>
                      <a:pt x="1019" y="41"/>
                    </a:cubicBezTo>
                    <a:cubicBezTo>
                      <a:pt x="951" y="64"/>
                      <a:pt x="884" y="69"/>
                      <a:pt x="883" y="149"/>
                    </a:cubicBezTo>
                    <a:cubicBezTo>
                      <a:pt x="883" y="210"/>
                      <a:pt x="903" y="286"/>
                      <a:pt x="904" y="342"/>
                    </a:cubicBezTo>
                    <a:cubicBezTo>
                      <a:pt x="972" y="243"/>
                      <a:pt x="1099" y="215"/>
                      <a:pt x="1244" y="199"/>
                    </a:cubicBezTo>
                    <a:cubicBezTo>
                      <a:pt x="1227" y="161"/>
                      <a:pt x="1196" y="122"/>
                      <a:pt x="1170" y="91"/>
                    </a:cubicBezTo>
                    <a:close/>
                    <a:moveTo>
                      <a:pt x="1359" y="252"/>
                    </a:moveTo>
                    <a:cubicBezTo>
                      <a:pt x="1348" y="250"/>
                      <a:pt x="1336" y="251"/>
                      <a:pt x="1324" y="248"/>
                    </a:cubicBezTo>
                    <a:cubicBezTo>
                      <a:pt x="1293" y="238"/>
                      <a:pt x="1258" y="222"/>
                      <a:pt x="1228" y="222"/>
                    </a:cubicBezTo>
                    <a:cubicBezTo>
                      <a:pt x="1180" y="223"/>
                      <a:pt x="1123" y="236"/>
                      <a:pt x="1083" y="248"/>
                    </a:cubicBezTo>
                    <a:cubicBezTo>
                      <a:pt x="1027" y="264"/>
                      <a:pt x="975" y="297"/>
                      <a:pt x="941" y="333"/>
                    </a:cubicBezTo>
                    <a:cubicBezTo>
                      <a:pt x="934" y="340"/>
                      <a:pt x="925" y="345"/>
                      <a:pt x="920" y="351"/>
                    </a:cubicBezTo>
                    <a:cubicBezTo>
                      <a:pt x="891" y="383"/>
                      <a:pt x="883" y="428"/>
                      <a:pt x="865" y="470"/>
                    </a:cubicBezTo>
                    <a:cubicBezTo>
                      <a:pt x="855" y="495"/>
                      <a:pt x="840" y="518"/>
                      <a:pt x="831" y="544"/>
                    </a:cubicBezTo>
                    <a:cubicBezTo>
                      <a:pt x="823" y="566"/>
                      <a:pt x="820" y="591"/>
                      <a:pt x="814" y="613"/>
                    </a:cubicBezTo>
                    <a:cubicBezTo>
                      <a:pt x="799" y="673"/>
                      <a:pt x="788" y="733"/>
                      <a:pt x="798" y="808"/>
                    </a:cubicBezTo>
                    <a:cubicBezTo>
                      <a:pt x="796" y="791"/>
                      <a:pt x="809" y="788"/>
                      <a:pt x="810" y="774"/>
                    </a:cubicBezTo>
                    <a:cubicBezTo>
                      <a:pt x="857" y="734"/>
                      <a:pt x="891" y="683"/>
                      <a:pt x="943" y="640"/>
                    </a:cubicBezTo>
                    <a:cubicBezTo>
                      <a:pt x="991" y="601"/>
                      <a:pt x="1047" y="570"/>
                      <a:pt x="1106" y="537"/>
                    </a:cubicBezTo>
                    <a:cubicBezTo>
                      <a:pt x="1255" y="455"/>
                      <a:pt x="1440" y="385"/>
                      <a:pt x="1621" y="415"/>
                    </a:cubicBezTo>
                    <a:cubicBezTo>
                      <a:pt x="1555" y="343"/>
                      <a:pt x="1471" y="279"/>
                      <a:pt x="1359" y="252"/>
                    </a:cubicBezTo>
                    <a:close/>
                    <a:moveTo>
                      <a:pt x="817" y="404"/>
                    </a:moveTo>
                    <a:cubicBezTo>
                      <a:pt x="837" y="414"/>
                      <a:pt x="832" y="422"/>
                      <a:pt x="856" y="429"/>
                    </a:cubicBezTo>
                    <a:cubicBezTo>
                      <a:pt x="864" y="420"/>
                      <a:pt x="862" y="410"/>
                      <a:pt x="867" y="401"/>
                    </a:cubicBezTo>
                    <a:cubicBezTo>
                      <a:pt x="823" y="382"/>
                      <a:pt x="825" y="316"/>
                      <a:pt x="883" y="312"/>
                    </a:cubicBezTo>
                    <a:cubicBezTo>
                      <a:pt x="879" y="299"/>
                      <a:pt x="883" y="283"/>
                      <a:pt x="876" y="277"/>
                    </a:cubicBezTo>
                    <a:cubicBezTo>
                      <a:pt x="821" y="290"/>
                      <a:pt x="798" y="341"/>
                      <a:pt x="817" y="404"/>
                    </a:cubicBezTo>
                    <a:close/>
                    <a:moveTo>
                      <a:pt x="649" y="372"/>
                    </a:moveTo>
                    <a:cubicBezTo>
                      <a:pt x="630" y="381"/>
                      <a:pt x="614" y="395"/>
                      <a:pt x="594" y="404"/>
                    </a:cubicBezTo>
                    <a:cubicBezTo>
                      <a:pt x="453" y="466"/>
                      <a:pt x="311" y="521"/>
                      <a:pt x="183" y="594"/>
                    </a:cubicBezTo>
                    <a:cubicBezTo>
                      <a:pt x="191" y="593"/>
                      <a:pt x="186" y="607"/>
                      <a:pt x="201" y="606"/>
                    </a:cubicBezTo>
                    <a:cubicBezTo>
                      <a:pt x="208" y="606"/>
                      <a:pt x="219" y="594"/>
                      <a:pt x="226" y="590"/>
                    </a:cubicBezTo>
                    <a:cubicBezTo>
                      <a:pt x="250" y="576"/>
                      <a:pt x="291" y="556"/>
                      <a:pt x="311" y="546"/>
                    </a:cubicBezTo>
                    <a:cubicBezTo>
                      <a:pt x="347" y="530"/>
                      <a:pt x="386" y="515"/>
                      <a:pt x="424" y="498"/>
                    </a:cubicBezTo>
                    <a:cubicBezTo>
                      <a:pt x="484" y="471"/>
                      <a:pt x="550" y="450"/>
                      <a:pt x="605" y="424"/>
                    </a:cubicBezTo>
                    <a:cubicBezTo>
                      <a:pt x="669" y="395"/>
                      <a:pt x="730" y="367"/>
                      <a:pt x="789" y="342"/>
                    </a:cubicBezTo>
                    <a:cubicBezTo>
                      <a:pt x="791" y="328"/>
                      <a:pt x="805" y="315"/>
                      <a:pt x="801" y="303"/>
                    </a:cubicBezTo>
                    <a:cubicBezTo>
                      <a:pt x="755" y="335"/>
                      <a:pt x="699" y="346"/>
                      <a:pt x="649" y="372"/>
                    </a:cubicBezTo>
                    <a:close/>
                    <a:moveTo>
                      <a:pt x="879" y="381"/>
                    </a:moveTo>
                    <a:cubicBezTo>
                      <a:pt x="887" y="364"/>
                      <a:pt x="894" y="345"/>
                      <a:pt x="881" y="330"/>
                    </a:cubicBezTo>
                    <a:cubicBezTo>
                      <a:pt x="864" y="336"/>
                      <a:pt x="856" y="371"/>
                      <a:pt x="879" y="381"/>
                    </a:cubicBezTo>
                    <a:close/>
                    <a:moveTo>
                      <a:pt x="787" y="388"/>
                    </a:moveTo>
                    <a:cubicBezTo>
                      <a:pt x="790" y="378"/>
                      <a:pt x="783" y="374"/>
                      <a:pt x="785" y="362"/>
                    </a:cubicBezTo>
                    <a:cubicBezTo>
                      <a:pt x="783" y="362"/>
                      <a:pt x="782" y="362"/>
                      <a:pt x="780" y="362"/>
                    </a:cubicBezTo>
                    <a:cubicBezTo>
                      <a:pt x="700" y="399"/>
                      <a:pt x="629" y="439"/>
                      <a:pt x="543" y="466"/>
                    </a:cubicBezTo>
                    <a:cubicBezTo>
                      <a:pt x="522" y="482"/>
                      <a:pt x="490" y="490"/>
                      <a:pt x="458" y="503"/>
                    </a:cubicBezTo>
                    <a:cubicBezTo>
                      <a:pt x="432" y="513"/>
                      <a:pt x="405" y="530"/>
                      <a:pt x="376" y="542"/>
                    </a:cubicBezTo>
                    <a:cubicBezTo>
                      <a:pt x="334" y="559"/>
                      <a:pt x="278" y="581"/>
                      <a:pt x="240" y="601"/>
                    </a:cubicBezTo>
                    <a:cubicBezTo>
                      <a:pt x="198" y="624"/>
                      <a:pt x="251" y="654"/>
                      <a:pt x="254" y="684"/>
                    </a:cubicBezTo>
                    <a:cubicBezTo>
                      <a:pt x="440" y="594"/>
                      <a:pt x="638" y="531"/>
                      <a:pt x="812" y="429"/>
                    </a:cubicBezTo>
                    <a:cubicBezTo>
                      <a:pt x="798" y="427"/>
                      <a:pt x="800" y="397"/>
                      <a:pt x="787" y="388"/>
                    </a:cubicBezTo>
                    <a:close/>
                    <a:moveTo>
                      <a:pt x="1572" y="604"/>
                    </a:moveTo>
                    <a:cubicBezTo>
                      <a:pt x="1614" y="557"/>
                      <a:pt x="1658" y="510"/>
                      <a:pt x="1637" y="445"/>
                    </a:cubicBezTo>
                    <a:cubicBezTo>
                      <a:pt x="1624" y="437"/>
                      <a:pt x="1614" y="431"/>
                      <a:pt x="1598" y="429"/>
                    </a:cubicBezTo>
                    <a:cubicBezTo>
                      <a:pt x="1502" y="415"/>
                      <a:pt x="1393" y="440"/>
                      <a:pt x="1324" y="461"/>
                    </a:cubicBezTo>
                    <a:cubicBezTo>
                      <a:pt x="1346" y="559"/>
                      <a:pt x="1397" y="634"/>
                      <a:pt x="1407" y="723"/>
                    </a:cubicBezTo>
                    <a:cubicBezTo>
                      <a:pt x="1472" y="688"/>
                      <a:pt x="1525" y="657"/>
                      <a:pt x="1572" y="604"/>
                    </a:cubicBezTo>
                    <a:close/>
                    <a:moveTo>
                      <a:pt x="828" y="452"/>
                    </a:moveTo>
                    <a:cubicBezTo>
                      <a:pt x="830" y="452"/>
                      <a:pt x="831" y="450"/>
                      <a:pt x="828" y="450"/>
                    </a:cubicBezTo>
                    <a:cubicBezTo>
                      <a:pt x="817" y="458"/>
                      <a:pt x="800" y="461"/>
                      <a:pt x="789" y="463"/>
                    </a:cubicBezTo>
                    <a:cubicBezTo>
                      <a:pt x="749" y="474"/>
                      <a:pt x="701" y="519"/>
                      <a:pt x="663" y="530"/>
                    </a:cubicBezTo>
                    <a:cubicBezTo>
                      <a:pt x="621" y="543"/>
                      <a:pt x="585" y="561"/>
                      <a:pt x="546" y="578"/>
                    </a:cubicBezTo>
                    <a:cubicBezTo>
                      <a:pt x="501" y="598"/>
                      <a:pt x="452" y="616"/>
                      <a:pt x="415" y="633"/>
                    </a:cubicBezTo>
                    <a:cubicBezTo>
                      <a:pt x="363" y="658"/>
                      <a:pt x="306" y="671"/>
                      <a:pt x="259" y="702"/>
                    </a:cubicBezTo>
                    <a:cubicBezTo>
                      <a:pt x="260" y="710"/>
                      <a:pt x="265" y="719"/>
                      <a:pt x="256" y="730"/>
                    </a:cubicBezTo>
                    <a:cubicBezTo>
                      <a:pt x="346" y="673"/>
                      <a:pt x="444" y="633"/>
                      <a:pt x="543" y="592"/>
                    </a:cubicBezTo>
                    <a:cubicBezTo>
                      <a:pt x="606" y="566"/>
                      <a:pt x="664" y="530"/>
                      <a:pt x="734" y="516"/>
                    </a:cubicBezTo>
                    <a:cubicBezTo>
                      <a:pt x="771" y="497"/>
                      <a:pt x="810" y="479"/>
                      <a:pt x="847" y="459"/>
                    </a:cubicBezTo>
                    <a:cubicBezTo>
                      <a:pt x="845" y="451"/>
                      <a:pt x="833" y="460"/>
                      <a:pt x="828" y="452"/>
                    </a:cubicBezTo>
                    <a:close/>
                    <a:moveTo>
                      <a:pt x="1386" y="702"/>
                    </a:moveTo>
                    <a:cubicBezTo>
                      <a:pt x="1381" y="674"/>
                      <a:pt x="1366" y="640"/>
                      <a:pt x="1352" y="606"/>
                    </a:cubicBezTo>
                    <a:cubicBezTo>
                      <a:pt x="1347" y="594"/>
                      <a:pt x="1347" y="580"/>
                      <a:pt x="1343" y="567"/>
                    </a:cubicBezTo>
                    <a:cubicBezTo>
                      <a:pt x="1337" y="550"/>
                      <a:pt x="1325" y="535"/>
                      <a:pt x="1320" y="521"/>
                    </a:cubicBezTo>
                    <a:cubicBezTo>
                      <a:pt x="1312" y="500"/>
                      <a:pt x="1312" y="483"/>
                      <a:pt x="1295" y="473"/>
                    </a:cubicBezTo>
                    <a:cubicBezTo>
                      <a:pt x="1284" y="477"/>
                      <a:pt x="1270" y="478"/>
                      <a:pt x="1265" y="486"/>
                    </a:cubicBezTo>
                    <a:cubicBezTo>
                      <a:pt x="1276" y="539"/>
                      <a:pt x="1313" y="609"/>
                      <a:pt x="1338" y="668"/>
                    </a:cubicBezTo>
                    <a:cubicBezTo>
                      <a:pt x="1346" y="686"/>
                      <a:pt x="1346" y="701"/>
                      <a:pt x="1345" y="712"/>
                    </a:cubicBezTo>
                    <a:cubicBezTo>
                      <a:pt x="1341" y="728"/>
                      <a:pt x="1320" y="736"/>
                      <a:pt x="1306" y="723"/>
                    </a:cubicBezTo>
                    <a:cubicBezTo>
                      <a:pt x="1278" y="641"/>
                      <a:pt x="1238" y="583"/>
                      <a:pt x="1205" y="509"/>
                    </a:cubicBezTo>
                    <a:cubicBezTo>
                      <a:pt x="1197" y="510"/>
                      <a:pt x="1191" y="514"/>
                      <a:pt x="1187" y="519"/>
                    </a:cubicBezTo>
                    <a:cubicBezTo>
                      <a:pt x="1196" y="562"/>
                      <a:pt x="1221" y="607"/>
                      <a:pt x="1242" y="652"/>
                    </a:cubicBezTo>
                    <a:cubicBezTo>
                      <a:pt x="1256" y="684"/>
                      <a:pt x="1278" y="725"/>
                      <a:pt x="1258" y="757"/>
                    </a:cubicBezTo>
                    <a:cubicBezTo>
                      <a:pt x="1230" y="763"/>
                      <a:pt x="1204" y="721"/>
                      <a:pt x="1193" y="700"/>
                    </a:cubicBezTo>
                    <a:cubicBezTo>
                      <a:pt x="1169" y="654"/>
                      <a:pt x="1150" y="588"/>
                      <a:pt x="1129" y="546"/>
                    </a:cubicBezTo>
                    <a:cubicBezTo>
                      <a:pt x="1118" y="549"/>
                      <a:pt x="1109" y="555"/>
                      <a:pt x="1099" y="560"/>
                    </a:cubicBezTo>
                    <a:cubicBezTo>
                      <a:pt x="1098" y="568"/>
                      <a:pt x="1109" y="566"/>
                      <a:pt x="1106" y="576"/>
                    </a:cubicBezTo>
                    <a:cubicBezTo>
                      <a:pt x="1101" y="599"/>
                      <a:pt x="1124" y="624"/>
                      <a:pt x="1141" y="650"/>
                    </a:cubicBezTo>
                    <a:cubicBezTo>
                      <a:pt x="1157" y="675"/>
                      <a:pt x="1168" y="708"/>
                      <a:pt x="1184" y="737"/>
                    </a:cubicBezTo>
                    <a:cubicBezTo>
                      <a:pt x="1191" y="749"/>
                      <a:pt x="1203" y="762"/>
                      <a:pt x="1212" y="776"/>
                    </a:cubicBezTo>
                    <a:cubicBezTo>
                      <a:pt x="1227" y="799"/>
                      <a:pt x="1237" y="832"/>
                      <a:pt x="1265" y="831"/>
                    </a:cubicBezTo>
                    <a:cubicBezTo>
                      <a:pt x="1296" y="829"/>
                      <a:pt x="1288" y="789"/>
                      <a:pt x="1308" y="771"/>
                    </a:cubicBezTo>
                    <a:cubicBezTo>
                      <a:pt x="1331" y="751"/>
                      <a:pt x="1364" y="769"/>
                      <a:pt x="1384" y="769"/>
                    </a:cubicBezTo>
                    <a:cubicBezTo>
                      <a:pt x="1391" y="749"/>
                      <a:pt x="1391" y="724"/>
                      <a:pt x="1386" y="702"/>
                    </a:cubicBezTo>
                    <a:close/>
                    <a:moveTo>
                      <a:pt x="1301" y="638"/>
                    </a:moveTo>
                    <a:cubicBezTo>
                      <a:pt x="1280" y="593"/>
                      <a:pt x="1272" y="539"/>
                      <a:pt x="1239" y="505"/>
                    </a:cubicBezTo>
                    <a:cubicBezTo>
                      <a:pt x="1240" y="499"/>
                      <a:pt x="1236" y="500"/>
                      <a:pt x="1239" y="496"/>
                    </a:cubicBezTo>
                    <a:cubicBezTo>
                      <a:pt x="1238" y="496"/>
                      <a:pt x="1236" y="496"/>
                      <a:pt x="1235" y="496"/>
                    </a:cubicBezTo>
                    <a:cubicBezTo>
                      <a:pt x="1230" y="497"/>
                      <a:pt x="1231" y="502"/>
                      <a:pt x="1223" y="500"/>
                    </a:cubicBezTo>
                    <a:cubicBezTo>
                      <a:pt x="1238" y="542"/>
                      <a:pt x="1263" y="578"/>
                      <a:pt x="1283" y="617"/>
                    </a:cubicBezTo>
                    <a:cubicBezTo>
                      <a:pt x="1298" y="646"/>
                      <a:pt x="1299" y="682"/>
                      <a:pt x="1320" y="700"/>
                    </a:cubicBezTo>
                    <a:cubicBezTo>
                      <a:pt x="1327" y="676"/>
                      <a:pt x="1311" y="658"/>
                      <a:pt x="1301" y="638"/>
                    </a:cubicBezTo>
                    <a:close/>
                    <a:moveTo>
                      <a:pt x="1184" y="576"/>
                    </a:moveTo>
                    <a:cubicBezTo>
                      <a:pt x="1178" y="557"/>
                      <a:pt x="1177" y="535"/>
                      <a:pt x="1161" y="528"/>
                    </a:cubicBezTo>
                    <a:cubicBezTo>
                      <a:pt x="1158" y="535"/>
                      <a:pt x="1143" y="531"/>
                      <a:pt x="1143" y="542"/>
                    </a:cubicBezTo>
                    <a:cubicBezTo>
                      <a:pt x="1177" y="596"/>
                      <a:pt x="1194" y="688"/>
                      <a:pt x="1244" y="735"/>
                    </a:cubicBezTo>
                    <a:cubicBezTo>
                      <a:pt x="1241" y="675"/>
                      <a:pt x="1202" y="627"/>
                      <a:pt x="1184" y="576"/>
                    </a:cubicBezTo>
                    <a:close/>
                    <a:moveTo>
                      <a:pt x="840" y="774"/>
                    </a:moveTo>
                    <a:cubicBezTo>
                      <a:pt x="824" y="792"/>
                      <a:pt x="812" y="817"/>
                      <a:pt x="805" y="840"/>
                    </a:cubicBezTo>
                    <a:cubicBezTo>
                      <a:pt x="874" y="868"/>
                      <a:pt x="966" y="861"/>
                      <a:pt x="1037" y="852"/>
                    </a:cubicBezTo>
                    <a:cubicBezTo>
                      <a:pt x="1095" y="844"/>
                      <a:pt x="1145" y="831"/>
                      <a:pt x="1189" y="810"/>
                    </a:cubicBezTo>
                    <a:cubicBezTo>
                      <a:pt x="1151" y="740"/>
                      <a:pt x="1110" y="644"/>
                      <a:pt x="1076" y="571"/>
                    </a:cubicBezTo>
                    <a:cubicBezTo>
                      <a:pt x="983" y="622"/>
                      <a:pt x="908" y="696"/>
                      <a:pt x="840" y="774"/>
                    </a:cubicBezTo>
                    <a:close/>
                    <a:moveTo>
                      <a:pt x="589" y="1559"/>
                    </a:moveTo>
                    <a:cubicBezTo>
                      <a:pt x="584" y="1554"/>
                      <a:pt x="579" y="1534"/>
                      <a:pt x="569" y="1527"/>
                    </a:cubicBezTo>
                    <a:cubicBezTo>
                      <a:pt x="564" y="1483"/>
                      <a:pt x="544" y="1466"/>
                      <a:pt x="532" y="1428"/>
                    </a:cubicBezTo>
                    <a:cubicBezTo>
                      <a:pt x="519" y="1419"/>
                      <a:pt x="513" y="1403"/>
                      <a:pt x="502" y="1391"/>
                    </a:cubicBezTo>
                    <a:cubicBezTo>
                      <a:pt x="502" y="1385"/>
                      <a:pt x="498" y="1382"/>
                      <a:pt x="497" y="1375"/>
                    </a:cubicBezTo>
                    <a:cubicBezTo>
                      <a:pt x="473" y="1348"/>
                      <a:pt x="466" y="1302"/>
                      <a:pt x="440" y="1277"/>
                    </a:cubicBezTo>
                    <a:cubicBezTo>
                      <a:pt x="406" y="1214"/>
                      <a:pt x="375" y="1150"/>
                      <a:pt x="346" y="1084"/>
                    </a:cubicBezTo>
                    <a:cubicBezTo>
                      <a:pt x="305" y="988"/>
                      <a:pt x="248" y="901"/>
                      <a:pt x="213" y="801"/>
                    </a:cubicBezTo>
                    <a:cubicBezTo>
                      <a:pt x="203" y="803"/>
                      <a:pt x="197" y="810"/>
                      <a:pt x="185" y="810"/>
                    </a:cubicBezTo>
                    <a:cubicBezTo>
                      <a:pt x="201" y="859"/>
                      <a:pt x="230" y="908"/>
                      <a:pt x="252" y="950"/>
                    </a:cubicBezTo>
                    <a:cubicBezTo>
                      <a:pt x="263" y="972"/>
                      <a:pt x="270" y="997"/>
                      <a:pt x="282" y="1019"/>
                    </a:cubicBezTo>
                    <a:cubicBezTo>
                      <a:pt x="362" y="1172"/>
                      <a:pt x="425" y="1336"/>
                      <a:pt x="518" y="1472"/>
                    </a:cubicBezTo>
                    <a:cubicBezTo>
                      <a:pt x="528" y="1503"/>
                      <a:pt x="546" y="1526"/>
                      <a:pt x="557" y="1557"/>
                    </a:cubicBezTo>
                    <a:cubicBezTo>
                      <a:pt x="558" y="1564"/>
                      <a:pt x="549" y="1565"/>
                      <a:pt x="555" y="1571"/>
                    </a:cubicBezTo>
                    <a:cubicBezTo>
                      <a:pt x="574" y="1579"/>
                      <a:pt x="579" y="1567"/>
                      <a:pt x="589" y="1559"/>
                    </a:cubicBezTo>
                    <a:close/>
                    <a:moveTo>
                      <a:pt x="105" y="875"/>
                    </a:moveTo>
                    <a:cubicBezTo>
                      <a:pt x="112" y="889"/>
                      <a:pt x="120" y="904"/>
                      <a:pt x="128" y="918"/>
                    </a:cubicBezTo>
                    <a:cubicBezTo>
                      <a:pt x="143" y="946"/>
                      <a:pt x="156" y="977"/>
                      <a:pt x="171" y="1003"/>
                    </a:cubicBezTo>
                    <a:cubicBezTo>
                      <a:pt x="237" y="1118"/>
                      <a:pt x="284" y="1244"/>
                      <a:pt x="344" y="1359"/>
                    </a:cubicBezTo>
                    <a:cubicBezTo>
                      <a:pt x="374" y="1418"/>
                      <a:pt x="387" y="1482"/>
                      <a:pt x="424" y="1534"/>
                    </a:cubicBezTo>
                    <a:cubicBezTo>
                      <a:pt x="421" y="1545"/>
                      <a:pt x="432" y="1586"/>
                      <a:pt x="458" y="1575"/>
                    </a:cubicBezTo>
                    <a:cubicBezTo>
                      <a:pt x="462" y="1554"/>
                      <a:pt x="455" y="1542"/>
                      <a:pt x="449" y="1520"/>
                    </a:cubicBezTo>
                    <a:cubicBezTo>
                      <a:pt x="420" y="1479"/>
                      <a:pt x="403" y="1430"/>
                      <a:pt x="380" y="1387"/>
                    </a:cubicBezTo>
                    <a:cubicBezTo>
                      <a:pt x="369" y="1366"/>
                      <a:pt x="359" y="1347"/>
                      <a:pt x="350" y="1325"/>
                    </a:cubicBezTo>
                    <a:cubicBezTo>
                      <a:pt x="342" y="1303"/>
                      <a:pt x="327" y="1284"/>
                      <a:pt x="316" y="1263"/>
                    </a:cubicBezTo>
                    <a:cubicBezTo>
                      <a:pt x="305" y="1241"/>
                      <a:pt x="298" y="1217"/>
                      <a:pt x="288" y="1194"/>
                    </a:cubicBezTo>
                    <a:cubicBezTo>
                      <a:pt x="270" y="1148"/>
                      <a:pt x="249" y="1104"/>
                      <a:pt x="229" y="1061"/>
                    </a:cubicBezTo>
                    <a:cubicBezTo>
                      <a:pt x="208" y="1017"/>
                      <a:pt x="180" y="978"/>
                      <a:pt x="160" y="937"/>
                    </a:cubicBezTo>
                    <a:cubicBezTo>
                      <a:pt x="141" y="897"/>
                      <a:pt x="124" y="814"/>
                      <a:pt x="82" y="817"/>
                    </a:cubicBezTo>
                    <a:cubicBezTo>
                      <a:pt x="88" y="838"/>
                      <a:pt x="95" y="855"/>
                      <a:pt x="105" y="875"/>
                    </a:cubicBezTo>
                    <a:close/>
                    <a:moveTo>
                      <a:pt x="162" y="822"/>
                    </a:moveTo>
                    <a:cubicBezTo>
                      <a:pt x="154" y="823"/>
                      <a:pt x="148" y="818"/>
                      <a:pt x="135" y="822"/>
                    </a:cubicBezTo>
                    <a:cubicBezTo>
                      <a:pt x="153" y="889"/>
                      <a:pt x="189" y="950"/>
                      <a:pt x="222" y="1010"/>
                    </a:cubicBezTo>
                    <a:cubicBezTo>
                      <a:pt x="295" y="1145"/>
                      <a:pt x="337" y="1285"/>
                      <a:pt x="419" y="1417"/>
                    </a:cubicBezTo>
                    <a:cubicBezTo>
                      <a:pt x="431" y="1449"/>
                      <a:pt x="446" y="1479"/>
                      <a:pt x="465" y="1509"/>
                    </a:cubicBezTo>
                    <a:cubicBezTo>
                      <a:pt x="482" y="1502"/>
                      <a:pt x="498" y="1515"/>
                      <a:pt x="511" y="1506"/>
                    </a:cubicBezTo>
                    <a:cubicBezTo>
                      <a:pt x="384" y="1289"/>
                      <a:pt x="282" y="1046"/>
                      <a:pt x="162" y="822"/>
                    </a:cubicBezTo>
                    <a:close/>
                    <a:moveTo>
                      <a:pt x="672" y="863"/>
                    </a:moveTo>
                    <a:cubicBezTo>
                      <a:pt x="634" y="876"/>
                      <a:pt x="615" y="902"/>
                      <a:pt x="628" y="944"/>
                    </a:cubicBezTo>
                    <a:cubicBezTo>
                      <a:pt x="634" y="961"/>
                      <a:pt x="646" y="976"/>
                      <a:pt x="654" y="996"/>
                    </a:cubicBezTo>
                    <a:cubicBezTo>
                      <a:pt x="668" y="1036"/>
                      <a:pt x="678" y="1074"/>
                      <a:pt x="695" y="1111"/>
                    </a:cubicBezTo>
                    <a:cubicBezTo>
                      <a:pt x="727" y="1181"/>
                      <a:pt x="765" y="1257"/>
                      <a:pt x="803" y="1320"/>
                    </a:cubicBezTo>
                    <a:cubicBezTo>
                      <a:pt x="824" y="1339"/>
                      <a:pt x="873" y="1342"/>
                      <a:pt x="911" y="1336"/>
                    </a:cubicBezTo>
                    <a:cubicBezTo>
                      <a:pt x="912" y="1331"/>
                      <a:pt x="907" y="1331"/>
                      <a:pt x="909" y="1325"/>
                    </a:cubicBezTo>
                    <a:cubicBezTo>
                      <a:pt x="901" y="1326"/>
                      <a:pt x="892" y="1337"/>
                      <a:pt x="883" y="1329"/>
                    </a:cubicBezTo>
                    <a:cubicBezTo>
                      <a:pt x="886" y="1315"/>
                      <a:pt x="900" y="1312"/>
                      <a:pt x="902" y="1297"/>
                    </a:cubicBezTo>
                    <a:cubicBezTo>
                      <a:pt x="888" y="1287"/>
                      <a:pt x="877" y="1315"/>
                      <a:pt x="867" y="1302"/>
                    </a:cubicBezTo>
                    <a:cubicBezTo>
                      <a:pt x="868" y="1284"/>
                      <a:pt x="898" y="1279"/>
                      <a:pt x="886" y="1263"/>
                    </a:cubicBezTo>
                    <a:cubicBezTo>
                      <a:pt x="878" y="1270"/>
                      <a:pt x="866" y="1282"/>
                      <a:pt x="856" y="1279"/>
                    </a:cubicBezTo>
                    <a:cubicBezTo>
                      <a:pt x="855" y="1257"/>
                      <a:pt x="873" y="1255"/>
                      <a:pt x="879" y="1240"/>
                    </a:cubicBezTo>
                    <a:cubicBezTo>
                      <a:pt x="873" y="1232"/>
                      <a:pt x="871" y="1220"/>
                      <a:pt x="865" y="1212"/>
                    </a:cubicBezTo>
                    <a:cubicBezTo>
                      <a:pt x="846" y="1217"/>
                      <a:pt x="823" y="1242"/>
                      <a:pt x="805" y="1233"/>
                    </a:cubicBezTo>
                    <a:cubicBezTo>
                      <a:pt x="818" y="1217"/>
                      <a:pt x="836" y="1205"/>
                      <a:pt x="856" y="1196"/>
                    </a:cubicBezTo>
                    <a:cubicBezTo>
                      <a:pt x="856" y="1189"/>
                      <a:pt x="850" y="1188"/>
                      <a:pt x="849" y="1182"/>
                    </a:cubicBezTo>
                    <a:cubicBezTo>
                      <a:pt x="839" y="1182"/>
                      <a:pt x="830" y="1194"/>
                      <a:pt x="821" y="1187"/>
                    </a:cubicBezTo>
                    <a:cubicBezTo>
                      <a:pt x="818" y="1177"/>
                      <a:pt x="833" y="1168"/>
                      <a:pt x="840" y="1162"/>
                    </a:cubicBezTo>
                    <a:cubicBezTo>
                      <a:pt x="836" y="1161"/>
                      <a:pt x="837" y="1157"/>
                      <a:pt x="835" y="1155"/>
                    </a:cubicBezTo>
                    <a:cubicBezTo>
                      <a:pt x="834" y="1153"/>
                      <a:pt x="809" y="1169"/>
                      <a:pt x="808" y="1153"/>
                    </a:cubicBezTo>
                    <a:cubicBezTo>
                      <a:pt x="808" y="1141"/>
                      <a:pt x="824" y="1145"/>
                      <a:pt x="824" y="1132"/>
                    </a:cubicBezTo>
                    <a:cubicBezTo>
                      <a:pt x="814" y="1134"/>
                      <a:pt x="803" y="1146"/>
                      <a:pt x="791" y="1139"/>
                    </a:cubicBezTo>
                    <a:cubicBezTo>
                      <a:pt x="792" y="1123"/>
                      <a:pt x="811" y="1116"/>
                      <a:pt x="810" y="1107"/>
                    </a:cubicBezTo>
                    <a:cubicBezTo>
                      <a:pt x="803" y="1104"/>
                      <a:pt x="786" y="1130"/>
                      <a:pt x="775" y="1116"/>
                    </a:cubicBezTo>
                    <a:cubicBezTo>
                      <a:pt x="782" y="1104"/>
                      <a:pt x="790" y="1095"/>
                      <a:pt x="798" y="1086"/>
                    </a:cubicBezTo>
                    <a:cubicBezTo>
                      <a:pt x="795" y="1082"/>
                      <a:pt x="793" y="1076"/>
                      <a:pt x="791" y="1070"/>
                    </a:cubicBezTo>
                    <a:cubicBezTo>
                      <a:pt x="770" y="1072"/>
                      <a:pt x="760" y="1086"/>
                      <a:pt x="746" y="1095"/>
                    </a:cubicBezTo>
                    <a:cubicBezTo>
                      <a:pt x="745" y="1092"/>
                      <a:pt x="742" y="1091"/>
                      <a:pt x="741" y="1088"/>
                    </a:cubicBezTo>
                    <a:cubicBezTo>
                      <a:pt x="747" y="1066"/>
                      <a:pt x="770" y="1062"/>
                      <a:pt x="780" y="1049"/>
                    </a:cubicBezTo>
                    <a:cubicBezTo>
                      <a:pt x="778" y="1049"/>
                      <a:pt x="777" y="1047"/>
                      <a:pt x="778" y="1045"/>
                    </a:cubicBezTo>
                    <a:cubicBezTo>
                      <a:pt x="772" y="1040"/>
                      <a:pt x="763" y="1049"/>
                      <a:pt x="755" y="1049"/>
                    </a:cubicBezTo>
                    <a:cubicBezTo>
                      <a:pt x="754" y="1045"/>
                      <a:pt x="748" y="1045"/>
                      <a:pt x="750" y="1038"/>
                    </a:cubicBezTo>
                    <a:cubicBezTo>
                      <a:pt x="754" y="1031"/>
                      <a:pt x="764" y="1031"/>
                      <a:pt x="766" y="1024"/>
                    </a:cubicBezTo>
                    <a:cubicBezTo>
                      <a:pt x="758" y="1012"/>
                      <a:pt x="745" y="1038"/>
                      <a:pt x="729" y="1026"/>
                    </a:cubicBezTo>
                    <a:cubicBezTo>
                      <a:pt x="735" y="1017"/>
                      <a:pt x="740" y="1006"/>
                      <a:pt x="755" y="1006"/>
                    </a:cubicBezTo>
                    <a:cubicBezTo>
                      <a:pt x="753" y="1000"/>
                      <a:pt x="752" y="995"/>
                      <a:pt x="746" y="994"/>
                    </a:cubicBezTo>
                    <a:cubicBezTo>
                      <a:pt x="740" y="1000"/>
                      <a:pt x="735" y="1006"/>
                      <a:pt x="723" y="1006"/>
                    </a:cubicBezTo>
                    <a:cubicBezTo>
                      <a:pt x="724" y="993"/>
                      <a:pt x="726" y="982"/>
                      <a:pt x="741" y="983"/>
                    </a:cubicBezTo>
                    <a:cubicBezTo>
                      <a:pt x="739" y="975"/>
                      <a:pt x="736" y="969"/>
                      <a:pt x="732" y="964"/>
                    </a:cubicBezTo>
                    <a:cubicBezTo>
                      <a:pt x="716" y="974"/>
                      <a:pt x="696" y="1002"/>
                      <a:pt x="681" y="992"/>
                    </a:cubicBezTo>
                    <a:cubicBezTo>
                      <a:pt x="693" y="975"/>
                      <a:pt x="706" y="960"/>
                      <a:pt x="727" y="953"/>
                    </a:cubicBezTo>
                    <a:cubicBezTo>
                      <a:pt x="713" y="920"/>
                      <a:pt x="697" y="878"/>
                      <a:pt x="672" y="863"/>
                    </a:cubicBezTo>
                    <a:close/>
                    <a:moveTo>
                      <a:pt x="938" y="1019"/>
                    </a:moveTo>
                    <a:cubicBezTo>
                      <a:pt x="951" y="1015"/>
                      <a:pt x="959" y="1006"/>
                      <a:pt x="966" y="996"/>
                    </a:cubicBezTo>
                    <a:cubicBezTo>
                      <a:pt x="961" y="989"/>
                      <a:pt x="957" y="981"/>
                      <a:pt x="950" y="976"/>
                    </a:cubicBezTo>
                    <a:cubicBezTo>
                      <a:pt x="952" y="996"/>
                      <a:pt x="940" y="1003"/>
                      <a:pt x="938" y="1019"/>
                    </a:cubicBezTo>
                    <a:close/>
                    <a:moveTo>
                      <a:pt x="1170" y="996"/>
                    </a:moveTo>
                    <a:cubicBezTo>
                      <a:pt x="1163" y="995"/>
                      <a:pt x="1155" y="993"/>
                      <a:pt x="1150" y="989"/>
                    </a:cubicBezTo>
                    <a:cubicBezTo>
                      <a:pt x="1148" y="996"/>
                      <a:pt x="1140" y="995"/>
                      <a:pt x="1141" y="1003"/>
                    </a:cubicBezTo>
                    <a:cubicBezTo>
                      <a:pt x="1152" y="1008"/>
                      <a:pt x="1164" y="1009"/>
                      <a:pt x="1173" y="1010"/>
                    </a:cubicBezTo>
                    <a:cubicBezTo>
                      <a:pt x="1175" y="995"/>
                      <a:pt x="1166" y="1008"/>
                      <a:pt x="1170" y="996"/>
                    </a:cubicBezTo>
                    <a:close/>
                    <a:moveTo>
                      <a:pt x="932" y="1026"/>
                    </a:moveTo>
                    <a:cubicBezTo>
                      <a:pt x="930" y="1040"/>
                      <a:pt x="916" y="1079"/>
                      <a:pt x="918" y="1081"/>
                    </a:cubicBezTo>
                    <a:cubicBezTo>
                      <a:pt x="937" y="1112"/>
                      <a:pt x="949" y="1054"/>
                      <a:pt x="968" y="1049"/>
                    </a:cubicBezTo>
                    <a:cubicBezTo>
                      <a:pt x="982" y="1054"/>
                      <a:pt x="986" y="1068"/>
                      <a:pt x="998" y="1074"/>
                    </a:cubicBezTo>
                    <a:cubicBezTo>
                      <a:pt x="999" y="1065"/>
                      <a:pt x="1011" y="1067"/>
                      <a:pt x="1010" y="1056"/>
                    </a:cubicBezTo>
                    <a:cubicBezTo>
                      <a:pt x="997" y="1042"/>
                      <a:pt x="989" y="1023"/>
                      <a:pt x="973" y="1012"/>
                    </a:cubicBezTo>
                    <a:cubicBezTo>
                      <a:pt x="966" y="1025"/>
                      <a:pt x="945" y="1039"/>
                      <a:pt x="932" y="1026"/>
                    </a:cubicBezTo>
                    <a:close/>
                    <a:moveTo>
                      <a:pt x="1129" y="1019"/>
                    </a:moveTo>
                    <a:cubicBezTo>
                      <a:pt x="1113" y="1062"/>
                      <a:pt x="1091" y="1099"/>
                      <a:pt x="1081" y="1148"/>
                    </a:cubicBezTo>
                    <a:cubicBezTo>
                      <a:pt x="1100" y="1160"/>
                      <a:pt x="1134" y="1163"/>
                      <a:pt x="1152" y="1148"/>
                    </a:cubicBezTo>
                    <a:cubicBezTo>
                      <a:pt x="1161" y="1115"/>
                      <a:pt x="1166" y="1078"/>
                      <a:pt x="1173" y="1038"/>
                    </a:cubicBezTo>
                    <a:cubicBezTo>
                      <a:pt x="1164" y="1026"/>
                      <a:pt x="1149" y="1020"/>
                      <a:pt x="1129" y="1019"/>
                    </a:cubicBezTo>
                    <a:close/>
                    <a:moveTo>
                      <a:pt x="1159" y="1196"/>
                    </a:moveTo>
                    <a:cubicBezTo>
                      <a:pt x="1165" y="1199"/>
                      <a:pt x="1164" y="1209"/>
                      <a:pt x="1175" y="1208"/>
                    </a:cubicBezTo>
                    <a:cubicBezTo>
                      <a:pt x="1180" y="1162"/>
                      <a:pt x="1199" y="1106"/>
                      <a:pt x="1219" y="1056"/>
                    </a:cubicBezTo>
                    <a:cubicBezTo>
                      <a:pt x="1213" y="1046"/>
                      <a:pt x="1204" y="1040"/>
                      <a:pt x="1191" y="1038"/>
                    </a:cubicBezTo>
                    <a:cubicBezTo>
                      <a:pt x="1186" y="1088"/>
                      <a:pt x="1171" y="1148"/>
                      <a:pt x="1159" y="1196"/>
                    </a:cubicBezTo>
                    <a:close/>
                    <a:moveTo>
                      <a:pt x="918" y="1107"/>
                    </a:moveTo>
                    <a:cubicBezTo>
                      <a:pt x="928" y="1191"/>
                      <a:pt x="930" y="1277"/>
                      <a:pt x="948" y="1339"/>
                    </a:cubicBezTo>
                    <a:cubicBezTo>
                      <a:pt x="952" y="1335"/>
                      <a:pt x="978" y="1335"/>
                      <a:pt x="989" y="1339"/>
                    </a:cubicBezTo>
                    <a:cubicBezTo>
                      <a:pt x="994" y="1328"/>
                      <a:pt x="984" y="1307"/>
                      <a:pt x="991" y="1290"/>
                    </a:cubicBezTo>
                    <a:cubicBezTo>
                      <a:pt x="1010" y="1295"/>
                      <a:pt x="996" y="1331"/>
                      <a:pt x="1012" y="1339"/>
                    </a:cubicBezTo>
                    <a:cubicBezTo>
                      <a:pt x="1029" y="1322"/>
                      <a:pt x="1027" y="1282"/>
                      <a:pt x="1026" y="1249"/>
                    </a:cubicBezTo>
                    <a:cubicBezTo>
                      <a:pt x="1037" y="1194"/>
                      <a:pt x="1023" y="1143"/>
                      <a:pt x="1021" y="1086"/>
                    </a:cubicBezTo>
                    <a:cubicBezTo>
                      <a:pt x="1012" y="1090"/>
                      <a:pt x="999" y="1096"/>
                      <a:pt x="987" y="1091"/>
                    </a:cubicBezTo>
                    <a:cubicBezTo>
                      <a:pt x="989" y="1139"/>
                      <a:pt x="997" y="1197"/>
                      <a:pt x="994" y="1249"/>
                    </a:cubicBezTo>
                    <a:cubicBezTo>
                      <a:pt x="969" y="1206"/>
                      <a:pt x="989" y="1127"/>
                      <a:pt x="964" y="1081"/>
                    </a:cubicBezTo>
                    <a:cubicBezTo>
                      <a:pt x="959" y="1100"/>
                      <a:pt x="937" y="1110"/>
                      <a:pt x="918" y="1107"/>
                    </a:cubicBezTo>
                    <a:close/>
                    <a:moveTo>
                      <a:pt x="1040" y="1336"/>
                    </a:moveTo>
                    <a:cubicBezTo>
                      <a:pt x="1054" y="1331"/>
                      <a:pt x="1067" y="1325"/>
                      <a:pt x="1083" y="1323"/>
                    </a:cubicBezTo>
                    <a:cubicBezTo>
                      <a:pt x="1112" y="1278"/>
                      <a:pt x="1131" y="1232"/>
                      <a:pt x="1143" y="1176"/>
                    </a:cubicBezTo>
                    <a:cubicBezTo>
                      <a:pt x="1115" y="1177"/>
                      <a:pt x="1089" y="1176"/>
                      <a:pt x="1076" y="1162"/>
                    </a:cubicBezTo>
                    <a:cubicBezTo>
                      <a:pt x="1057" y="1222"/>
                      <a:pt x="1046" y="1272"/>
                      <a:pt x="1040" y="1336"/>
                    </a:cubicBezTo>
                    <a:close/>
                    <a:moveTo>
                      <a:pt x="911" y="1277"/>
                    </a:moveTo>
                    <a:cubicBezTo>
                      <a:pt x="916" y="1288"/>
                      <a:pt x="914" y="1294"/>
                      <a:pt x="922" y="1300"/>
                    </a:cubicBezTo>
                    <a:cubicBezTo>
                      <a:pt x="919" y="1289"/>
                      <a:pt x="922" y="1277"/>
                      <a:pt x="916" y="1274"/>
                    </a:cubicBezTo>
                    <a:cubicBezTo>
                      <a:pt x="915" y="1276"/>
                      <a:pt x="914" y="1277"/>
                      <a:pt x="911" y="1277"/>
                    </a:cubicBezTo>
                    <a:close/>
                    <a:moveTo>
                      <a:pt x="803" y="1437"/>
                    </a:moveTo>
                    <a:cubicBezTo>
                      <a:pt x="889" y="1451"/>
                      <a:pt x="951" y="1459"/>
                      <a:pt x="1030" y="1430"/>
                    </a:cubicBezTo>
                    <a:cubicBezTo>
                      <a:pt x="1072" y="1435"/>
                      <a:pt x="1079" y="1419"/>
                      <a:pt x="1104" y="1407"/>
                    </a:cubicBezTo>
                    <a:cubicBezTo>
                      <a:pt x="1101" y="1373"/>
                      <a:pt x="1115" y="1355"/>
                      <a:pt x="1118" y="1325"/>
                    </a:cubicBezTo>
                    <a:cubicBezTo>
                      <a:pt x="1072" y="1366"/>
                      <a:pt x="996" y="1352"/>
                      <a:pt x="925" y="1359"/>
                    </a:cubicBezTo>
                    <a:cubicBezTo>
                      <a:pt x="887" y="1363"/>
                      <a:pt x="811" y="1356"/>
                      <a:pt x="785" y="1339"/>
                    </a:cubicBezTo>
                    <a:cubicBezTo>
                      <a:pt x="793" y="1374"/>
                      <a:pt x="796" y="1404"/>
                      <a:pt x="803" y="1437"/>
                    </a:cubicBezTo>
                    <a:close/>
                    <a:moveTo>
                      <a:pt x="1067" y="1453"/>
                    </a:moveTo>
                    <a:cubicBezTo>
                      <a:pt x="1071" y="1475"/>
                      <a:pt x="1071" y="1487"/>
                      <a:pt x="1072" y="1511"/>
                    </a:cubicBezTo>
                    <a:cubicBezTo>
                      <a:pt x="1084" y="1513"/>
                      <a:pt x="1086" y="1504"/>
                      <a:pt x="1097" y="1504"/>
                    </a:cubicBezTo>
                    <a:cubicBezTo>
                      <a:pt x="1096" y="1472"/>
                      <a:pt x="1107" y="1459"/>
                      <a:pt x="1102" y="1435"/>
                    </a:cubicBezTo>
                    <a:cubicBezTo>
                      <a:pt x="1092" y="1443"/>
                      <a:pt x="1074" y="1442"/>
                      <a:pt x="1067" y="1453"/>
                    </a:cubicBezTo>
                    <a:close/>
                    <a:moveTo>
                      <a:pt x="1042" y="1525"/>
                    </a:moveTo>
                    <a:cubicBezTo>
                      <a:pt x="1044" y="1522"/>
                      <a:pt x="1046" y="1524"/>
                      <a:pt x="1053" y="1522"/>
                    </a:cubicBezTo>
                    <a:cubicBezTo>
                      <a:pt x="1057" y="1501"/>
                      <a:pt x="1061" y="1460"/>
                      <a:pt x="1042" y="1453"/>
                    </a:cubicBezTo>
                    <a:cubicBezTo>
                      <a:pt x="1036" y="1471"/>
                      <a:pt x="1039" y="1500"/>
                      <a:pt x="1042" y="1525"/>
                    </a:cubicBezTo>
                    <a:close/>
                    <a:moveTo>
                      <a:pt x="805" y="1458"/>
                    </a:moveTo>
                    <a:cubicBezTo>
                      <a:pt x="808" y="1484"/>
                      <a:pt x="815" y="1503"/>
                      <a:pt x="817" y="1529"/>
                    </a:cubicBezTo>
                    <a:cubicBezTo>
                      <a:pt x="825" y="1529"/>
                      <a:pt x="832" y="1538"/>
                      <a:pt x="837" y="1534"/>
                    </a:cubicBezTo>
                    <a:cubicBezTo>
                      <a:pt x="842" y="1514"/>
                      <a:pt x="836" y="1494"/>
                      <a:pt x="835" y="1465"/>
                    </a:cubicBezTo>
                    <a:cubicBezTo>
                      <a:pt x="823" y="1459"/>
                      <a:pt x="818" y="1457"/>
                      <a:pt x="805" y="1458"/>
                    </a:cubicBezTo>
                    <a:close/>
                    <a:moveTo>
                      <a:pt x="973" y="1470"/>
                    </a:moveTo>
                    <a:cubicBezTo>
                      <a:pt x="972" y="1497"/>
                      <a:pt x="969" y="1517"/>
                      <a:pt x="975" y="1545"/>
                    </a:cubicBezTo>
                    <a:cubicBezTo>
                      <a:pt x="991" y="1540"/>
                      <a:pt x="1012" y="1541"/>
                      <a:pt x="1023" y="1532"/>
                    </a:cubicBezTo>
                    <a:cubicBezTo>
                      <a:pt x="1026" y="1503"/>
                      <a:pt x="1024" y="1489"/>
                      <a:pt x="1019" y="1460"/>
                    </a:cubicBezTo>
                    <a:cubicBezTo>
                      <a:pt x="1005" y="1458"/>
                      <a:pt x="988" y="1466"/>
                      <a:pt x="973" y="1470"/>
                    </a:cubicBezTo>
                    <a:close/>
                    <a:moveTo>
                      <a:pt x="854" y="1541"/>
                    </a:moveTo>
                    <a:cubicBezTo>
                      <a:pt x="876" y="1546"/>
                      <a:pt x="890" y="1545"/>
                      <a:pt x="916" y="1548"/>
                    </a:cubicBezTo>
                    <a:cubicBezTo>
                      <a:pt x="915" y="1523"/>
                      <a:pt x="921" y="1496"/>
                      <a:pt x="913" y="1472"/>
                    </a:cubicBezTo>
                    <a:cubicBezTo>
                      <a:pt x="894" y="1468"/>
                      <a:pt x="867" y="1468"/>
                      <a:pt x="854" y="1465"/>
                    </a:cubicBezTo>
                    <a:cubicBezTo>
                      <a:pt x="855" y="1482"/>
                      <a:pt x="852" y="1524"/>
                      <a:pt x="854" y="1541"/>
                    </a:cubicBezTo>
                    <a:close/>
                    <a:moveTo>
                      <a:pt x="936" y="1470"/>
                    </a:moveTo>
                    <a:cubicBezTo>
                      <a:pt x="929" y="1493"/>
                      <a:pt x="932" y="1521"/>
                      <a:pt x="934" y="1550"/>
                    </a:cubicBezTo>
                    <a:cubicBezTo>
                      <a:pt x="942" y="1549"/>
                      <a:pt x="954" y="1552"/>
                      <a:pt x="959" y="1548"/>
                    </a:cubicBezTo>
                    <a:cubicBezTo>
                      <a:pt x="955" y="1526"/>
                      <a:pt x="961" y="1496"/>
                      <a:pt x="952" y="1470"/>
                    </a:cubicBezTo>
                    <a:cubicBezTo>
                      <a:pt x="947" y="1470"/>
                      <a:pt x="942" y="1470"/>
                      <a:pt x="936" y="1470"/>
                    </a:cubicBezTo>
                    <a:close/>
                    <a:moveTo>
                      <a:pt x="1026" y="1561"/>
                    </a:moveTo>
                    <a:cubicBezTo>
                      <a:pt x="1021" y="1560"/>
                      <a:pt x="1022" y="1555"/>
                      <a:pt x="1014" y="1557"/>
                    </a:cubicBezTo>
                    <a:cubicBezTo>
                      <a:pt x="959" y="1579"/>
                      <a:pt x="886" y="1572"/>
                      <a:pt x="821" y="1552"/>
                    </a:cubicBezTo>
                    <a:cubicBezTo>
                      <a:pt x="829" y="1584"/>
                      <a:pt x="834" y="1634"/>
                      <a:pt x="842" y="1669"/>
                    </a:cubicBezTo>
                    <a:cubicBezTo>
                      <a:pt x="848" y="1675"/>
                      <a:pt x="854" y="1680"/>
                      <a:pt x="860" y="1685"/>
                    </a:cubicBezTo>
                    <a:cubicBezTo>
                      <a:pt x="877" y="1683"/>
                      <a:pt x="893" y="1698"/>
                      <a:pt x="911" y="1699"/>
                    </a:cubicBezTo>
                    <a:cubicBezTo>
                      <a:pt x="923" y="1700"/>
                      <a:pt x="935" y="1692"/>
                      <a:pt x="948" y="1692"/>
                    </a:cubicBezTo>
                    <a:cubicBezTo>
                      <a:pt x="987" y="1692"/>
                      <a:pt x="1031" y="1702"/>
                      <a:pt x="1065" y="1679"/>
                    </a:cubicBezTo>
                    <a:cubicBezTo>
                      <a:pt x="1088" y="1638"/>
                      <a:pt x="1091" y="1567"/>
                      <a:pt x="1090" y="1527"/>
                    </a:cubicBezTo>
                    <a:cubicBezTo>
                      <a:pt x="1071" y="1541"/>
                      <a:pt x="1041" y="1544"/>
                      <a:pt x="1026" y="1561"/>
                    </a:cubicBezTo>
                    <a:close/>
                    <a:moveTo>
                      <a:pt x="481" y="1534"/>
                    </a:moveTo>
                    <a:cubicBezTo>
                      <a:pt x="493" y="1554"/>
                      <a:pt x="500" y="1597"/>
                      <a:pt x="452" y="1600"/>
                    </a:cubicBezTo>
                    <a:cubicBezTo>
                      <a:pt x="442" y="1593"/>
                      <a:pt x="437" y="1594"/>
                      <a:pt x="424" y="1598"/>
                    </a:cubicBezTo>
                    <a:cubicBezTo>
                      <a:pt x="417" y="1581"/>
                      <a:pt x="419" y="1554"/>
                      <a:pt x="403" y="1552"/>
                    </a:cubicBezTo>
                    <a:cubicBezTo>
                      <a:pt x="390" y="1566"/>
                      <a:pt x="340" y="1581"/>
                      <a:pt x="360" y="1610"/>
                    </a:cubicBezTo>
                    <a:cubicBezTo>
                      <a:pt x="442" y="1626"/>
                      <a:pt x="562" y="1633"/>
                      <a:pt x="658" y="1610"/>
                    </a:cubicBezTo>
                    <a:cubicBezTo>
                      <a:pt x="657" y="1602"/>
                      <a:pt x="665" y="1604"/>
                      <a:pt x="663" y="1596"/>
                    </a:cubicBezTo>
                    <a:cubicBezTo>
                      <a:pt x="653" y="1575"/>
                      <a:pt x="629" y="1554"/>
                      <a:pt x="612" y="1555"/>
                    </a:cubicBezTo>
                    <a:cubicBezTo>
                      <a:pt x="641" y="1578"/>
                      <a:pt x="584" y="1605"/>
                      <a:pt x="557" y="1596"/>
                    </a:cubicBezTo>
                    <a:cubicBezTo>
                      <a:pt x="537" y="1589"/>
                      <a:pt x="531" y="1568"/>
                      <a:pt x="534" y="1548"/>
                    </a:cubicBezTo>
                    <a:cubicBezTo>
                      <a:pt x="529" y="1545"/>
                      <a:pt x="528" y="1537"/>
                      <a:pt x="525" y="1532"/>
                    </a:cubicBezTo>
                    <a:cubicBezTo>
                      <a:pt x="512" y="1536"/>
                      <a:pt x="502" y="1528"/>
                      <a:pt x="481" y="1534"/>
                    </a:cubicBezTo>
                    <a:close/>
                    <a:moveTo>
                      <a:pt x="686" y="1607"/>
                    </a:moveTo>
                    <a:cubicBezTo>
                      <a:pt x="679" y="1617"/>
                      <a:pt x="668" y="1626"/>
                      <a:pt x="658" y="1630"/>
                    </a:cubicBezTo>
                    <a:cubicBezTo>
                      <a:pt x="582" y="1662"/>
                      <a:pt x="481" y="1632"/>
                      <a:pt x="385" y="1642"/>
                    </a:cubicBezTo>
                    <a:cubicBezTo>
                      <a:pt x="378" y="1635"/>
                      <a:pt x="358" y="1633"/>
                      <a:pt x="344" y="1630"/>
                    </a:cubicBezTo>
                    <a:cubicBezTo>
                      <a:pt x="339" y="1642"/>
                      <a:pt x="336" y="1655"/>
                      <a:pt x="334" y="1669"/>
                    </a:cubicBezTo>
                    <a:cubicBezTo>
                      <a:pt x="361" y="1696"/>
                      <a:pt x="432" y="1706"/>
                      <a:pt x="500" y="1715"/>
                    </a:cubicBezTo>
                    <a:cubicBezTo>
                      <a:pt x="540" y="1721"/>
                      <a:pt x="564" y="1718"/>
                      <a:pt x="605" y="1711"/>
                    </a:cubicBezTo>
                    <a:cubicBezTo>
                      <a:pt x="629" y="1706"/>
                      <a:pt x="696" y="1690"/>
                      <a:pt x="704" y="1674"/>
                    </a:cubicBezTo>
                    <a:cubicBezTo>
                      <a:pt x="714" y="1652"/>
                      <a:pt x="696" y="1625"/>
                      <a:pt x="693" y="1607"/>
                    </a:cubicBezTo>
                    <a:cubicBezTo>
                      <a:pt x="690" y="1607"/>
                      <a:pt x="688" y="1607"/>
                      <a:pt x="686" y="1607"/>
                    </a:cubicBezTo>
                    <a:close/>
                    <a:moveTo>
                      <a:pt x="261" y="1662"/>
                    </a:moveTo>
                    <a:cubicBezTo>
                      <a:pt x="229" y="1676"/>
                      <a:pt x="207" y="1688"/>
                      <a:pt x="178" y="1704"/>
                    </a:cubicBezTo>
                    <a:cubicBezTo>
                      <a:pt x="137" y="1727"/>
                      <a:pt x="116" y="1739"/>
                      <a:pt x="84" y="1773"/>
                    </a:cubicBezTo>
                    <a:cubicBezTo>
                      <a:pt x="70" y="1787"/>
                      <a:pt x="45" y="1813"/>
                      <a:pt x="47" y="1830"/>
                    </a:cubicBezTo>
                    <a:cubicBezTo>
                      <a:pt x="51" y="1857"/>
                      <a:pt x="107" y="1874"/>
                      <a:pt x="130" y="1883"/>
                    </a:cubicBezTo>
                    <a:cubicBezTo>
                      <a:pt x="205" y="1912"/>
                      <a:pt x="288" y="1931"/>
                      <a:pt x="376" y="1940"/>
                    </a:cubicBezTo>
                    <a:cubicBezTo>
                      <a:pt x="450" y="1948"/>
                      <a:pt x="484" y="1935"/>
                      <a:pt x="555" y="1936"/>
                    </a:cubicBezTo>
                    <a:cubicBezTo>
                      <a:pt x="600" y="1936"/>
                      <a:pt x="638" y="1933"/>
                      <a:pt x="681" y="1927"/>
                    </a:cubicBezTo>
                    <a:cubicBezTo>
                      <a:pt x="760" y="1915"/>
                      <a:pt x="822" y="1904"/>
                      <a:pt x="883" y="1878"/>
                    </a:cubicBezTo>
                    <a:cubicBezTo>
                      <a:pt x="919" y="1864"/>
                      <a:pt x="953" y="1847"/>
                      <a:pt x="975" y="1823"/>
                    </a:cubicBezTo>
                    <a:cubicBezTo>
                      <a:pt x="941" y="1751"/>
                      <a:pt x="866" y="1720"/>
                      <a:pt x="808" y="1672"/>
                    </a:cubicBezTo>
                    <a:cubicBezTo>
                      <a:pt x="780" y="1669"/>
                      <a:pt x="762" y="1656"/>
                      <a:pt x="734" y="1653"/>
                    </a:cubicBezTo>
                    <a:cubicBezTo>
                      <a:pt x="731" y="1660"/>
                      <a:pt x="734" y="1668"/>
                      <a:pt x="736" y="1679"/>
                    </a:cubicBezTo>
                    <a:cubicBezTo>
                      <a:pt x="695" y="1707"/>
                      <a:pt x="639" y="1727"/>
                      <a:pt x="580" y="1734"/>
                    </a:cubicBezTo>
                    <a:cubicBezTo>
                      <a:pt x="537" y="1739"/>
                      <a:pt x="498" y="1730"/>
                      <a:pt x="463" y="1727"/>
                    </a:cubicBezTo>
                    <a:cubicBezTo>
                      <a:pt x="401" y="1721"/>
                      <a:pt x="349" y="1721"/>
                      <a:pt x="311" y="1688"/>
                    </a:cubicBezTo>
                    <a:cubicBezTo>
                      <a:pt x="309" y="1681"/>
                      <a:pt x="325" y="1654"/>
                      <a:pt x="311" y="1644"/>
                    </a:cubicBezTo>
                    <a:cubicBezTo>
                      <a:pt x="301" y="1650"/>
                      <a:pt x="280" y="1654"/>
                      <a:pt x="261" y="16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70"/>
              <p:cNvSpPr/>
              <p:nvPr/>
            </p:nvSpPr>
            <p:spPr bwMode="auto">
              <a:xfrm>
                <a:off x="3695700" y="3516313"/>
                <a:ext cx="44450" cy="44450"/>
              </a:xfrm>
              <a:custGeom>
                <a:avLst/>
                <a:gdLst>
                  <a:gd name="T0" fmla="*/ 35 w 68"/>
                  <a:gd name="T1" fmla="*/ 4 h 69"/>
                  <a:gd name="T2" fmla="*/ 3 w 68"/>
                  <a:gd name="T3" fmla="*/ 31 h 69"/>
                  <a:gd name="T4" fmla="*/ 35 w 68"/>
                  <a:gd name="T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9">
                    <a:moveTo>
                      <a:pt x="35" y="4"/>
                    </a:moveTo>
                    <a:cubicBezTo>
                      <a:pt x="68" y="35"/>
                      <a:pt x="9" y="69"/>
                      <a:pt x="3" y="31"/>
                    </a:cubicBezTo>
                    <a:cubicBezTo>
                      <a:pt x="0" y="12"/>
                      <a:pt x="20" y="0"/>
                      <a:pt x="3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 userDrawn="1"/>
        </p:nvGrpSpPr>
        <p:grpSpPr>
          <a:xfrm>
            <a:off x="10811382" y="5433699"/>
            <a:ext cx="1202277" cy="1280026"/>
            <a:chOff x="10811382" y="5433699"/>
            <a:chExt cx="1202277" cy="1280026"/>
          </a:xfrm>
        </p:grpSpPr>
        <p:grpSp>
          <p:nvGrpSpPr>
            <p:cNvPr id="26" name="组合 25"/>
            <p:cNvGrpSpPr/>
            <p:nvPr/>
          </p:nvGrpSpPr>
          <p:grpSpPr>
            <a:xfrm>
              <a:off x="11333916" y="5433699"/>
              <a:ext cx="679743" cy="1186724"/>
              <a:chOff x="8215313" y="3614738"/>
              <a:chExt cx="668338" cy="1166813"/>
            </a:xfrm>
          </p:grpSpPr>
          <p:sp>
            <p:nvSpPr>
              <p:cNvPr id="34" name="Freeform 159"/>
              <p:cNvSpPr/>
              <p:nvPr/>
            </p:nvSpPr>
            <p:spPr bwMode="auto">
              <a:xfrm>
                <a:off x="8448675" y="3727450"/>
                <a:ext cx="26988" cy="39688"/>
              </a:xfrm>
              <a:custGeom>
                <a:avLst/>
                <a:gdLst>
                  <a:gd name="T0" fmla="*/ 39 w 42"/>
                  <a:gd name="T1" fmla="*/ 0 h 62"/>
                  <a:gd name="T2" fmla="*/ 36 w 42"/>
                  <a:gd name="T3" fmla="*/ 25 h 62"/>
                  <a:gd name="T4" fmla="*/ 30 w 42"/>
                  <a:gd name="T5" fmla="*/ 24 h 62"/>
                  <a:gd name="T6" fmla="*/ 23 w 42"/>
                  <a:gd name="T7" fmla="*/ 34 h 62"/>
                  <a:gd name="T8" fmla="*/ 26 w 42"/>
                  <a:gd name="T9" fmla="*/ 49 h 62"/>
                  <a:gd name="T10" fmla="*/ 19 w 42"/>
                  <a:gd name="T11" fmla="*/ 47 h 62"/>
                  <a:gd name="T12" fmla="*/ 10 w 42"/>
                  <a:gd name="T13" fmla="*/ 62 h 62"/>
                  <a:gd name="T14" fmla="*/ 13 w 42"/>
                  <a:gd name="T15" fmla="*/ 39 h 62"/>
                  <a:gd name="T16" fmla="*/ 0 w 42"/>
                  <a:gd name="T17" fmla="*/ 18 h 62"/>
                  <a:gd name="T18" fmla="*/ 17 w 42"/>
                  <a:gd name="T19" fmla="*/ 31 h 62"/>
                  <a:gd name="T20" fmla="*/ 27 w 42"/>
                  <a:gd name="T21" fmla="*/ 15 h 62"/>
                  <a:gd name="T22" fmla="*/ 22 w 42"/>
                  <a:gd name="T23" fmla="*/ 2 h 62"/>
                  <a:gd name="T24" fmla="*/ 31 w 42"/>
                  <a:gd name="T25" fmla="*/ 5 h 62"/>
                  <a:gd name="T26" fmla="*/ 39 w 42"/>
                  <a:gd name="T2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62">
                    <a:moveTo>
                      <a:pt x="39" y="0"/>
                    </a:moveTo>
                    <a:cubicBezTo>
                      <a:pt x="42" y="8"/>
                      <a:pt x="36" y="15"/>
                      <a:pt x="36" y="25"/>
                    </a:cubicBezTo>
                    <a:cubicBezTo>
                      <a:pt x="33" y="25"/>
                      <a:pt x="31" y="28"/>
                      <a:pt x="30" y="24"/>
                    </a:cubicBezTo>
                    <a:cubicBezTo>
                      <a:pt x="27" y="26"/>
                      <a:pt x="26" y="31"/>
                      <a:pt x="23" y="34"/>
                    </a:cubicBezTo>
                    <a:cubicBezTo>
                      <a:pt x="25" y="38"/>
                      <a:pt x="32" y="44"/>
                      <a:pt x="26" y="49"/>
                    </a:cubicBezTo>
                    <a:cubicBezTo>
                      <a:pt x="23" y="49"/>
                      <a:pt x="20" y="49"/>
                      <a:pt x="19" y="47"/>
                    </a:cubicBezTo>
                    <a:cubicBezTo>
                      <a:pt x="14" y="49"/>
                      <a:pt x="17" y="61"/>
                      <a:pt x="10" y="62"/>
                    </a:cubicBezTo>
                    <a:cubicBezTo>
                      <a:pt x="7" y="55"/>
                      <a:pt x="14" y="49"/>
                      <a:pt x="13" y="39"/>
                    </a:cubicBezTo>
                    <a:cubicBezTo>
                      <a:pt x="7" y="33"/>
                      <a:pt x="1" y="29"/>
                      <a:pt x="0" y="18"/>
                    </a:cubicBezTo>
                    <a:cubicBezTo>
                      <a:pt x="8" y="20"/>
                      <a:pt x="12" y="26"/>
                      <a:pt x="17" y="31"/>
                    </a:cubicBezTo>
                    <a:cubicBezTo>
                      <a:pt x="21" y="26"/>
                      <a:pt x="23" y="19"/>
                      <a:pt x="27" y="15"/>
                    </a:cubicBezTo>
                    <a:cubicBezTo>
                      <a:pt x="26" y="10"/>
                      <a:pt x="21" y="8"/>
                      <a:pt x="22" y="2"/>
                    </a:cubicBezTo>
                    <a:cubicBezTo>
                      <a:pt x="26" y="2"/>
                      <a:pt x="29" y="3"/>
                      <a:pt x="31" y="5"/>
                    </a:cubicBezTo>
                    <a:cubicBezTo>
                      <a:pt x="35" y="5"/>
                      <a:pt x="36" y="2"/>
                      <a:pt x="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60"/>
              <p:cNvSpPr/>
              <p:nvPr/>
            </p:nvSpPr>
            <p:spPr bwMode="auto">
              <a:xfrm>
                <a:off x="8335963" y="3762375"/>
                <a:ext cx="14288" cy="22225"/>
              </a:xfrm>
              <a:custGeom>
                <a:avLst/>
                <a:gdLst>
                  <a:gd name="T0" fmla="*/ 20 w 21"/>
                  <a:gd name="T1" fmla="*/ 34 h 34"/>
                  <a:gd name="T2" fmla="*/ 0 w 21"/>
                  <a:gd name="T3" fmla="*/ 11 h 34"/>
                  <a:gd name="T4" fmla="*/ 20 w 21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4">
                    <a:moveTo>
                      <a:pt x="20" y="34"/>
                    </a:moveTo>
                    <a:cubicBezTo>
                      <a:pt x="12" y="27"/>
                      <a:pt x="5" y="20"/>
                      <a:pt x="0" y="11"/>
                    </a:cubicBezTo>
                    <a:cubicBezTo>
                      <a:pt x="10" y="0"/>
                      <a:pt x="21" y="25"/>
                      <a:pt x="20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61"/>
              <p:cNvSpPr/>
              <p:nvPr/>
            </p:nvSpPr>
            <p:spPr bwMode="auto">
              <a:xfrm>
                <a:off x="8334375" y="3802063"/>
                <a:ext cx="53975" cy="41275"/>
              </a:xfrm>
              <a:custGeom>
                <a:avLst/>
                <a:gdLst>
                  <a:gd name="T0" fmla="*/ 83 w 83"/>
                  <a:gd name="T1" fmla="*/ 6 h 66"/>
                  <a:gd name="T2" fmla="*/ 63 w 83"/>
                  <a:gd name="T3" fmla="*/ 15 h 66"/>
                  <a:gd name="T4" fmla="*/ 63 w 83"/>
                  <a:gd name="T5" fmla="*/ 36 h 66"/>
                  <a:gd name="T6" fmla="*/ 58 w 83"/>
                  <a:gd name="T7" fmla="*/ 36 h 66"/>
                  <a:gd name="T8" fmla="*/ 56 w 83"/>
                  <a:gd name="T9" fmla="*/ 19 h 66"/>
                  <a:gd name="T10" fmla="*/ 37 w 83"/>
                  <a:gd name="T11" fmla="*/ 26 h 66"/>
                  <a:gd name="T12" fmla="*/ 39 w 83"/>
                  <a:gd name="T13" fmla="*/ 43 h 66"/>
                  <a:gd name="T14" fmla="*/ 32 w 83"/>
                  <a:gd name="T15" fmla="*/ 28 h 66"/>
                  <a:gd name="T16" fmla="*/ 12 w 83"/>
                  <a:gd name="T17" fmla="*/ 36 h 66"/>
                  <a:gd name="T18" fmla="*/ 13 w 83"/>
                  <a:gd name="T19" fmla="*/ 65 h 66"/>
                  <a:gd name="T20" fmla="*/ 8 w 83"/>
                  <a:gd name="T21" fmla="*/ 40 h 66"/>
                  <a:gd name="T22" fmla="*/ 0 w 83"/>
                  <a:gd name="T23" fmla="*/ 41 h 66"/>
                  <a:gd name="T24" fmla="*/ 8 w 83"/>
                  <a:gd name="T25" fmla="*/ 35 h 66"/>
                  <a:gd name="T26" fmla="*/ 9 w 83"/>
                  <a:gd name="T27" fmla="*/ 24 h 66"/>
                  <a:gd name="T28" fmla="*/ 10 w 83"/>
                  <a:gd name="T29" fmla="*/ 31 h 66"/>
                  <a:gd name="T30" fmla="*/ 31 w 83"/>
                  <a:gd name="T31" fmla="*/ 22 h 66"/>
                  <a:gd name="T32" fmla="*/ 34 w 83"/>
                  <a:gd name="T33" fmla="*/ 10 h 66"/>
                  <a:gd name="T34" fmla="*/ 36 w 83"/>
                  <a:gd name="T35" fmla="*/ 21 h 66"/>
                  <a:gd name="T36" fmla="*/ 57 w 83"/>
                  <a:gd name="T37" fmla="*/ 5 h 66"/>
                  <a:gd name="T38" fmla="*/ 83 w 83"/>
                  <a:gd name="T39" fmla="*/ 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" h="66">
                    <a:moveTo>
                      <a:pt x="83" y="6"/>
                    </a:moveTo>
                    <a:cubicBezTo>
                      <a:pt x="81" y="14"/>
                      <a:pt x="71" y="13"/>
                      <a:pt x="63" y="15"/>
                    </a:cubicBezTo>
                    <a:cubicBezTo>
                      <a:pt x="63" y="22"/>
                      <a:pt x="67" y="30"/>
                      <a:pt x="63" y="36"/>
                    </a:cubicBezTo>
                    <a:cubicBezTo>
                      <a:pt x="62" y="36"/>
                      <a:pt x="60" y="36"/>
                      <a:pt x="58" y="36"/>
                    </a:cubicBezTo>
                    <a:cubicBezTo>
                      <a:pt x="56" y="30"/>
                      <a:pt x="57" y="25"/>
                      <a:pt x="56" y="19"/>
                    </a:cubicBezTo>
                    <a:cubicBezTo>
                      <a:pt x="49" y="21"/>
                      <a:pt x="43" y="23"/>
                      <a:pt x="37" y="26"/>
                    </a:cubicBezTo>
                    <a:cubicBezTo>
                      <a:pt x="40" y="32"/>
                      <a:pt x="40" y="38"/>
                      <a:pt x="39" y="43"/>
                    </a:cubicBezTo>
                    <a:cubicBezTo>
                      <a:pt x="31" y="42"/>
                      <a:pt x="33" y="33"/>
                      <a:pt x="32" y="28"/>
                    </a:cubicBezTo>
                    <a:cubicBezTo>
                      <a:pt x="24" y="30"/>
                      <a:pt x="18" y="33"/>
                      <a:pt x="12" y="36"/>
                    </a:cubicBezTo>
                    <a:cubicBezTo>
                      <a:pt x="13" y="45"/>
                      <a:pt x="15" y="55"/>
                      <a:pt x="13" y="65"/>
                    </a:cubicBezTo>
                    <a:cubicBezTo>
                      <a:pt x="2" y="66"/>
                      <a:pt x="7" y="46"/>
                      <a:pt x="8" y="40"/>
                    </a:cubicBezTo>
                    <a:cubicBezTo>
                      <a:pt x="5" y="37"/>
                      <a:pt x="5" y="43"/>
                      <a:pt x="0" y="41"/>
                    </a:cubicBezTo>
                    <a:cubicBezTo>
                      <a:pt x="1" y="38"/>
                      <a:pt x="5" y="37"/>
                      <a:pt x="8" y="35"/>
                    </a:cubicBezTo>
                    <a:cubicBezTo>
                      <a:pt x="6" y="31"/>
                      <a:pt x="6" y="27"/>
                      <a:pt x="9" y="24"/>
                    </a:cubicBezTo>
                    <a:cubicBezTo>
                      <a:pt x="12" y="24"/>
                      <a:pt x="10" y="29"/>
                      <a:pt x="10" y="31"/>
                    </a:cubicBezTo>
                    <a:cubicBezTo>
                      <a:pt x="19" y="29"/>
                      <a:pt x="24" y="25"/>
                      <a:pt x="31" y="22"/>
                    </a:cubicBezTo>
                    <a:cubicBezTo>
                      <a:pt x="31" y="17"/>
                      <a:pt x="27" y="11"/>
                      <a:pt x="34" y="10"/>
                    </a:cubicBezTo>
                    <a:cubicBezTo>
                      <a:pt x="34" y="14"/>
                      <a:pt x="35" y="18"/>
                      <a:pt x="36" y="21"/>
                    </a:cubicBezTo>
                    <a:cubicBezTo>
                      <a:pt x="42" y="14"/>
                      <a:pt x="58" y="19"/>
                      <a:pt x="57" y="5"/>
                    </a:cubicBezTo>
                    <a:cubicBezTo>
                      <a:pt x="64" y="15"/>
                      <a:pt x="74" y="0"/>
                      <a:pt x="8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62"/>
              <p:cNvSpPr>
                <a:spLocks noEditPoints="1"/>
              </p:cNvSpPr>
              <p:nvPr/>
            </p:nvSpPr>
            <p:spPr bwMode="auto">
              <a:xfrm>
                <a:off x="8232775" y="3870325"/>
                <a:ext cx="60325" cy="100013"/>
              </a:xfrm>
              <a:custGeom>
                <a:avLst/>
                <a:gdLst>
                  <a:gd name="T0" fmla="*/ 77 w 93"/>
                  <a:gd name="T1" fmla="*/ 4 h 155"/>
                  <a:gd name="T2" fmla="*/ 51 w 93"/>
                  <a:gd name="T3" fmla="*/ 32 h 155"/>
                  <a:gd name="T4" fmla="*/ 60 w 93"/>
                  <a:gd name="T5" fmla="*/ 63 h 155"/>
                  <a:gd name="T6" fmla="*/ 93 w 93"/>
                  <a:gd name="T7" fmla="*/ 26 h 155"/>
                  <a:gd name="T8" fmla="*/ 62 w 93"/>
                  <a:gd name="T9" fmla="*/ 72 h 155"/>
                  <a:gd name="T10" fmla="*/ 66 w 93"/>
                  <a:gd name="T11" fmla="*/ 97 h 155"/>
                  <a:gd name="T12" fmla="*/ 57 w 93"/>
                  <a:gd name="T13" fmla="*/ 81 h 155"/>
                  <a:gd name="T14" fmla="*/ 40 w 93"/>
                  <a:gd name="T15" fmla="*/ 125 h 155"/>
                  <a:gd name="T16" fmla="*/ 30 w 93"/>
                  <a:gd name="T17" fmla="*/ 154 h 155"/>
                  <a:gd name="T18" fmla="*/ 24 w 93"/>
                  <a:gd name="T19" fmla="*/ 152 h 155"/>
                  <a:gd name="T20" fmla="*/ 33 w 93"/>
                  <a:gd name="T21" fmla="*/ 116 h 155"/>
                  <a:gd name="T22" fmla="*/ 24 w 93"/>
                  <a:gd name="T23" fmla="*/ 67 h 155"/>
                  <a:gd name="T24" fmla="*/ 0 w 93"/>
                  <a:gd name="T25" fmla="*/ 98 h 155"/>
                  <a:gd name="T26" fmla="*/ 22 w 93"/>
                  <a:gd name="T27" fmla="*/ 58 h 155"/>
                  <a:gd name="T28" fmla="*/ 22 w 93"/>
                  <a:gd name="T29" fmla="*/ 28 h 155"/>
                  <a:gd name="T30" fmla="*/ 26 w 93"/>
                  <a:gd name="T31" fmla="*/ 52 h 155"/>
                  <a:gd name="T32" fmla="*/ 46 w 93"/>
                  <a:gd name="T33" fmla="*/ 22 h 155"/>
                  <a:gd name="T34" fmla="*/ 77 w 93"/>
                  <a:gd name="T35" fmla="*/ 4 h 155"/>
                  <a:gd name="T36" fmla="*/ 28 w 93"/>
                  <a:gd name="T37" fmla="*/ 62 h 155"/>
                  <a:gd name="T38" fmla="*/ 35 w 93"/>
                  <a:gd name="T39" fmla="*/ 106 h 155"/>
                  <a:gd name="T40" fmla="*/ 46 w 93"/>
                  <a:gd name="T41" fmla="*/ 89 h 155"/>
                  <a:gd name="T42" fmla="*/ 55 w 93"/>
                  <a:gd name="T43" fmla="*/ 71 h 155"/>
                  <a:gd name="T44" fmla="*/ 46 w 93"/>
                  <a:gd name="T45" fmla="*/ 37 h 155"/>
                  <a:gd name="T46" fmla="*/ 28 w 93"/>
                  <a:gd name="T47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3" h="155">
                    <a:moveTo>
                      <a:pt x="77" y="4"/>
                    </a:moveTo>
                    <a:cubicBezTo>
                      <a:pt x="69" y="15"/>
                      <a:pt x="59" y="22"/>
                      <a:pt x="51" y="32"/>
                    </a:cubicBezTo>
                    <a:cubicBezTo>
                      <a:pt x="53" y="43"/>
                      <a:pt x="57" y="53"/>
                      <a:pt x="60" y="63"/>
                    </a:cubicBezTo>
                    <a:cubicBezTo>
                      <a:pt x="71" y="51"/>
                      <a:pt x="76" y="32"/>
                      <a:pt x="93" y="26"/>
                    </a:cubicBezTo>
                    <a:cubicBezTo>
                      <a:pt x="85" y="43"/>
                      <a:pt x="71" y="55"/>
                      <a:pt x="62" y="72"/>
                    </a:cubicBezTo>
                    <a:cubicBezTo>
                      <a:pt x="63" y="81"/>
                      <a:pt x="68" y="86"/>
                      <a:pt x="66" y="97"/>
                    </a:cubicBezTo>
                    <a:cubicBezTo>
                      <a:pt x="56" y="96"/>
                      <a:pt x="59" y="88"/>
                      <a:pt x="57" y="81"/>
                    </a:cubicBezTo>
                    <a:cubicBezTo>
                      <a:pt x="50" y="95"/>
                      <a:pt x="38" y="106"/>
                      <a:pt x="40" y="125"/>
                    </a:cubicBezTo>
                    <a:cubicBezTo>
                      <a:pt x="31" y="125"/>
                      <a:pt x="31" y="145"/>
                      <a:pt x="30" y="154"/>
                    </a:cubicBezTo>
                    <a:cubicBezTo>
                      <a:pt x="26" y="155"/>
                      <a:pt x="27" y="152"/>
                      <a:pt x="24" y="152"/>
                    </a:cubicBezTo>
                    <a:cubicBezTo>
                      <a:pt x="24" y="138"/>
                      <a:pt x="30" y="128"/>
                      <a:pt x="33" y="116"/>
                    </a:cubicBezTo>
                    <a:cubicBezTo>
                      <a:pt x="28" y="101"/>
                      <a:pt x="26" y="84"/>
                      <a:pt x="24" y="67"/>
                    </a:cubicBezTo>
                    <a:cubicBezTo>
                      <a:pt x="14" y="75"/>
                      <a:pt x="10" y="89"/>
                      <a:pt x="0" y="98"/>
                    </a:cubicBezTo>
                    <a:cubicBezTo>
                      <a:pt x="4" y="81"/>
                      <a:pt x="15" y="71"/>
                      <a:pt x="22" y="58"/>
                    </a:cubicBezTo>
                    <a:cubicBezTo>
                      <a:pt x="24" y="44"/>
                      <a:pt x="19" y="38"/>
                      <a:pt x="22" y="28"/>
                    </a:cubicBezTo>
                    <a:cubicBezTo>
                      <a:pt x="26" y="35"/>
                      <a:pt x="25" y="41"/>
                      <a:pt x="26" y="52"/>
                    </a:cubicBezTo>
                    <a:cubicBezTo>
                      <a:pt x="32" y="41"/>
                      <a:pt x="44" y="37"/>
                      <a:pt x="46" y="22"/>
                    </a:cubicBezTo>
                    <a:cubicBezTo>
                      <a:pt x="56" y="26"/>
                      <a:pt x="62" y="0"/>
                      <a:pt x="77" y="4"/>
                    </a:cubicBezTo>
                    <a:close/>
                    <a:moveTo>
                      <a:pt x="28" y="62"/>
                    </a:moveTo>
                    <a:cubicBezTo>
                      <a:pt x="29" y="77"/>
                      <a:pt x="33" y="88"/>
                      <a:pt x="35" y="106"/>
                    </a:cubicBezTo>
                    <a:cubicBezTo>
                      <a:pt x="41" y="103"/>
                      <a:pt x="42" y="95"/>
                      <a:pt x="46" y="89"/>
                    </a:cubicBezTo>
                    <a:cubicBezTo>
                      <a:pt x="49" y="83"/>
                      <a:pt x="54" y="77"/>
                      <a:pt x="55" y="71"/>
                    </a:cubicBezTo>
                    <a:cubicBezTo>
                      <a:pt x="56" y="60"/>
                      <a:pt x="49" y="48"/>
                      <a:pt x="46" y="37"/>
                    </a:cubicBezTo>
                    <a:cubicBezTo>
                      <a:pt x="40" y="46"/>
                      <a:pt x="32" y="52"/>
                      <a:pt x="28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63"/>
              <p:cNvSpPr/>
              <p:nvPr/>
            </p:nvSpPr>
            <p:spPr bwMode="auto">
              <a:xfrm>
                <a:off x="8316913" y="4024313"/>
                <a:ext cx="12700" cy="39688"/>
              </a:xfrm>
              <a:custGeom>
                <a:avLst/>
                <a:gdLst>
                  <a:gd name="T0" fmla="*/ 10 w 18"/>
                  <a:gd name="T1" fmla="*/ 0 h 61"/>
                  <a:gd name="T2" fmla="*/ 14 w 18"/>
                  <a:gd name="T3" fmla="*/ 61 h 61"/>
                  <a:gd name="T4" fmla="*/ 8 w 18"/>
                  <a:gd name="T5" fmla="*/ 5 h 61"/>
                  <a:gd name="T6" fmla="*/ 10 w 18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1">
                    <a:moveTo>
                      <a:pt x="10" y="0"/>
                    </a:moveTo>
                    <a:cubicBezTo>
                      <a:pt x="13" y="17"/>
                      <a:pt x="18" y="45"/>
                      <a:pt x="14" y="61"/>
                    </a:cubicBezTo>
                    <a:cubicBezTo>
                      <a:pt x="0" y="56"/>
                      <a:pt x="12" y="13"/>
                      <a:pt x="8" y="5"/>
                    </a:cubicBezTo>
                    <a:cubicBezTo>
                      <a:pt x="10" y="5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64"/>
              <p:cNvSpPr>
                <a:spLocks noEditPoints="1"/>
              </p:cNvSpPr>
              <p:nvPr/>
            </p:nvSpPr>
            <p:spPr bwMode="auto">
              <a:xfrm>
                <a:off x="8531225" y="3770313"/>
                <a:ext cx="252413" cy="133350"/>
              </a:xfrm>
              <a:custGeom>
                <a:avLst/>
                <a:gdLst>
                  <a:gd name="T0" fmla="*/ 123 w 391"/>
                  <a:gd name="T1" fmla="*/ 19 h 205"/>
                  <a:gd name="T2" fmla="*/ 118 w 391"/>
                  <a:gd name="T3" fmla="*/ 0 h 205"/>
                  <a:gd name="T4" fmla="*/ 134 w 391"/>
                  <a:gd name="T5" fmla="*/ 20 h 205"/>
                  <a:gd name="T6" fmla="*/ 182 w 391"/>
                  <a:gd name="T7" fmla="*/ 24 h 205"/>
                  <a:gd name="T8" fmla="*/ 179 w 391"/>
                  <a:gd name="T9" fmla="*/ 12 h 205"/>
                  <a:gd name="T10" fmla="*/ 196 w 391"/>
                  <a:gd name="T11" fmla="*/ 26 h 205"/>
                  <a:gd name="T12" fmla="*/ 231 w 391"/>
                  <a:gd name="T13" fmla="*/ 30 h 205"/>
                  <a:gd name="T14" fmla="*/ 273 w 391"/>
                  <a:gd name="T15" fmla="*/ 55 h 205"/>
                  <a:gd name="T16" fmla="*/ 253 w 391"/>
                  <a:gd name="T17" fmla="*/ 48 h 205"/>
                  <a:gd name="T18" fmla="*/ 278 w 391"/>
                  <a:gd name="T19" fmla="*/ 91 h 205"/>
                  <a:gd name="T20" fmla="*/ 330 w 391"/>
                  <a:gd name="T21" fmla="*/ 121 h 205"/>
                  <a:gd name="T22" fmla="*/ 286 w 391"/>
                  <a:gd name="T23" fmla="*/ 101 h 205"/>
                  <a:gd name="T24" fmla="*/ 312 w 391"/>
                  <a:gd name="T25" fmla="*/ 154 h 205"/>
                  <a:gd name="T26" fmla="*/ 348 w 391"/>
                  <a:gd name="T27" fmla="*/ 174 h 205"/>
                  <a:gd name="T28" fmla="*/ 383 w 391"/>
                  <a:gd name="T29" fmla="*/ 193 h 205"/>
                  <a:gd name="T30" fmla="*/ 390 w 391"/>
                  <a:gd name="T31" fmla="*/ 205 h 205"/>
                  <a:gd name="T32" fmla="*/ 338 w 391"/>
                  <a:gd name="T33" fmla="*/ 175 h 205"/>
                  <a:gd name="T34" fmla="*/ 258 w 391"/>
                  <a:gd name="T35" fmla="*/ 130 h 205"/>
                  <a:gd name="T36" fmla="*/ 307 w 391"/>
                  <a:gd name="T37" fmla="*/ 150 h 205"/>
                  <a:gd name="T38" fmla="*/ 293 w 391"/>
                  <a:gd name="T39" fmla="*/ 124 h 205"/>
                  <a:gd name="T40" fmla="*/ 277 w 391"/>
                  <a:gd name="T41" fmla="*/ 99 h 205"/>
                  <a:gd name="T42" fmla="*/ 232 w 391"/>
                  <a:gd name="T43" fmla="*/ 81 h 205"/>
                  <a:gd name="T44" fmla="*/ 257 w 391"/>
                  <a:gd name="T45" fmla="*/ 166 h 205"/>
                  <a:gd name="T46" fmla="*/ 227 w 391"/>
                  <a:gd name="T47" fmla="*/ 86 h 205"/>
                  <a:gd name="T48" fmla="*/ 152 w 391"/>
                  <a:gd name="T49" fmla="*/ 61 h 205"/>
                  <a:gd name="T50" fmla="*/ 160 w 391"/>
                  <a:gd name="T51" fmla="*/ 93 h 205"/>
                  <a:gd name="T52" fmla="*/ 214 w 391"/>
                  <a:gd name="T53" fmla="*/ 113 h 205"/>
                  <a:gd name="T54" fmla="*/ 162 w 391"/>
                  <a:gd name="T55" fmla="*/ 101 h 205"/>
                  <a:gd name="T56" fmla="*/ 162 w 391"/>
                  <a:gd name="T57" fmla="*/ 115 h 205"/>
                  <a:gd name="T58" fmla="*/ 156 w 391"/>
                  <a:gd name="T59" fmla="*/ 100 h 205"/>
                  <a:gd name="T60" fmla="*/ 86 w 391"/>
                  <a:gd name="T61" fmla="*/ 87 h 205"/>
                  <a:gd name="T62" fmla="*/ 85 w 391"/>
                  <a:gd name="T63" fmla="*/ 92 h 205"/>
                  <a:gd name="T64" fmla="*/ 80 w 391"/>
                  <a:gd name="T65" fmla="*/ 86 h 205"/>
                  <a:gd name="T66" fmla="*/ 0 w 391"/>
                  <a:gd name="T67" fmla="*/ 71 h 205"/>
                  <a:gd name="T68" fmla="*/ 77 w 391"/>
                  <a:gd name="T69" fmla="*/ 81 h 205"/>
                  <a:gd name="T70" fmla="*/ 47 w 391"/>
                  <a:gd name="T71" fmla="*/ 21 h 205"/>
                  <a:gd name="T72" fmla="*/ 11 w 391"/>
                  <a:gd name="T73" fmla="*/ 25 h 205"/>
                  <a:gd name="T74" fmla="*/ 43 w 391"/>
                  <a:gd name="T75" fmla="*/ 17 h 205"/>
                  <a:gd name="T76" fmla="*/ 41 w 391"/>
                  <a:gd name="T77" fmla="*/ 0 h 205"/>
                  <a:gd name="T78" fmla="*/ 55 w 391"/>
                  <a:gd name="T79" fmla="*/ 17 h 205"/>
                  <a:gd name="T80" fmla="*/ 123 w 391"/>
                  <a:gd name="T81" fmla="*/ 19 h 205"/>
                  <a:gd name="T82" fmla="*/ 85 w 391"/>
                  <a:gd name="T83" fmla="*/ 82 h 205"/>
                  <a:gd name="T84" fmla="*/ 153 w 391"/>
                  <a:gd name="T85" fmla="*/ 93 h 205"/>
                  <a:gd name="T86" fmla="*/ 127 w 391"/>
                  <a:gd name="T87" fmla="*/ 24 h 205"/>
                  <a:gd name="T88" fmla="*/ 60 w 391"/>
                  <a:gd name="T89" fmla="*/ 21 h 205"/>
                  <a:gd name="T90" fmla="*/ 85 w 391"/>
                  <a:gd name="T91" fmla="*/ 82 h 205"/>
                  <a:gd name="T92" fmla="*/ 152 w 391"/>
                  <a:gd name="T93" fmla="*/ 59 h 205"/>
                  <a:gd name="T94" fmla="*/ 216 w 391"/>
                  <a:gd name="T95" fmla="*/ 68 h 205"/>
                  <a:gd name="T96" fmla="*/ 192 w 391"/>
                  <a:gd name="T97" fmla="*/ 31 h 205"/>
                  <a:gd name="T98" fmla="*/ 138 w 391"/>
                  <a:gd name="T99" fmla="*/ 28 h 205"/>
                  <a:gd name="T100" fmla="*/ 152 w 391"/>
                  <a:gd name="T101" fmla="*/ 59 h 205"/>
                  <a:gd name="T102" fmla="*/ 227 w 391"/>
                  <a:gd name="T103" fmla="*/ 73 h 205"/>
                  <a:gd name="T104" fmla="*/ 269 w 391"/>
                  <a:gd name="T105" fmla="*/ 84 h 205"/>
                  <a:gd name="T106" fmla="*/ 202 w 391"/>
                  <a:gd name="T107" fmla="*/ 33 h 205"/>
                  <a:gd name="T108" fmla="*/ 227 w 391"/>
                  <a:gd name="T109" fmla="*/ 7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1" h="205">
                    <a:moveTo>
                      <a:pt x="123" y="19"/>
                    </a:moveTo>
                    <a:cubicBezTo>
                      <a:pt x="121" y="13"/>
                      <a:pt x="109" y="5"/>
                      <a:pt x="118" y="0"/>
                    </a:cubicBezTo>
                    <a:cubicBezTo>
                      <a:pt x="126" y="5"/>
                      <a:pt x="129" y="13"/>
                      <a:pt x="134" y="20"/>
                    </a:cubicBezTo>
                    <a:cubicBezTo>
                      <a:pt x="151" y="19"/>
                      <a:pt x="166" y="23"/>
                      <a:pt x="182" y="24"/>
                    </a:cubicBezTo>
                    <a:cubicBezTo>
                      <a:pt x="185" y="21"/>
                      <a:pt x="174" y="17"/>
                      <a:pt x="179" y="12"/>
                    </a:cubicBezTo>
                    <a:cubicBezTo>
                      <a:pt x="189" y="12"/>
                      <a:pt x="191" y="21"/>
                      <a:pt x="196" y="26"/>
                    </a:cubicBezTo>
                    <a:cubicBezTo>
                      <a:pt x="207" y="27"/>
                      <a:pt x="224" y="33"/>
                      <a:pt x="231" y="30"/>
                    </a:cubicBezTo>
                    <a:cubicBezTo>
                      <a:pt x="241" y="41"/>
                      <a:pt x="275" y="36"/>
                      <a:pt x="273" y="55"/>
                    </a:cubicBezTo>
                    <a:cubicBezTo>
                      <a:pt x="264" y="58"/>
                      <a:pt x="261" y="52"/>
                      <a:pt x="253" y="48"/>
                    </a:cubicBezTo>
                    <a:cubicBezTo>
                      <a:pt x="258" y="60"/>
                      <a:pt x="272" y="75"/>
                      <a:pt x="278" y="91"/>
                    </a:cubicBezTo>
                    <a:cubicBezTo>
                      <a:pt x="297" y="99"/>
                      <a:pt x="318" y="105"/>
                      <a:pt x="330" y="121"/>
                    </a:cubicBezTo>
                    <a:cubicBezTo>
                      <a:pt x="316" y="119"/>
                      <a:pt x="302" y="106"/>
                      <a:pt x="286" y="101"/>
                    </a:cubicBezTo>
                    <a:cubicBezTo>
                      <a:pt x="291" y="118"/>
                      <a:pt x="307" y="134"/>
                      <a:pt x="312" y="154"/>
                    </a:cubicBezTo>
                    <a:cubicBezTo>
                      <a:pt x="323" y="160"/>
                      <a:pt x="336" y="167"/>
                      <a:pt x="348" y="174"/>
                    </a:cubicBezTo>
                    <a:cubicBezTo>
                      <a:pt x="360" y="180"/>
                      <a:pt x="375" y="186"/>
                      <a:pt x="383" y="193"/>
                    </a:cubicBezTo>
                    <a:cubicBezTo>
                      <a:pt x="386" y="195"/>
                      <a:pt x="391" y="199"/>
                      <a:pt x="390" y="205"/>
                    </a:cubicBezTo>
                    <a:cubicBezTo>
                      <a:pt x="372" y="201"/>
                      <a:pt x="354" y="184"/>
                      <a:pt x="338" y="175"/>
                    </a:cubicBezTo>
                    <a:cubicBezTo>
                      <a:pt x="310" y="161"/>
                      <a:pt x="284" y="145"/>
                      <a:pt x="258" y="130"/>
                    </a:cubicBezTo>
                    <a:cubicBezTo>
                      <a:pt x="276" y="130"/>
                      <a:pt x="290" y="145"/>
                      <a:pt x="307" y="150"/>
                    </a:cubicBezTo>
                    <a:cubicBezTo>
                      <a:pt x="303" y="142"/>
                      <a:pt x="298" y="134"/>
                      <a:pt x="293" y="124"/>
                    </a:cubicBezTo>
                    <a:cubicBezTo>
                      <a:pt x="288" y="116"/>
                      <a:pt x="283" y="104"/>
                      <a:pt x="277" y="99"/>
                    </a:cubicBezTo>
                    <a:cubicBezTo>
                      <a:pt x="265" y="88"/>
                      <a:pt x="248" y="88"/>
                      <a:pt x="232" y="81"/>
                    </a:cubicBezTo>
                    <a:cubicBezTo>
                      <a:pt x="243" y="106"/>
                      <a:pt x="258" y="135"/>
                      <a:pt x="257" y="166"/>
                    </a:cubicBezTo>
                    <a:cubicBezTo>
                      <a:pt x="246" y="141"/>
                      <a:pt x="240" y="107"/>
                      <a:pt x="227" y="86"/>
                    </a:cubicBezTo>
                    <a:cubicBezTo>
                      <a:pt x="215" y="67"/>
                      <a:pt x="175" y="72"/>
                      <a:pt x="152" y="61"/>
                    </a:cubicBezTo>
                    <a:cubicBezTo>
                      <a:pt x="155" y="71"/>
                      <a:pt x="159" y="81"/>
                      <a:pt x="160" y="93"/>
                    </a:cubicBezTo>
                    <a:cubicBezTo>
                      <a:pt x="174" y="100"/>
                      <a:pt x="203" y="98"/>
                      <a:pt x="214" y="113"/>
                    </a:cubicBezTo>
                    <a:cubicBezTo>
                      <a:pt x="201" y="114"/>
                      <a:pt x="178" y="105"/>
                      <a:pt x="162" y="101"/>
                    </a:cubicBezTo>
                    <a:cubicBezTo>
                      <a:pt x="160" y="103"/>
                      <a:pt x="165" y="112"/>
                      <a:pt x="162" y="115"/>
                    </a:cubicBezTo>
                    <a:cubicBezTo>
                      <a:pt x="156" y="114"/>
                      <a:pt x="158" y="105"/>
                      <a:pt x="156" y="100"/>
                    </a:cubicBezTo>
                    <a:cubicBezTo>
                      <a:pt x="132" y="94"/>
                      <a:pt x="111" y="92"/>
                      <a:pt x="86" y="87"/>
                    </a:cubicBezTo>
                    <a:cubicBezTo>
                      <a:pt x="82" y="87"/>
                      <a:pt x="89" y="92"/>
                      <a:pt x="85" y="92"/>
                    </a:cubicBezTo>
                    <a:cubicBezTo>
                      <a:pt x="81" y="92"/>
                      <a:pt x="82" y="88"/>
                      <a:pt x="80" y="86"/>
                    </a:cubicBezTo>
                    <a:cubicBezTo>
                      <a:pt x="47" y="79"/>
                      <a:pt x="29" y="81"/>
                      <a:pt x="0" y="71"/>
                    </a:cubicBezTo>
                    <a:cubicBezTo>
                      <a:pt x="25" y="72"/>
                      <a:pt x="55" y="76"/>
                      <a:pt x="77" y="81"/>
                    </a:cubicBezTo>
                    <a:cubicBezTo>
                      <a:pt x="69" y="59"/>
                      <a:pt x="62" y="37"/>
                      <a:pt x="47" y="21"/>
                    </a:cubicBezTo>
                    <a:cubicBezTo>
                      <a:pt x="35" y="22"/>
                      <a:pt x="21" y="25"/>
                      <a:pt x="11" y="25"/>
                    </a:cubicBezTo>
                    <a:cubicBezTo>
                      <a:pt x="15" y="20"/>
                      <a:pt x="32" y="18"/>
                      <a:pt x="43" y="17"/>
                    </a:cubicBezTo>
                    <a:cubicBezTo>
                      <a:pt x="44" y="14"/>
                      <a:pt x="32" y="6"/>
                      <a:pt x="41" y="0"/>
                    </a:cubicBezTo>
                    <a:cubicBezTo>
                      <a:pt x="49" y="2"/>
                      <a:pt x="51" y="11"/>
                      <a:pt x="55" y="17"/>
                    </a:cubicBezTo>
                    <a:cubicBezTo>
                      <a:pt x="71" y="16"/>
                      <a:pt x="100" y="17"/>
                      <a:pt x="123" y="19"/>
                    </a:cubicBezTo>
                    <a:close/>
                    <a:moveTo>
                      <a:pt x="85" y="82"/>
                    </a:moveTo>
                    <a:cubicBezTo>
                      <a:pt x="109" y="84"/>
                      <a:pt x="131" y="89"/>
                      <a:pt x="153" y="93"/>
                    </a:cubicBezTo>
                    <a:cubicBezTo>
                      <a:pt x="149" y="66"/>
                      <a:pt x="139" y="44"/>
                      <a:pt x="127" y="24"/>
                    </a:cubicBezTo>
                    <a:cubicBezTo>
                      <a:pt x="104" y="24"/>
                      <a:pt x="79" y="23"/>
                      <a:pt x="60" y="21"/>
                    </a:cubicBezTo>
                    <a:cubicBezTo>
                      <a:pt x="66" y="39"/>
                      <a:pt x="79" y="60"/>
                      <a:pt x="85" y="82"/>
                    </a:cubicBezTo>
                    <a:close/>
                    <a:moveTo>
                      <a:pt x="152" y="59"/>
                    </a:moveTo>
                    <a:cubicBezTo>
                      <a:pt x="172" y="57"/>
                      <a:pt x="198" y="68"/>
                      <a:pt x="216" y="68"/>
                    </a:cubicBezTo>
                    <a:cubicBezTo>
                      <a:pt x="208" y="56"/>
                      <a:pt x="200" y="44"/>
                      <a:pt x="192" y="31"/>
                    </a:cubicBezTo>
                    <a:cubicBezTo>
                      <a:pt x="172" y="31"/>
                      <a:pt x="158" y="24"/>
                      <a:pt x="138" y="28"/>
                    </a:cubicBezTo>
                    <a:cubicBezTo>
                      <a:pt x="145" y="35"/>
                      <a:pt x="146" y="49"/>
                      <a:pt x="152" y="59"/>
                    </a:cubicBezTo>
                    <a:close/>
                    <a:moveTo>
                      <a:pt x="227" y="73"/>
                    </a:moveTo>
                    <a:cubicBezTo>
                      <a:pt x="243" y="74"/>
                      <a:pt x="256" y="84"/>
                      <a:pt x="269" y="84"/>
                    </a:cubicBezTo>
                    <a:cubicBezTo>
                      <a:pt x="253" y="61"/>
                      <a:pt x="239" y="35"/>
                      <a:pt x="202" y="33"/>
                    </a:cubicBezTo>
                    <a:cubicBezTo>
                      <a:pt x="209" y="47"/>
                      <a:pt x="219" y="59"/>
                      <a:pt x="227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65"/>
              <p:cNvSpPr>
                <a:spLocks noEditPoints="1"/>
              </p:cNvSpPr>
              <p:nvPr/>
            </p:nvSpPr>
            <p:spPr bwMode="auto">
              <a:xfrm>
                <a:off x="8215313" y="3614738"/>
                <a:ext cx="668338" cy="1166813"/>
              </a:xfrm>
              <a:custGeom>
                <a:avLst/>
                <a:gdLst>
                  <a:gd name="T0" fmla="*/ 36 w 1035"/>
                  <a:gd name="T1" fmla="*/ 619 h 1804"/>
                  <a:gd name="T2" fmla="*/ 77 w 1035"/>
                  <a:gd name="T3" fmla="*/ 371 h 1804"/>
                  <a:gd name="T4" fmla="*/ 61 w 1035"/>
                  <a:gd name="T5" fmla="*/ 256 h 1804"/>
                  <a:gd name="T6" fmla="*/ 327 w 1035"/>
                  <a:gd name="T7" fmla="*/ 21 h 1804"/>
                  <a:gd name="T8" fmla="*/ 501 w 1035"/>
                  <a:gd name="T9" fmla="*/ 62 h 1804"/>
                  <a:gd name="T10" fmla="*/ 683 w 1035"/>
                  <a:gd name="T11" fmla="*/ 99 h 1804"/>
                  <a:gd name="T12" fmla="*/ 421 w 1035"/>
                  <a:gd name="T13" fmla="*/ 214 h 1804"/>
                  <a:gd name="T14" fmla="*/ 851 w 1035"/>
                  <a:gd name="T15" fmla="*/ 362 h 1804"/>
                  <a:gd name="T16" fmla="*/ 837 w 1035"/>
                  <a:gd name="T17" fmla="*/ 469 h 1804"/>
                  <a:gd name="T18" fmla="*/ 394 w 1035"/>
                  <a:gd name="T19" fmla="*/ 340 h 1804"/>
                  <a:gd name="T20" fmla="*/ 654 w 1035"/>
                  <a:gd name="T21" fmla="*/ 545 h 1804"/>
                  <a:gd name="T22" fmla="*/ 1010 w 1035"/>
                  <a:gd name="T23" fmla="*/ 1344 h 1804"/>
                  <a:gd name="T24" fmla="*/ 970 w 1035"/>
                  <a:gd name="T25" fmla="*/ 1775 h 1804"/>
                  <a:gd name="T26" fmla="*/ 725 w 1035"/>
                  <a:gd name="T27" fmla="*/ 1781 h 1804"/>
                  <a:gd name="T28" fmla="*/ 710 w 1035"/>
                  <a:gd name="T29" fmla="*/ 1277 h 1804"/>
                  <a:gd name="T30" fmla="*/ 349 w 1035"/>
                  <a:gd name="T31" fmla="*/ 359 h 1804"/>
                  <a:gd name="T32" fmla="*/ 351 w 1035"/>
                  <a:gd name="T33" fmla="*/ 845 h 1804"/>
                  <a:gd name="T34" fmla="*/ 127 w 1035"/>
                  <a:gd name="T35" fmla="*/ 692 h 1804"/>
                  <a:gd name="T36" fmla="*/ 470 w 1035"/>
                  <a:gd name="T37" fmla="*/ 554 h 1804"/>
                  <a:gd name="T38" fmla="*/ 500 w 1035"/>
                  <a:gd name="T39" fmla="*/ 453 h 1804"/>
                  <a:gd name="T40" fmla="*/ 424 w 1035"/>
                  <a:gd name="T41" fmla="*/ 529 h 1804"/>
                  <a:gd name="T42" fmla="*/ 319 w 1035"/>
                  <a:gd name="T43" fmla="*/ 70 h 1804"/>
                  <a:gd name="T44" fmla="*/ 296 w 1035"/>
                  <a:gd name="T45" fmla="*/ 137 h 1804"/>
                  <a:gd name="T46" fmla="*/ 492 w 1035"/>
                  <a:gd name="T47" fmla="*/ 110 h 1804"/>
                  <a:gd name="T48" fmla="*/ 480 w 1035"/>
                  <a:gd name="T49" fmla="*/ 93 h 1804"/>
                  <a:gd name="T50" fmla="*/ 356 w 1035"/>
                  <a:gd name="T51" fmla="*/ 238 h 1804"/>
                  <a:gd name="T52" fmla="*/ 491 w 1035"/>
                  <a:gd name="T53" fmla="*/ 93 h 1804"/>
                  <a:gd name="T54" fmla="*/ 585 w 1035"/>
                  <a:gd name="T55" fmla="*/ 86 h 1804"/>
                  <a:gd name="T56" fmla="*/ 283 w 1035"/>
                  <a:gd name="T57" fmla="*/ 258 h 1804"/>
                  <a:gd name="T58" fmla="*/ 278 w 1035"/>
                  <a:gd name="T59" fmla="*/ 235 h 1804"/>
                  <a:gd name="T60" fmla="*/ 858 w 1035"/>
                  <a:gd name="T61" fmla="*/ 393 h 1804"/>
                  <a:gd name="T62" fmla="*/ 483 w 1035"/>
                  <a:gd name="T63" fmla="*/ 230 h 1804"/>
                  <a:gd name="T64" fmla="*/ 736 w 1035"/>
                  <a:gd name="T65" fmla="*/ 407 h 1804"/>
                  <a:gd name="T66" fmla="*/ 240 w 1035"/>
                  <a:gd name="T67" fmla="*/ 288 h 1804"/>
                  <a:gd name="T68" fmla="*/ 93 w 1035"/>
                  <a:gd name="T69" fmla="*/ 522 h 1804"/>
                  <a:gd name="T70" fmla="*/ 304 w 1035"/>
                  <a:gd name="T71" fmla="*/ 365 h 1804"/>
                  <a:gd name="T72" fmla="*/ 248 w 1035"/>
                  <a:gd name="T73" fmla="*/ 385 h 1804"/>
                  <a:gd name="T74" fmla="*/ 189 w 1035"/>
                  <a:gd name="T75" fmla="*/ 447 h 1804"/>
                  <a:gd name="T76" fmla="*/ 130 w 1035"/>
                  <a:gd name="T77" fmla="*/ 608 h 1804"/>
                  <a:gd name="T78" fmla="*/ 328 w 1035"/>
                  <a:gd name="T79" fmla="*/ 812 h 1804"/>
                  <a:gd name="T80" fmla="*/ 266 w 1035"/>
                  <a:gd name="T81" fmla="*/ 358 h 1804"/>
                  <a:gd name="T82" fmla="*/ 431 w 1035"/>
                  <a:gd name="T83" fmla="*/ 395 h 1804"/>
                  <a:gd name="T84" fmla="*/ 261 w 1035"/>
                  <a:gd name="T85" fmla="*/ 363 h 1804"/>
                  <a:gd name="T86" fmla="*/ 514 w 1035"/>
                  <a:gd name="T87" fmla="*/ 418 h 1804"/>
                  <a:gd name="T88" fmla="*/ 759 w 1035"/>
                  <a:gd name="T89" fmla="*/ 830 h 1804"/>
                  <a:gd name="T90" fmla="*/ 917 w 1035"/>
                  <a:gd name="T91" fmla="*/ 1293 h 1804"/>
                  <a:gd name="T92" fmla="*/ 952 w 1035"/>
                  <a:gd name="T93" fmla="*/ 1707 h 1804"/>
                  <a:gd name="T94" fmla="*/ 1027 w 1035"/>
                  <a:gd name="T95" fmla="*/ 1614 h 1804"/>
                  <a:gd name="T96" fmla="*/ 855 w 1035"/>
                  <a:gd name="T97" fmla="*/ 900 h 1804"/>
                  <a:gd name="T98" fmla="*/ 550 w 1035"/>
                  <a:gd name="T99" fmla="*/ 443 h 1804"/>
                  <a:gd name="T100" fmla="*/ 850 w 1035"/>
                  <a:gd name="T101" fmla="*/ 1067 h 1804"/>
                  <a:gd name="T102" fmla="*/ 511 w 1035"/>
                  <a:gd name="T103" fmla="*/ 471 h 1804"/>
                  <a:gd name="T104" fmla="*/ 602 w 1035"/>
                  <a:gd name="T105" fmla="*/ 696 h 1804"/>
                  <a:gd name="T106" fmla="*/ 803 w 1035"/>
                  <a:gd name="T107" fmla="*/ 1448 h 1804"/>
                  <a:gd name="T108" fmla="*/ 789 w 1035"/>
                  <a:gd name="T109" fmla="*/ 1775 h 1804"/>
                  <a:gd name="T110" fmla="*/ 612 w 1035"/>
                  <a:gd name="T111" fmla="*/ 856 h 1804"/>
                  <a:gd name="T112" fmla="*/ 718 w 1035"/>
                  <a:gd name="T113" fmla="*/ 1560 h 1804"/>
                  <a:gd name="T114" fmla="*/ 753 w 1035"/>
                  <a:gd name="T115" fmla="*/ 1663 h 1804"/>
                  <a:gd name="T116" fmla="*/ 706 w 1035"/>
                  <a:gd name="T117" fmla="*/ 953 h 1804"/>
                  <a:gd name="T118" fmla="*/ 490 w 1035"/>
                  <a:gd name="T119" fmla="*/ 531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5" h="1804">
                    <a:moveTo>
                      <a:pt x="120" y="612"/>
                    </a:moveTo>
                    <a:cubicBezTo>
                      <a:pt x="137" y="518"/>
                      <a:pt x="177" y="446"/>
                      <a:pt x="220" y="377"/>
                    </a:cubicBezTo>
                    <a:cubicBezTo>
                      <a:pt x="137" y="426"/>
                      <a:pt x="97" y="520"/>
                      <a:pt x="74" y="632"/>
                    </a:cubicBezTo>
                    <a:cubicBezTo>
                      <a:pt x="71" y="644"/>
                      <a:pt x="70" y="658"/>
                      <a:pt x="63" y="669"/>
                    </a:cubicBezTo>
                    <a:cubicBezTo>
                      <a:pt x="51" y="668"/>
                      <a:pt x="54" y="657"/>
                      <a:pt x="52" y="650"/>
                    </a:cubicBezTo>
                    <a:cubicBezTo>
                      <a:pt x="48" y="639"/>
                      <a:pt x="40" y="630"/>
                      <a:pt x="36" y="619"/>
                    </a:cubicBezTo>
                    <a:cubicBezTo>
                      <a:pt x="33" y="609"/>
                      <a:pt x="31" y="597"/>
                      <a:pt x="28" y="586"/>
                    </a:cubicBezTo>
                    <a:cubicBezTo>
                      <a:pt x="22" y="563"/>
                      <a:pt x="15" y="540"/>
                      <a:pt x="10" y="510"/>
                    </a:cubicBezTo>
                    <a:cubicBezTo>
                      <a:pt x="7" y="486"/>
                      <a:pt x="7" y="463"/>
                      <a:pt x="4" y="436"/>
                    </a:cubicBezTo>
                    <a:cubicBezTo>
                      <a:pt x="5" y="430"/>
                      <a:pt x="14" y="428"/>
                      <a:pt x="9" y="420"/>
                    </a:cubicBezTo>
                    <a:cubicBezTo>
                      <a:pt x="27" y="403"/>
                      <a:pt x="45" y="386"/>
                      <a:pt x="66" y="372"/>
                    </a:cubicBezTo>
                    <a:cubicBezTo>
                      <a:pt x="71" y="371"/>
                      <a:pt x="73" y="368"/>
                      <a:pt x="77" y="371"/>
                    </a:cubicBezTo>
                    <a:cubicBezTo>
                      <a:pt x="126" y="336"/>
                      <a:pt x="170" y="304"/>
                      <a:pt x="229" y="281"/>
                    </a:cubicBezTo>
                    <a:cubicBezTo>
                      <a:pt x="178" y="275"/>
                      <a:pt x="133" y="288"/>
                      <a:pt x="90" y="305"/>
                    </a:cubicBezTo>
                    <a:cubicBezTo>
                      <a:pt x="64" y="318"/>
                      <a:pt x="43" y="337"/>
                      <a:pt x="21" y="354"/>
                    </a:cubicBezTo>
                    <a:cubicBezTo>
                      <a:pt x="17" y="359"/>
                      <a:pt x="16" y="368"/>
                      <a:pt x="5" y="367"/>
                    </a:cubicBezTo>
                    <a:cubicBezTo>
                      <a:pt x="0" y="360"/>
                      <a:pt x="1" y="352"/>
                      <a:pt x="3" y="346"/>
                    </a:cubicBezTo>
                    <a:cubicBezTo>
                      <a:pt x="9" y="313"/>
                      <a:pt x="35" y="279"/>
                      <a:pt x="61" y="256"/>
                    </a:cubicBezTo>
                    <a:cubicBezTo>
                      <a:pt x="78" y="240"/>
                      <a:pt x="102" y="231"/>
                      <a:pt x="125" y="222"/>
                    </a:cubicBezTo>
                    <a:cubicBezTo>
                      <a:pt x="149" y="213"/>
                      <a:pt x="176" y="204"/>
                      <a:pt x="196" y="201"/>
                    </a:cubicBezTo>
                    <a:cubicBezTo>
                      <a:pt x="240" y="196"/>
                      <a:pt x="274" y="212"/>
                      <a:pt x="304" y="227"/>
                    </a:cubicBezTo>
                    <a:cubicBezTo>
                      <a:pt x="288" y="204"/>
                      <a:pt x="281" y="171"/>
                      <a:pt x="271" y="142"/>
                    </a:cubicBezTo>
                    <a:cubicBezTo>
                      <a:pt x="267" y="112"/>
                      <a:pt x="275" y="82"/>
                      <a:pt x="294" y="53"/>
                    </a:cubicBezTo>
                    <a:cubicBezTo>
                      <a:pt x="302" y="42"/>
                      <a:pt x="317" y="31"/>
                      <a:pt x="327" y="21"/>
                    </a:cubicBezTo>
                    <a:cubicBezTo>
                      <a:pt x="335" y="12"/>
                      <a:pt x="337" y="0"/>
                      <a:pt x="346" y="0"/>
                    </a:cubicBezTo>
                    <a:cubicBezTo>
                      <a:pt x="357" y="4"/>
                      <a:pt x="355" y="22"/>
                      <a:pt x="345" y="26"/>
                    </a:cubicBezTo>
                    <a:cubicBezTo>
                      <a:pt x="337" y="68"/>
                      <a:pt x="331" y="130"/>
                      <a:pt x="340" y="170"/>
                    </a:cubicBezTo>
                    <a:cubicBezTo>
                      <a:pt x="364" y="121"/>
                      <a:pt x="407" y="85"/>
                      <a:pt x="465" y="70"/>
                    </a:cubicBezTo>
                    <a:cubicBezTo>
                      <a:pt x="469" y="69"/>
                      <a:pt x="473" y="69"/>
                      <a:pt x="477" y="67"/>
                    </a:cubicBezTo>
                    <a:cubicBezTo>
                      <a:pt x="486" y="64"/>
                      <a:pt x="490" y="64"/>
                      <a:pt x="501" y="62"/>
                    </a:cubicBezTo>
                    <a:cubicBezTo>
                      <a:pt x="507" y="61"/>
                      <a:pt x="511" y="57"/>
                      <a:pt x="515" y="57"/>
                    </a:cubicBezTo>
                    <a:cubicBezTo>
                      <a:pt x="523" y="56"/>
                      <a:pt x="532" y="58"/>
                      <a:pt x="541" y="57"/>
                    </a:cubicBezTo>
                    <a:cubicBezTo>
                      <a:pt x="570" y="54"/>
                      <a:pt x="621" y="57"/>
                      <a:pt x="639" y="67"/>
                    </a:cubicBezTo>
                    <a:cubicBezTo>
                      <a:pt x="644" y="70"/>
                      <a:pt x="645" y="73"/>
                      <a:pt x="650" y="77"/>
                    </a:cubicBezTo>
                    <a:cubicBezTo>
                      <a:pt x="662" y="78"/>
                      <a:pt x="679" y="81"/>
                      <a:pt x="688" y="83"/>
                    </a:cubicBezTo>
                    <a:cubicBezTo>
                      <a:pt x="693" y="91"/>
                      <a:pt x="691" y="96"/>
                      <a:pt x="683" y="99"/>
                    </a:cubicBezTo>
                    <a:cubicBezTo>
                      <a:pt x="678" y="102"/>
                      <a:pt x="675" y="99"/>
                      <a:pt x="670" y="99"/>
                    </a:cubicBezTo>
                    <a:cubicBezTo>
                      <a:pt x="669" y="100"/>
                      <a:pt x="658" y="104"/>
                      <a:pt x="655" y="105"/>
                    </a:cubicBezTo>
                    <a:cubicBezTo>
                      <a:pt x="645" y="106"/>
                      <a:pt x="634" y="103"/>
                      <a:pt x="623" y="105"/>
                    </a:cubicBezTo>
                    <a:cubicBezTo>
                      <a:pt x="595" y="109"/>
                      <a:pt x="567" y="125"/>
                      <a:pt x="536" y="137"/>
                    </a:cubicBezTo>
                    <a:cubicBezTo>
                      <a:pt x="514" y="145"/>
                      <a:pt x="492" y="152"/>
                      <a:pt x="475" y="163"/>
                    </a:cubicBezTo>
                    <a:cubicBezTo>
                      <a:pt x="455" y="176"/>
                      <a:pt x="436" y="194"/>
                      <a:pt x="421" y="214"/>
                    </a:cubicBezTo>
                    <a:cubicBezTo>
                      <a:pt x="407" y="233"/>
                      <a:pt x="399" y="248"/>
                      <a:pt x="393" y="272"/>
                    </a:cubicBezTo>
                    <a:cubicBezTo>
                      <a:pt x="404" y="264"/>
                      <a:pt x="417" y="256"/>
                      <a:pt x="430" y="248"/>
                    </a:cubicBezTo>
                    <a:cubicBezTo>
                      <a:pt x="443" y="240"/>
                      <a:pt x="456" y="229"/>
                      <a:pt x="470" y="223"/>
                    </a:cubicBezTo>
                    <a:cubicBezTo>
                      <a:pt x="496" y="212"/>
                      <a:pt x="536" y="208"/>
                      <a:pt x="566" y="208"/>
                    </a:cubicBezTo>
                    <a:cubicBezTo>
                      <a:pt x="621" y="207"/>
                      <a:pt x="678" y="218"/>
                      <a:pt x="730" y="231"/>
                    </a:cubicBezTo>
                    <a:cubicBezTo>
                      <a:pt x="771" y="270"/>
                      <a:pt x="817" y="311"/>
                      <a:pt x="851" y="362"/>
                    </a:cubicBezTo>
                    <a:cubicBezTo>
                      <a:pt x="859" y="373"/>
                      <a:pt x="866" y="387"/>
                      <a:pt x="876" y="400"/>
                    </a:cubicBezTo>
                    <a:cubicBezTo>
                      <a:pt x="894" y="425"/>
                      <a:pt x="906" y="451"/>
                      <a:pt x="914" y="486"/>
                    </a:cubicBezTo>
                    <a:cubicBezTo>
                      <a:pt x="917" y="498"/>
                      <a:pt x="927" y="518"/>
                      <a:pt x="914" y="524"/>
                    </a:cubicBezTo>
                    <a:cubicBezTo>
                      <a:pt x="909" y="526"/>
                      <a:pt x="910" y="516"/>
                      <a:pt x="909" y="511"/>
                    </a:cubicBezTo>
                    <a:cubicBezTo>
                      <a:pt x="901" y="511"/>
                      <a:pt x="899" y="504"/>
                      <a:pt x="890" y="504"/>
                    </a:cubicBezTo>
                    <a:cubicBezTo>
                      <a:pt x="874" y="491"/>
                      <a:pt x="856" y="479"/>
                      <a:pt x="837" y="469"/>
                    </a:cubicBezTo>
                    <a:cubicBezTo>
                      <a:pt x="818" y="459"/>
                      <a:pt x="802" y="446"/>
                      <a:pt x="783" y="436"/>
                    </a:cubicBezTo>
                    <a:cubicBezTo>
                      <a:pt x="756" y="423"/>
                      <a:pt x="725" y="413"/>
                      <a:pt x="695" y="400"/>
                    </a:cubicBezTo>
                    <a:cubicBezTo>
                      <a:pt x="649" y="382"/>
                      <a:pt x="603" y="368"/>
                      <a:pt x="554" y="358"/>
                    </a:cubicBezTo>
                    <a:cubicBezTo>
                      <a:pt x="538" y="354"/>
                      <a:pt x="521" y="350"/>
                      <a:pt x="505" y="347"/>
                    </a:cubicBezTo>
                    <a:cubicBezTo>
                      <a:pt x="491" y="345"/>
                      <a:pt x="476" y="348"/>
                      <a:pt x="462" y="346"/>
                    </a:cubicBezTo>
                    <a:cubicBezTo>
                      <a:pt x="439" y="343"/>
                      <a:pt x="416" y="338"/>
                      <a:pt x="394" y="340"/>
                    </a:cubicBezTo>
                    <a:cubicBezTo>
                      <a:pt x="403" y="346"/>
                      <a:pt x="412" y="358"/>
                      <a:pt x="425" y="356"/>
                    </a:cubicBezTo>
                    <a:cubicBezTo>
                      <a:pt x="448" y="379"/>
                      <a:pt x="480" y="393"/>
                      <a:pt x="508" y="411"/>
                    </a:cubicBezTo>
                    <a:cubicBezTo>
                      <a:pt x="511" y="411"/>
                      <a:pt x="514" y="411"/>
                      <a:pt x="517" y="411"/>
                    </a:cubicBezTo>
                    <a:cubicBezTo>
                      <a:pt x="524" y="415"/>
                      <a:pt x="534" y="423"/>
                      <a:pt x="544" y="421"/>
                    </a:cubicBezTo>
                    <a:cubicBezTo>
                      <a:pt x="558" y="441"/>
                      <a:pt x="576" y="455"/>
                      <a:pt x="592" y="474"/>
                    </a:cubicBezTo>
                    <a:cubicBezTo>
                      <a:pt x="611" y="497"/>
                      <a:pt x="632" y="521"/>
                      <a:pt x="654" y="545"/>
                    </a:cubicBezTo>
                    <a:cubicBezTo>
                      <a:pt x="681" y="576"/>
                      <a:pt x="701" y="614"/>
                      <a:pt x="727" y="648"/>
                    </a:cubicBezTo>
                    <a:cubicBezTo>
                      <a:pt x="775" y="717"/>
                      <a:pt x="819" y="794"/>
                      <a:pt x="852" y="878"/>
                    </a:cubicBezTo>
                    <a:cubicBezTo>
                      <a:pt x="863" y="906"/>
                      <a:pt x="878" y="932"/>
                      <a:pt x="890" y="960"/>
                    </a:cubicBezTo>
                    <a:cubicBezTo>
                      <a:pt x="919" y="1028"/>
                      <a:pt x="936" y="1102"/>
                      <a:pt x="965" y="1174"/>
                    </a:cubicBezTo>
                    <a:cubicBezTo>
                      <a:pt x="972" y="1191"/>
                      <a:pt x="980" y="1209"/>
                      <a:pt x="984" y="1228"/>
                    </a:cubicBezTo>
                    <a:cubicBezTo>
                      <a:pt x="992" y="1266"/>
                      <a:pt x="1003" y="1303"/>
                      <a:pt x="1010" y="1344"/>
                    </a:cubicBezTo>
                    <a:cubicBezTo>
                      <a:pt x="1013" y="1366"/>
                      <a:pt x="1022" y="1387"/>
                      <a:pt x="1023" y="1405"/>
                    </a:cubicBezTo>
                    <a:cubicBezTo>
                      <a:pt x="1024" y="1426"/>
                      <a:pt x="1024" y="1447"/>
                      <a:pt x="1026" y="1467"/>
                    </a:cubicBezTo>
                    <a:cubicBezTo>
                      <a:pt x="1027" y="1488"/>
                      <a:pt x="1031" y="1507"/>
                      <a:pt x="1033" y="1528"/>
                    </a:cubicBezTo>
                    <a:cubicBezTo>
                      <a:pt x="1035" y="1540"/>
                      <a:pt x="1033" y="1555"/>
                      <a:pt x="1033" y="1569"/>
                    </a:cubicBezTo>
                    <a:cubicBezTo>
                      <a:pt x="1035" y="1612"/>
                      <a:pt x="1032" y="1663"/>
                      <a:pt x="1026" y="1702"/>
                    </a:cubicBezTo>
                    <a:cubicBezTo>
                      <a:pt x="1010" y="1726"/>
                      <a:pt x="988" y="1748"/>
                      <a:pt x="970" y="1775"/>
                    </a:cubicBezTo>
                    <a:cubicBezTo>
                      <a:pt x="963" y="1785"/>
                      <a:pt x="958" y="1798"/>
                      <a:pt x="944" y="1800"/>
                    </a:cubicBezTo>
                    <a:cubicBezTo>
                      <a:pt x="921" y="1804"/>
                      <a:pt x="897" y="1795"/>
                      <a:pt x="876" y="1791"/>
                    </a:cubicBezTo>
                    <a:cubicBezTo>
                      <a:pt x="871" y="1791"/>
                      <a:pt x="865" y="1791"/>
                      <a:pt x="859" y="1790"/>
                    </a:cubicBezTo>
                    <a:cubicBezTo>
                      <a:pt x="854" y="1789"/>
                      <a:pt x="849" y="1788"/>
                      <a:pt x="845" y="1787"/>
                    </a:cubicBezTo>
                    <a:cubicBezTo>
                      <a:pt x="822" y="1786"/>
                      <a:pt x="797" y="1789"/>
                      <a:pt x="774" y="1790"/>
                    </a:cubicBezTo>
                    <a:cubicBezTo>
                      <a:pt x="764" y="1790"/>
                      <a:pt x="733" y="1785"/>
                      <a:pt x="725" y="1781"/>
                    </a:cubicBezTo>
                    <a:cubicBezTo>
                      <a:pt x="705" y="1771"/>
                      <a:pt x="695" y="1737"/>
                      <a:pt x="675" y="1725"/>
                    </a:cubicBezTo>
                    <a:cubicBezTo>
                      <a:pt x="675" y="1721"/>
                      <a:pt x="672" y="1721"/>
                      <a:pt x="673" y="1715"/>
                    </a:cubicBezTo>
                    <a:cubicBezTo>
                      <a:pt x="671" y="1711"/>
                      <a:pt x="664" y="1713"/>
                      <a:pt x="664" y="1707"/>
                    </a:cubicBezTo>
                    <a:cubicBezTo>
                      <a:pt x="665" y="1699"/>
                      <a:pt x="668" y="1692"/>
                      <a:pt x="674" y="1688"/>
                    </a:cubicBezTo>
                    <a:cubicBezTo>
                      <a:pt x="691" y="1647"/>
                      <a:pt x="701" y="1608"/>
                      <a:pt x="712" y="1559"/>
                    </a:cubicBezTo>
                    <a:cubicBezTo>
                      <a:pt x="729" y="1479"/>
                      <a:pt x="721" y="1364"/>
                      <a:pt x="710" y="1277"/>
                    </a:cubicBezTo>
                    <a:cubicBezTo>
                      <a:pt x="699" y="1184"/>
                      <a:pt x="685" y="1084"/>
                      <a:pt x="651" y="994"/>
                    </a:cubicBezTo>
                    <a:cubicBezTo>
                      <a:pt x="639" y="964"/>
                      <a:pt x="632" y="932"/>
                      <a:pt x="621" y="901"/>
                    </a:cubicBezTo>
                    <a:cubicBezTo>
                      <a:pt x="610" y="871"/>
                      <a:pt x="599" y="842"/>
                      <a:pt x="586" y="814"/>
                    </a:cubicBezTo>
                    <a:cubicBezTo>
                      <a:pt x="534" y="700"/>
                      <a:pt x="463" y="602"/>
                      <a:pt x="398" y="510"/>
                    </a:cubicBezTo>
                    <a:cubicBezTo>
                      <a:pt x="391" y="449"/>
                      <a:pt x="376" y="401"/>
                      <a:pt x="366" y="345"/>
                    </a:cubicBezTo>
                    <a:cubicBezTo>
                      <a:pt x="358" y="348"/>
                      <a:pt x="356" y="356"/>
                      <a:pt x="349" y="359"/>
                    </a:cubicBezTo>
                    <a:cubicBezTo>
                      <a:pt x="342" y="371"/>
                      <a:pt x="338" y="387"/>
                      <a:pt x="332" y="400"/>
                    </a:cubicBezTo>
                    <a:cubicBezTo>
                      <a:pt x="328" y="409"/>
                      <a:pt x="322" y="413"/>
                      <a:pt x="319" y="421"/>
                    </a:cubicBezTo>
                    <a:cubicBezTo>
                      <a:pt x="301" y="468"/>
                      <a:pt x="293" y="519"/>
                      <a:pt x="288" y="577"/>
                    </a:cubicBezTo>
                    <a:cubicBezTo>
                      <a:pt x="281" y="655"/>
                      <a:pt x="305" y="734"/>
                      <a:pt x="329" y="797"/>
                    </a:cubicBezTo>
                    <a:cubicBezTo>
                      <a:pt x="333" y="805"/>
                      <a:pt x="339" y="812"/>
                      <a:pt x="342" y="820"/>
                    </a:cubicBezTo>
                    <a:cubicBezTo>
                      <a:pt x="346" y="828"/>
                      <a:pt x="347" y="837"/>
                      <a:pt x="351" y="845"/>
                    </a:cubicBezTo>
                    <a:cubicBezTo>
                      <a:pt x="355" y="851"/>
                      <a:pt x="361" y="857"/>
                      <a:pt x="360" y="865"/>
                    </a:cubicBezTo>
                    <a:cubicBezTo>
                      <a:pt x="338" y="872"/>
                      <a:pt x="323" y="845"/>
                      <a:pt x="302" y="834"/>
                    </a:cubicBezTo>
                    <a:cubicBezTo>
                      <a:pt x="298" y="832"/>
                      <a:pt x="292" y="832"/>
                      <a:pt x="288" y="830"/>
                    </a:cubicBezTo>
                    <a:cubicBezTo>
                      <a:pt x="278" y="825"/>
                      <a:pt x="266" y="816"/>
                      <a:pt x="256" y="807"/>
                    </a:cubicBezTo>
                    <a:cubicBezTo>
                      <a:pt x="236" y="791"/>
                      <a:pt x="215" y="776"/>
                      <a:pt x="195" y="758"/>
                    </a:cubicBezTo>
                    <a:cubicBezTo>
                      <a:pt x="170" y="737"/>
                      <a:pt x="146" y="719"/>
                      <a:pt x="127" y="692"/>
                    </a:cubicBezTo>
                    <a:cubicBezTo>
                      <a:pt x="124" y="689"/>
                      <a:pt x="117" y="690"/>
                      <a:pt x="116" y="686"/>
                    </a:cubicBezTo>
                    <a:cubicBezTo>
                      <a:pt x="115" y="660"/>
                      <a:pt x="110" y="614"/>
                      <a:pt x="120" y="586"/>
                    </a:cubicBezTo>
                    <a:cubicBezTo>
                      <a:pt x="126" y="591"/>
                      <a:pt x="118" y="603"/>
                      <a:pt x="120" y="612"/>
                    </a:cubicBezTo>
                    <a:close/>
                    <a:moveTo>
                      <a:pt x="424" y="529"/>
                    </a:moveTo>
                    <a:cubicBezTo>
                      <a:pt x="424" y="528"/>
                      <a:pt x="423" y="525"/>
                      <a:pt x="425" y="524"/>
                    </a:cubicBezTo>
                    <a:cubicBezTo>
                      <a:pt x="437" y="537"/>
                      <a:pt x="445" y="554"/>
                      <a:pt x="470" y="554"/>
                    </a:cubicBezTo>
                    <a:cubicBezTo>
                      <a:pt x="496" y="528"/>
                      <a:pt x="468" y="501"/>
                      <a:pt x="455" y="482"/>
                    </a:cubicBezTo>
                    <a:cubicBezTo>
                      <a:pt x="445" y="469"/>
                      <a:pt x="442" y="452"/>
                      <a:pt x="438" y="438"/>
                    </a:cubicBezTo>
                    <a:cubicBezTo>
                      <a:pt x="448" y="446"/>
                      <a:pt x="451" y="462"/>
                      <a:pt x="460" y="471"/>
                    </a:cubicBezTo>
                    <a:cubicBezTo>
                      <a:pt x="463" y="467"/>
                      <a:pt x="465" y="462"/>
                      <a:pt x="471" y="461"/>
                    </a:cubicBezTo>
                    <a:cubicBezTo>
                      <a:pt x="481" y="470"/>
                      <a:pt x="490" y="480"/>
                      <a:pt x="504" y="486"/>
                    </a:cubicBezTo>
                    <a:cubicBezTo>
                      <a:pt x="506" y="471"/>
                      <a:pt x="493" y="464"/>
                      <a:pt x="500" y="453"/>
                    </a:cubicBezTo>
                    <a:cubicBezTo>
                      <a:pt x="482" y="436"/>
                      <a:pt x="458" y="424"/>
                      <a:pt x="442" y="404"/>
                    </a:cubicBezTo>
                    <a:cubicBezTo>
                      <a:pt x="437" y="404"/>
                      <a:pt x="438" y="409"/>
                      <a:pt x="434" y="409"/>
                    </a:cubicBezTo>
                    <a:cubicBezTo>
                      <a:pt x="426" y="408"/>
                      <a:pt x="424" y="402"/>
                      <a:pt x="417" y="400"/>
                    </a:cubicBezTo>
                    <a:cubicBezTo>
                      <a:pt x="420" y="408"/>
                      <a:pt x="416" y="413"/>
                      <a:pt x="412" y="417"/>
                    </a:cubicBezTo>
                    <a:cubicBezTo>
                      <a:pt x="403" y="421"/>
                      <a:pt x="396" y="413"/>
                      <a:pt x="387" y="409"/>
                    </a:cubicBezTo>
                    <a:cubicBezTo>
                      <a:pt x="398" y="454"/>
                      <a:pt x="403" y="499"/>
                      <a:pt x="424" y="529"/>
                    </a:cubicBezTo>
                    <a:close/>
                    <a:moveTo>
                      <a:pt x="288" y="90"/>
                    </a:moveTo>
                    <a:cubicBezTo>
                      <a:pt x="268" y="165"/>
                      <a:pt x="311" y="234"/>
                      <a:pt x="356" y="269"/>
                    </a:cubicBezTo>
                    <a:cubicBezTo>
                      <a:pt x="345" y="231"/>
                      <a:pt x="329" y="192"/>
                      <a:pt x="327" y="147"/>
                    </a:cubicBezTo>
                    <a:cubicBezTo>
                      <a:pt x="324" y="97"/>
                      <a:pt x="331" y="60"/>
                      <a:pt x="333" y="30"/>
                    </a:cubicBezTo>
                    <a:cubicBezTo>
                      <a:pt x="323" y="39"/>
                      <a:pt x="304" y="50"/>
                      <a:pt x="311" y="66"/>
                    </a:cubicBezTo>
                    <a:cubicBezTo>
                      <a:pt x="314" y="62"/>
                      <a:pt x="319" y="67"/>
                      <a:pt x="319" y="70"/>
                    </a:cubicBezTo>
                    <a:cubicBezTo>
                      <a:pt x="311" y="78"/>
                      <a:pt x="307" y="90"/>
                      <a:pt x="311" y="102"/>
                    </a:cubicBezTo>
                    <a:cubicBezTo>
                      <a:pt x="312" y="105"/>
                      <a:pt x="318" y="97"/>
                      <a:pt x="320" y="102"/>
                    </a:cubicBezTo>
                    <a:cubicBezTo>
                      <a:pt x="323" y="109"/>
                      <a:pt x="314" y="113"/>
                      <a:pt x="313" y="120"/>
                    </a:cubicBezTo>
                    <a:cubicBezTo>
                      <a:pt x="318" y="140"/>
                      <a:pt x="324" y="166"/>
                      <a:pt x="324" y="187"/>
                    </a:cubicBezTo>
                    <a:cubicBezTo>
                      <a:pt x="312" y="172"/>
                      <a:pt x="315" y="143"/>
                      <a:pt x="306" y="125"/>
                    </a:cubicBezTo>
                    <a:cubicBezTo>
                      <a:pt x="303" y="130"/>
                      <a:pt x="302" y="135"/>
                      <a:pt x="296" y="137"/>
                    </a:cubicBezTo>
                    <a:cubicBezTo>
                      <a:pt x="295" y="121"/>
                      <a:pt x="312" y="110"/>
                      <a:pt x="301" y="89"/>
                    </a:cubicBezTo>
                    <a:cubicBezTo>
                      <a:pt x="297" y="93"/>
                      <a:pt x="293" y="102"/>
                      <a:pt x="288" y="101"/>
                    </a:cubicBezTo>
                    <a:cubicBezTo>
                      <a:pt x="287" y="85"/>
                      <a:pt x="307" y="83"/>
                      <a:pt x="301" y="66"/>
                    </a:cubicBezTo>
                    <a:cubicBezTo>
                      <a:pt x="298" y="75"/>
                      <a:pt x="293" y="83"/>
                      <a:pt x="288" y="90"/>
                    </a:cubicBezTo>
                    <a:close/>
                    <a:moveTo>
                      <a:pt x="491" y="93"/>
                    </a:moveTo>
                    <a:cubicBezTo>
                      <a:pt x="490" y="99"/>
                      <a:pt x="496" y="104"/>
                      <a:pt x="492" y="110"/>
                    </a:cubicBezTo>
                    <a:cubicBezTo>
                      <a:pt x="485" y="110"/>
                      <a:pt x="486" y="102"/>
                      <a:pt x="483" y="98"/>
                    </a:cubicBezTo>
                    <a:cubicBezTo>
                      <a:pt x="476" y="100"/>
                      <a:pt x="473" y="106"/>
                      <a:pt x="466" y="107"/>
                    </a:cubicBezTo>
                    <a:cubicBezTo>
                      <a:pt x="467" y="113"/>
                      <a:pt x="477" y="127"/>
                      <a:pt x="466" y="129"/>
                    </a:cubicBezTo>
                    <a:cubicBezTo>
                      <a:pt x="462" y="125"/>
                      <a:pt x="462" y="117"/>
                      <a:pt x="457" y="114"/>
                    </a:cubicBezTo>
                    <a:cubicBezTo>
                      <a:pt x="454" y="116"/>
                      <a:pt x="448" y="123"/>
                      <a:pt x="444" y="121"/>
                    </a:cubicBezTo>
                    <a:cubicBezTo>
                      <a:pt x="453" y="108"/>
                      <a:pt x="467" y="101"/>
                      <a:pt x="480" y="93"/>
                    </a:cubicBezTo>
                    <a:cubicBezTo>
                      <a:pt x="478" y="89"/>
                      <a:pt x="476" y="80"/>
                      <a:pt x="482" y="79"/>
                    </a:cubicBezTo>
                    <a:cubicBezTo>
                      <a:pt x="486" y="81"/>
                      <a:pt x="485" y="87"/>
                      <a:pt x="490" y="88"/>
                    </a:cubicBezTo>
                    <a:cubicBezTo>
                      <a:pt x="499" y="81"/>
                      <a:pt x="513" y="78"/>
                      <a:pt x="521" y="70"/>
                    </a:cubicBezTo>
                    <a:cubicBezTo>
                      <a:pt x="450" y="78"/>
                      <a:pt x="398" y="103"/>
                      <a:pt x="362" y="148"/>
                    </a:cubicBezTo>
                    <a:cubicBezTo>
                      <a:pt x="354" y="159"/>
                      <a:pt x="344" y="177"/>
                      <a:pt x="344" y="187"/>
                    </a:cubicBezTo>
                    <a:cubicBezTo>
                      <a:pt x="342" y="203"/>
                      <a:pt x="352" y="222"/>
                      <a:pt x="356" y="238"/>
                    </a:cubicBezTo>
                    <a:cubicBezTo>
                      <a:pt x="362" y="255"/>
                      <a:pt x="367" y="272"/>
                      <a:pt x="377" y="284"/>
                    </a:cubicBezTo>
                    <a:cubicBezTo>
                      <a:pt x="391" y="251"/>
                      <a:pt x="401" y="221"/>
                      <a:pt x="422" y="196"/>
                    </a:cubicBezTo>
                    <a:cubicBezTo>
                      <a:pt x="432" y="185"/>
                      <a:pt x="445" y="173"/>
                      <a:pt x="456" y="163"/>
                    </a:cubicBezTo>
                    <a:cubicBezTo>
                      <a:pt x="483" y="137"/>
                      <a:pt x="510" y="114"/>
                      <a:pt x="541" y="93"/>
                    </a:cubicBezTo>
                    <a:cubicBezTo>
                      <a:pt x="560" y="81"/>
                      <a:pt x="587" y="76"/>
                      <a:pt x="611" y="72"/>
                    </a:cubicBezTo>
                    <a:cubicBezTo>
                      <a:pt x="566" y="60"/>
                      <a:pt x="527" y="74"/>
                      <a:pt x="491" y="93"/>
                    </a:cubicBezTo>
                    <a:close/>
                    <a:moveTo>
                      <a:pt x="585" y="86"/>
                    </a:moveTo>
                    <a:cubicBezTo>
                      <a:pt x="550" y="97"/>
                      <a:pt x="525" y="117"/>
                      <a:pt x="499" y="136"/>
                    </a:cubicBezTo>
                    <a:cubicBezTo>
                      <a:pt x="502" y="140"/>
                      <a:pt x="504" y="134"/>
                      <a:pt x="506" y="133"/>
                    </a:cubicBezTo>
                    <a:cubicBezTo>
                      <a:pt x="509" y="132"/>
                      <a:pt x="514" y="133"/>
                      <a:pt x="518" y="132"/>
                    </a:cubicBezTo>
                    <a:cubicBezTo>
                      <a:pt x="560" y="118"/>
                      <a:pt x="603" y="87"/>
                      <a:pt x="657" y="92"/>
                    </a:cubicBezTo>
                    <a:cubicBezTo>
                      <a:pt x="634" y="83"/>
                      <a:pt x="609" y="89"/>
                      <a:pt x="585" y="86"/>
                    </a:cubicBezTo>
                    <a:close/>
                    <a:moveTo>
                      <a:pt x="214" y="213"/>
                    </a:moveTo>
                    <a:cubicBezTo>
                      <a:pt x="128" y="213"/>
                      <a:pt x="33" y="263"/>
                      <a:pt x="14" y="346"/>
                    </a:cubicBezTo>
                    <a:cubicBezTo>
                      <a:pt x="66" y="299"/>
                      <a:pt x="136" y="266"/>
                      <a:pt x="218" y="271"/>
                    </a:cubicBezTo>
                    <a:cubicBezTo>
                      <a:pt x="270" y="275"/>
                      <a:pt x="333" y="285"/>
                      <a:pt x="371" y="311"/>
                    </a:cubicBezTo>
                    <a:cubicBezTo>
                      <a:pt x="365" y="302"/>
                      <a:pt x="348" y="266"/>
                      <a:pt x="336" y="276"/>
                    </a:cubicBezTo>
                    <a:cubicBezTo>
                      <a:pt x="324" y="266"/>
                      <a:pt x="300" y="251"/>
                      <a:pt x="283" y="258"/>
                    </a:cubicBezTo>
                    <a:cubicBezTo>
                      <a:pt x="280" y="249"/>
                      <a:pt x="259" y="250"/>
                      <a:pt x="247" y="247"/>
                    </a:cubicBezTo>
                    <a:cubicBezTo>
                      <a:pt x="246" y="250"/>
                      <a:pt x="248" y="255"/>
                      <a:pt x="244" y="256"/>
                    </a:cubicBezTo>
                    <a:cubicBezTo>
                      <a:pt x="240" y="248"/>
                      <a:pt x="231" y="244"/>
                      <a:pt x="229" y="234"/>
                    </a:cubicBezTo>
                    <a:cubicBezTo>
                      <a:pt x="237" y="228"/>
                      <a:pt x="240" y="240"/>
                      <a:pt x="247" y="243"/>
                    </a:cubicBezTo>
                    <a:cubicBezTo>
                      <a:pt x="256" y="246"/>
                      <a:pt x="268" y="242"/>
                      <a:pt x="276" y="247"/>
                    </a:cubicBezTo>
                    <a:cubicBezTo>
                      <a:pt x="278" y="245"/>
                      <a:pt x="269" y="237"/>
                      <a:pt x="278" y="235"/>
                    </a:cubicBezTo>
                    <a:cubicBezTo>
                      <a:pt x="283" y="237"/>
                      <a:pt x="284" y="244"/>
                      <a:pt x="287" y="249"/>
                    </a:cubicBezTo>
                    <a:cubicBezTo>
                      <a:pt x="305" y="252"/>
                      <a:pt x="319" y="257"/>
                      <a:pt x="333" y="263"/>
                    </a:cubicBezTo>
                    <a:cubicBezTo>
                      <a:pt x="303" y="232"/>
                      <a:pt x="260" y="213"/>
                      <a:pt x="214" y="213"/>
                    </a:cubicBezTo>
                    <a:close/>
                    <a:moveTo>
                      <a:pt x="895" y="456"/>
                    </a:moveTo>
                    <a:cubicBezTo>
                      <a:pt x="892" y="449"/>
                      <a:pt x="890" y="440"/>
                      <a:pt x="887" y="434"/>
                    </a:cubicBezTo>
                    <a:cubicBezTo>
                      <a:pt x="880" y="418"/>
                      <a:pt x="867" y="407"/>
                      <a:pt x="858" y="393"/>
                    </a:cubicBezTo>
                    <a:cubicBezTo>
                      <a:pt x="849" y="380"/>
                      <a:pt x="841" y="366"/>
                      <a:pt x="832" y="354"/>
                    </a:cubicBezTo>
                    <a:cubicBezTo>
                      <a:pt x="804" y="316"/>
                      <a:pt x="772" y="279"/>
                      <a:pt x="735" y="253"/>
                    </a:cubicBezTo>
                    <a:cubicBezTo>
                      <a:pt x="730" y="253"/>
                      <a:pt x="727" y="250"/>
                      <a:pt x="722" y="250"/>
                    </a:cubicBezTo>
                    <a:cubicBezTo>
                      <a:pt x="717" y="245"/>
                      <a:pt x="711" y="239"/>
                      <a:pt x="704" y="236"/>
                    </a:cubicBezTo>
                    <a:cubicBezTo>
                      <a:pt x="672" y="223"/>
                      <a:pt x="604" y="221"/>
                      <a:pt x="567" y="218"/>
                    </a:cubicBezTo>
                    <a:cubicBezTo>
                      <a:pt x="535" y="216"/>
                      <a:pt x="508" y="228"/>
                      <a:pt x="483" y="230"/>
                    </a:cubicBezTo>
                    <a:cubicBezTo>
                      <a:pt x="447" y="252"/>
                      <a:pt x="405" y="268"/>
                      <a:pt x="384" y="305"/>
                    </a:cubicBezTo>
                    <a:cubicBezTo>
                      <a:pt x="384" y="314"/>
                      <a:pt x="390" y="319"/>
                      <a:pt x="390" y="329"/>
                    </a:cubicBezTo>
                    <a:cubicBezTo>
                      <a:pt x="421" y="330"/>
                      <a:pt x="448" y="335"/>
                      <a:pt x="474" y="337"/>
                    </a:cubicBezTo>
                    <a:cubicBezTo>
                      <a:pt x="521" y="341"/>
                      <a:pt x="564" y="349"/>
                      <a:pt x="601" y="360"/>
                    </a:cubicBezTo>
                    <a:cubicBezTo>
                      <a:pt x="611" y="363"/>
                      <a:pt x="622" y="364"/>
                      <a:pt x="632" y="367"/>
                    </a:cubicBezTo>
                    <a:cubicBezTo>
                      <a:pt x="671" y="378"/>
                      <a:pt x="702" y="395"/>
                      <a:pt x="736" y="407"/>
                    </a:cubicBezTo>
                    <a:cubicBezTo>
                      <a:pt x="755" y="413"/>
                      <a:pt x="771" y="423"/>
                      <a:pt x="790" y="429"/>
                    </a:cubicBezTo>
                    <a:cubicBezTo>
                      <a:pt x="829" y="456"/>
                      <a:pt x="875" y="477"/>
                      <a:pt x="909" y="509"/>
                    </a:cubicBezTo>
                    <a:cubicBezTo>
                      <a:pt x="906" y="489"/>
                      <a:pt x="902" y="472"/>
                      <a:pt x="895" y="456"/>
                    </a:cubicBezTo>
                    <a:close/>
                    <a:moveTo>
                      <a:pt x="314" y="297"/>
                    </a:moveTo>
                    <a:cubicBezTo>
                      <a:pt x="289" y="290"/>
                      <a:pt x="270" y="287"/>
                      <a:pt x="253" y="287"/>
                    </a:cubicBezTo>
                    <a:cubicBezTo>
                      <a:pt x="248" y="290"/>
                      <a:pt x="247" y="288"/>
                      <a:pt x="240" y="288"/>
                    </a:cubicBezTo>
                    <a:cubicBezTo>
                      <a:pt x="209" y="297"/>
                      <a:pt x="185" y="309"/>
                      <a:pt x="160" y="325"/>
                    </a:cubicBezTo>
                    <a:cubicBezTo>
                      <a:pt x="125" y="348"/>
                      <a:pt x="95" y="370"/>
                      <a:pt x="65" y="395"/>
                    </a:cubicBezTo>
                    <a:cubicBezTo>
                      <a:pt x="49" y="408"/>
                      <a:pt x="31" y="418"/>
                      <a:pt x="18" y="433"/>
                    </a:cubicBezTo>
                    <a:cubicBezTo>
                      <a:pt x="13" y="471"/>
                      <a:pt x="17" y="514"/>
                      <a:pt x="27" y="554"/>
                    </a:cubicBezTo>
                    <a:cubicBezTo>
                      <a:pt x="36" y="588"/>
                      <a:pt x="46" y="620"/>
                      <a:pt x="59" y="643"/>
                    </a:cubicBezTo>
                    <a:cubicBezTo>
                      <a:pt x="71" y="605"/>
                      <a:pt x="77" y="562"/>
                      <a:pt x="93" y="522"/>
                    </a:cubicBezTo>
                    <a:cubicBezTo>
                      <a:pt x="121" y="453"/>
                      <a:pt x="171" y="393"/>
                      <a:pt x="234" y="358"/>
                    </a:cubicBezTo>
                    <a:cubicBezTo>
                      <a:pt x="270" y="337"/>
                      <a:pt x="329" y="319"/>
                      <a:pt x="369" y="328"/>
                    </a:cubicBezTo>
                    <a:cubicBezTo>
                      <a:pt x="360" y="309"/>
                      <a:pt x="341" y="304"/>
                      <a:pt x="314" y="297"/>
                    </a:cubicBezTo>
                    <a:close/>
                    <a:moveTo>
                      <a:pt x="309" y="338"/>
                    </a:moveTo>
                    <a:cubicBezTo>
                      <a:pt x="306" y="346"/>
                      <a:pt x="299" y="349"/>
                      <a:pt x="297" y="358"/>
                    </a:cubicBezTo>
                    <a:cubicBezTo>
                      <a:pt x="299" y="358"/>
                      <a:pt x="304" y="360"/>
                      <a:pt x="304" y="365"/>
                    </a:cubicBezTo>
                    <a:cubicBezTo>
                      <a:pt x="296" y="368"/>
                      <a:pt x="285" y="369"/>
                      <a:pt x="285" y="380"/>
                    </a:cubicBezTo>
                    <a:cubicBezTo>
                      <a:pt x="292" y="380"/>
                      <a:pt x="296" y="380"/>
                      <a:pt x="296" y="389"/>
                    </a:cubicBezTo>
                    <a:cubicBezTo>
                      <a:pt x="293" y="393"/>
                      <a:pt x="286" y="390"/>
                      <a:pt x="282" y="387"/>
                    </a:cubicBezTo>
                    <a:cubicBezTo>
                      <a:pt x="271" y="402"/>
                      <a:pt x="267" y="422"/>
                      <a:pt x="257" y="436"/>
                    </a:cubicBezTo>
                    <a:cubicBezTo>
                      <a:pt x="257" y="414"/>
                      <a:pt x="266" y="405"/>
                      <a:pt x="273" y="387"/>
                    </a:cubicBezTo>
                    <a:cubicBezTo>
                      <a:pt x="263" y="385"/>
                      <a:pt x="259" y="385"/>
                      <a:pt x="248" y="385"/>
                    </a:cubicBezTo>
                    <a:cubicBezTo>
                      <a:pt x="244" y="396"/>
                      <a:pt x="241" y="408"/>
                      <a:pt x="234" y="416"/>
                    </a:cubicBezTo>
                    <a:cubicBezTo>
                      <a:pt x="238" y="391"/>
                      <a:pt x="245" y="375"/>
                      <a:pt x="256" y="356"/>
                    </a:cubicBezTo>
                    <a:cubicBezTo>
                      <a:pt x="250" y="357"/>
                      <a:pt x="247" y="360"/>
                      <a:pt x="243" y="362"/>
                    </a:cubicBezTo>
                    <a:cubicBezTo>
                      <a:pt x="241" y="364"/>
                      <a:pt x="244" y="367"/>
                      <a:pt x="242" y="371"/>
                    </a:cubicBezTo>
                    <a:cubicBezTo>
                      <a:pt x="237" y="374"/>
                      <a:pt x="234" y="378"/>
                      <a:pt x="229" y="380"/>
                    </a:cubicBezTo>
                    <a:cubicBezTo>
                      <a:pt x="216" y="400"/>
                      <a:pt x="201" y="422"/>
                      <a:pt x="189" y="447"/>
                    </a:cubicBezTo>
                    <a:cubicBezTo>
                      <a:pt x="181" y="462"/>
                      <a:pt x="176" y="479"/>
                      <a:pt x="169" y="495"/>
                    </a:cubicBezTo>
                    <a:cubicBezTo>
                      <a:pt x="168" y="498"/>
                      <a:pt x="163" y="501"/>
                      <a:pt x="161" y="505"/>
                    </a:cubicBezTo>
                    <a:cubicBezTo>
                      <a:pt x="159" y="511"/>
                      <a:pt x="160" y="517"/>
                      <a:pt x="158" y="523"/>
                    </a:cubicBezTo>
                    <a:cubicBezTo>
                      <a:pt x="156" y="528"/>
                      <a:pt x="151" y="532"/>
                      <a:pt x="149" y="537"/>
                    </a:cubicBezTo>
                    <a:cubicBezTo>
                      <a:pt x="147" y="540"/>
                      <a:pt x="148" y="544"/>
                      <a:pt x="147" y="548"/>
                    </a:cubicBezTo>
                    <a:cubicBezTo>
                      <a:pt x="140" y="567"/>
                      <a:pt x="135" y="586"/>
                      <a:pt x="130" y="608"/>
                    </a:cubicBezTo>
                    <a:cubicBezTo>
                      <a:pt x="128" y="621"/>
                      <a:pt x="124" y="634"/>
                      <a:pt x="123" y="644"/>
                    </a:cubicBezTo>
                    <a:cubicBezTo>
                      <a:pt x="121" y="667"/>
                      <a:pt x="133" y="673"/>
                      <a:pt x="134" y="687"/>
                    </a:cubicBezTo>
                    <a:cubicBezTo>
                      <a:pt x="144" y="696"/>
                      <a:pt x="151" y="707"/>
                      <a:pt x="163" y="714"/>
                    </a:cubicBezTo>
                    <a:cubicBezTo>
                      <a:pt x="176" y="732"/>
                      <a:pt x="194" y="744"/>
                      <a:pt x="211" y="759"/>
                    </a:cubicBezTo>
                    <a:cubicBezTo>
                      <a:pt x="251" y="797"/>
                      <a:pt x="299" y="824"/>
                      <a:pt x="346" y="854"/>
                    </a:cubicBezTo>
                    <a:cubicBezTo>
                      <a:pt x="339" y="841"/>
                      <a:pt x="333" y="828"/>
                      <a:pt x="328" y="812"/>
                    </a:cubicBezTo>
                    <a:cubicBezTo>
                      <a:pt x="321" y="788"/>
                      <a:pt x="306" y="763"/>
                      <a:pt x="298" y="737"/>
                    </a:cubicBezTo>
                    <a:cubicBezTo>
                      <a:pt x="293" y="720"/>
                      <a:pt x="289" y="697"/>
                      <a:pt x="285" y="681"/>
                    </a:cubicBezTo>
                    <a:cubicBezTo>
                      <a:pt x="281" y="657"/>
                      <a:pt x="275" y="613"/>
                      <a:pt x="276" y="590"/>
                    </a:cubicBezTo>
                    <a:cubicBezTo>
                      <a:pt x="281" y="495"/>
                      <a:pt x="309" y="406"/>
                      <a:pt x="355" y="337"/>
                    </a:cubicBezTo>
                    <a:cubicBezTo>
                      <a:pt x="343" y="331"/>
                      <a:pt x="321" y="339"/>
                      <a:pt x="309" y="338"/>
                    </a:cubicBezTo>
                    <a:close/>
                    <a:moveTo>
                      <a:pt x="266" y="358"/>
                    </a:moveTo>
                    <a:cubicBezTo>
                      <a:pt x="275" y="359"/>
                      <a:pt x="280" y="356"/>
                      <a:pt x="288" y="359"/>
                    </a:cubicBezTo>
                    <a:cubicBezTo>
                      <a:pt x="290" y="351"/>
                      <a:pt x="296" y="347"/>
                      <a:pt x="298" y="340"/>
                    </a:cubicBezTo>
                    <a:cubicBezTo>
                      <a:pt x="286" y="344"/>
                      <a:pt x="270" y="344"/>
                      <a:pt x="266" y="358"/>
                    </a:cubicBezTo>
                    <a:close/>
                    <a:moveTo>
                      <a:pt x="406" y="405"/>
                    </a:moveTo>
                    <a:cubicBezTo>
                      <a:pt x="408" y="401"/>
                      <a:pt x="405" y="396"/>
                      <a:pt x="403" y="390"/>
                    </a:cubicBezTo>
                    <a:cubicBezTo>
                      <a:pt x="412" y="375"/>
                      <a:pt x="423" y="398"/>
                      <a:pt x="431" y="395"/>
                    </a:cubicBezTo>
                    <a:cubicBezTo>
                      <a:pt x="426" y="364"/>
                      <a:pt x="397" y="356"/>
                      <a:pt x="375" y="341"/>
                    </a:cubicBezTo>
                    <a:cubicBezTo>
                      <a:pt x="378" y="363"/>
                      <a:pt x="379" y="406"/>
                      <a:pt x="406" y="405"/>
                    </a:cubicBezTo>
                    <a:close/>
                    <a:moveTo>
                      <a:pt x="254" y="377"/>
                    </a:moveTo>
                    <a:cubicBezTo>
                      <a:pt x="263" y="379"/>
                      <a:pt x="267" y="378"/>
                      <a:pt x="278" y="378"/>
                    </a:cubicBezTo>
                    <a:cubicBezTo>
                      <a:pt x="278" y="374"/>
                      <a:pt x="284" y="369"/>
                      <a:pt x="282" y="365"/>
                    </a:cubicBezTo>
                    <a:cubicBezTo>
                      <a:pt x="271" y="365"/>
                      <a:pt x="270" y="365"/>
                      <a:pt x="261" y="363"/>
                    </a:cubicBezTo>
                    <a:cubicBezTo>
                      <a:pt x="259" y="368"/>
                      <a:pt x="254" y="370"/>
                      <a:pt x="254" y="377"/>
                    </a:cubicBezTo>
                    <a:close/>
                    <a:moveTo>
                      <a:pt x="442" y="399"/>
                    </a:moveTo>
                    <a:cubicBezTo>
                      <a:pt x="466" y="418"/>
                      <a:pt x="491" y="436"/>
                      <a:pt x="517" y="453"/>
                    </a:cubicBezTo>
                    <a:cubicBezTo>
                      <a:pt x="519" y="471"/>
                      <a:pt x="536" y="477"/>
                      <a:pt x="548" y="482"/>
                    </a:cubicBezTo>
                    <a:cubicBezTo>
                      <a:pt x="549" y="460"/>
                      <a:pt x="540" y="450"/>
                      <a:pt x="537" y="433"/>
                    </a:cubicBezTo>
                    <a:cubicBezTo>
                      <a:pt x="529" y="428"/>
                      <a:pt x="520" y="425"/>
                      <a:pt x="514" y="418"/>
                    </a:cubicBezTo>
                    <a:cubicBezTo>
                      <a:pt x="483" y="411"/>
                      <a:pt x="459" y="389"/>
                      <a:pt x="435" y="378"/>
                    </a:cubicBezTo>
                    <a:cubicBezTo>
                      <a:pt x="439" y="383"/>
                      <a:pt x="441" y="391"/>
                      <a:pt x="442" y="399"/>
                    </a:cubicBezTo>
                    <a:close/>
                    <a:moveTo>
                      <a:pt x="550" y="497"/>
                    </a:moveTo>
                    <a:cubicBezTo>
                      <a:pt x="586" y="551"/>
                      <a:pt x="626" y="603"/>
                      <a:pt x="661" y="657"/>
                    </a:cubicBezTo>
                    <a:cubicBezTo>
                      <a:pt x="678" y="684"/>
                      <a:pt x="695" y="714"/>
                      <a:pt x="712" y="743"/>
                    </a:cubicBezTo>
                    <a:cubicBezTo>
                      <a:pt x="728" y="771"/>
                      <a:pt x="746" y="801"/>
                      <a:pt x="759" y="830"/>
                    </a:cubicBezTo>
                    <a:cubicBezTo>
                      <a:pt x="779" y="874"/>
                      <a:pt x="798" y="920"/>
                      <a:pt x="820" y="965"/>
                    </a:cubicBezTo>
                    <a:cubicBezTo>
                      <a:pt x="836" y="997"/>
                      <a:pt x="850" y="1034"/>
                      <a:pt x="861" y="1069"/>
                    </a:cubicBezTo>
                    <a:cubicBezTo>
                      <a:pt x="872" y="1103"/>
                      <a:pt x="880" y="1141"/>
                      <a:pt x="891" y="1178"/>
                    </a:cubicBezTo>
                    <a:cubicBezTo>
                      <a:pt x="895" y="1190"/>
                      <a:pt x="898" y="1203"/>
                      <a:pt x="900" y="1217"/>
                    </a:cubicBezTo>
                    <a:cubicBezTo>
                      <a:pt x="903" y="1230"/>
                      <a:pt x="908" y="1241"/>
                      <a:pt x="911" y="1254"/>
                    </a:cubicBezTo>
                    <a:cubicBezTo>
                      <a:pt x="913" y="1267"/>
                      <a:pt x="914" y="1280"/>
                      <a:pt x="917" y="1293"/>
                    </a:cubicBezTo>
                    <a:cubicBezTo>
                      <a:pt x="923" y="1317"/>
                      <a:pt x="929" y="1341"/>
                      <a:pt x="934" y="1368"/>
                    </a:cubicBezTo>
                    <a:cubicBezTo>
                      <a:pt x="936" y="1380"/>
                      <a:pt x="940" y="1392"/>
                      <a:pt x="942" y="1404"/>
                    </a:cubicBezTo>
                    <a:cubicBezTo>
                      <a:pt x="949" y="1453"/>
                      <a:pt x="950" y="1496"/>
                      <a:pt x="954" y="1545"/>
                    </a:cubicBezTo>
                    <a:cubicBezTo>
                      <a:pt x="958" y="1584"/>
                      <a:pt x="957" y="1624"/>
                      <a:pt x="956" y="1665"/>
                    </a:cubicBezTo>
                    <a:cubicBezTo>
                      <a:pt x="955" y="1673"/>
                      <a:pt x="958" y="1682"/>
                      <a:pt x="957" y="1689"/>
                    </a:cubicBezTo>
                    <a:cubicBezTo>
                      <a:pt x="957" y="1695"/>
                      <a:pt x="953" y="1701"/>
                      <a:pt x="952" y="1707"/>
                    </a:cubicBezTo>
                    <a:cubicBezTo>
                      <a:pt x="950" y="1727"/>
                      <a:pt x="951" y="1753"/>
                      <a:pt x="944" y="1776"/>
                    </a:cubicBezTo>
                    <a:cubicBezTo>
                      <a:pt x="945" y="1779"/>
                      <a:pt x="936" y="1783"/>
                      <a:pt x="942" y="1784"/>
                    </a:cubicBezTo>
                    <a:cubicBezTo>
                      <a:pt x="960" y="1775"/>
                      <a:pt x="970" y="1755"/>
                      <a:pt x="983" y="1740"/>
                    </a:cubicBezTo>
                    <a:cubicBezTo>
                      <a:pt x="995" y="1725"/>
                      <a:pt x="1011" y="1705"/>
                      <a:pt x="1018" y="1688"/>
                    </a:cubicBezTo>
                    <a:cubicBezTo>
                      <a:pt x="1022" y="1678"/>
                      <a:pt x="1022" y="1664"/>
                      <a:pt x="1023" y="1652"/>
                    </a:cubicBezTo>
                    <a:cubicBezTo>
                      <a:pt x="1023" y="1639"/>
                      <a:pt x="1026" y="1627"/>
                      <a:pt x="1027" y="1614"/>
                    </a:cubicBezTo>
                    <a:cubicBezTo>
                      <a:pt x="1030" y="1565"/>
                      <a:pt x="1020" y="1507"/>
                      <a:pt x="1016" y="1454"/>
                    </a:cubicBezTo>
                    <a:cubicBezTo>
                      <a:pt x="1013" y="1400"/>
                      <a:pt x="1007" y="1348"/>
                      <a:pt x="995" y="1298"/>
                    </a:cubicBezTo>
                    <a:cubicBezTo>
                      <a:pt x="989" y="1275"/>
                      <a:pt x="980" y="1253"/>
                      <a:pt x="975" y="1230"/>
                    </a:cubicBezTo>
                    <a:cubicBezTo>
                      <a:pt x="970" y="1206"/>
                      <a:pt x="960" y="1185"/>
                      <a:pt x="952" y="1162"/>
                    </a:cubicBezTo>
                    <a:cubicBezTo>
                      <a:pt x="936" y="1118"/>
                      <a:pt x="922" y="1073"/>
                      <a:pt x="908" y="1028"/>
                    </a:cubicBezTo>
                    <a:cubicBezTo>
                      <a:pt x="895" y="986"/>
                      <a:pt x="873" y="943"/>
                      <a:pt x="855" y="900"/>
                    </a:cubicBezTo>
                    <a:cubicBezTo>
                      <a:pt x="817" y="813"/>
                      <a:pt x="778" y="737"/>
                      <a:pt x="730" y="664"/>
                    </a:cubicBezTo>
                    <a:cubicBezTo>
                      <a:pt x="718" y="646"/>
                      <a:pt x="703" y="630"/>
                      <a:pt x="691" y="612"/>
                    </a:cubicBezTo>
                    <a:cubicBezTo>
                      <a:pt x="678" y="594"/>
                      <a:pt x="668" y="573"/>
                      <a:pt x="655" y="557"/>
                    </a:cubicBezTo>
                    <a:cubicBezTo>
                      <a:pt x="646" y="545"/>
                      <a:pt x="632" y="536"/>
                      <a:pt x="621" y="524"/>
                    </a:cubicBezTo>
                    <a:cubicBezTo>
                      <a:pt x="596" y="497"/>
                      <a:pt x="578" y="465"/>
                      <a:pt x="552" y="444"/>
                    </a:cubicBezTo>
                    <a:cubicBezTo>
                      <a:pt x="551" y="443"/>
                      <a:pt x="551" y="443"/>
                      <a:pt x="550" y="443"/>
                    </a:cubicBezTo>
                    <a:cubicBezTo>
                      <a:pt x="554" y="459"/>
                      <a:pt x="562" y="483"/>
                      <a:pt x="550" y="497"/>
                    </a:cubicBezTo>
                    <a:close/>
                    <a:moveTo>
                      <a:pt x="947" y="1592"/>
                    </a:moveTo>
                    <a:cubicBezTo>
                      <a:pt x="946" y="1575"/>
                      <a:pt x="942" y="1556"/>
                      <a:pt x="942" y="1538"/>
                    </a:cubicBezTo>
                    <a:cubicBezTo>
                      <a:pt x="939" y="1491"/>
                      <a:pt x="939" y="1447"/>
                      <a:pt x="931" y="1404"/>
                    </a:cubicBezTo>
                    <a:cubicBezTo>
                      <a:pt x="925" y="1370"/>
                      <a:pt x="917" y="1336"/>
                      <a:pt x="911" y="1303"/>
                    </a:cubicBezTo>
                    <a:cubicBezTo>
                      <a:pt x="894" y="1222"/>
                      <a:pt x="873" y="1140"/>
                      <a:pt x="850" y="1067"/>
                    </a:cubicBezTo>
                    <a:cubicBezTo>
                      <a:pt x="837" y="1026"/>
                      <a:pt x="821" y="993"/>
                      <a:pt x="805" y="957"/>
                    </a:cubicBezTo>
                    <a:cubicBezTo>
                      <a:pt x="780" y="903"/>
                      <a:pt x="757" y="850"/>
                      <a:pt x="731" y="799"/>
                    </a:cubicBezTo>
                    <a:cubicBezTo>
                      <a:pt x="703" y="747"/>
                      <a:pt x="674" y="691"/>
                      <a:pt x="639" y="641"/>
                    </a:cubicBezTo>
                    <a:cubicBezTo>
                      <a:pt x="622" y="615"/>
                      <a:pt x="605" y="591"/>
                      <a:pt x="588" y="566"/>
                    </a:cubicBezTo>
                    <a:cubicBezTo>
                      <a:pt x="571" y="541"/>
                      <a:pt x="554" y="515"/>
                      <a:pt x="533" y="495"/>
                    </a:cubicBezTo>
                    <a:cubicBezTo>
                      <a:pt x="531" y="483"/>
                      <a:pt x="518" y="469"/>
                      <a:pt x="511" y="471"/>
                    </a:cubicBezTo>
                    <a:cubicBezTo>
                      <a:pt x="514" y="480"/>
                      <a:pt x="518" y="497"/>
                      <a:pt x="506" y="498"/>
                    </a:cubicBezTo>
                    <a:cubicBezTo>
                      <a:pt x="495" y="500"/>
                      <a:pt x="484" y="475"/>
                      <a:pt x="471" y="483"/>
                    </a:cubicBezTo>
                    <a:cubicBezTo>
                      <a:pt x="474" y="494"/>
                      <a:pt x="482" y="500"/>
                      <a:pt x="488" y="508"/>
                    </a:cubicBezTo>
                    <a:cubicBezTo>
                      <a:pt x="495" y="530"/>
                      <a:pt x="511" y="543"/>
                      <a:pt x="523" y="560"/>
                    </a:cubicBezTo>
                    <a:cubicBezTo>
                      <a:pt x="533" y="575"/>
                      <a:pt x="542" y="589"/>
                      <a:pt x="550" y="604"/>
                    </a:cubicBezTo>
                    <a:cubicBezTo>
                      <a:pt x="566" y="635"/>
                      <a:pt x="586" y="665"/>
                      <a:pt x="602" y="696"/>
                    </a:cubicBezTo>
                    <a:cubicBezTo>
                      <a:pt x="618" y="728"/>
                      <a:pt x="633" y="761"/>
                      <a:pt x="648" y="793"/>
                    </a:cubicBezTo>
                    <a:cubicBezTo>
                      <a:pt x="663" y="825"/>
                      <a:pt x="681" y="856"/>
                      <a:pt x="691" y="891"/>
                    </a:cubicBezTo>
                    <a:cubicBezTo>
                      <a:pt x="698" y="894"/>
                      <a:pt x="699" y="903"/>
                      <a:pt x="701" y="909"/>
                    </a:cubicBezTo>
                    <a:cubicBezTo>
                      <a:pt x="711" y="931"/>
                      <a:pt x="719" y="954"/>
                      <a:pt x="727" y="978"/>
                    </a:cubicBezTo>
                    <a:cubicBezTo>
                      <a:pt x="738" y="1009"/>
                      <a:pt x="745" y="1041"/>
                      <a:pt x="757" y="1073"/>
                    </a:cubicBezTo>
                    <a:cubicBezTo>
                      <a:pt x="796" y="1177"/>
                      <a:pt x="818" y="1317"/>
                      <a:pt x="803" y="1448"/>
                    </a:cubicBezTo>
                    <a:cubicBezTo>
                      <a:pt x="803" y="1455"/>
                      <a:pt x="799" y="1463"/>
                      <a:pt x="798" y="1471"/>
                    </a:cubicBezTo>
                    <a:cubicBezTo>
                      <a:pt x="797" y="1479"/>
                      <a:pt x="799" y="1487"/>
                      <a:pt x="798" y="1494"/>
                    </a:cubicBezTo>
                    <a:cubicBezTo>
                      <a:pt x="793" y="1548"/>
                      <a:pt x="779" y="1595"/>
                      <a:pt x="774" y="1639"/>
                    </a:cubicBezTo>
                    <a:cubicBezTo>
                      <a:pt x="762" y="1658"/>
                      <a:pt x="761" y="1681"/>
                      <a:pt x="756" y="1704"/>
                    </a:cubicBezTo>
                    <a:cubicBezTo>
                      <a:pt x="750" y="1727"/>
                      <a:pt x="737" y="1747"/>
                      <a:pt x="731" y="1768"/>
                    </a:cubicBezTo>
                    <a:cubicBezTo>
                      <a:pt x="746" y="1779"/>
                      <a:pt x="767" y="1776"/>
                      <a:pt x="789" y="1775"/>
                    </a:cubicBezTo>
                    <a:cubicBezTo>
                      <a:pt x="836" y="1772"/>
                      <a:pt x="888" y="1786"/>
                      <a:pt x="934" y="1786"/>
                    </a:cubicBezTo>
                    <a:cubicBezTo>
                      <a:pt x="939" y="1717"/>
                      <a:pt x="948" y="1658"/>
                      <a:pt x="947" y="1592"/>
                    </a:cubicBezTo>
                    <a:close/>
                    <a:moveTo>
                      <a:pt x="437" y="553"/>
                    </a:moveTo>
                    <a:cubicBezTo>
                      <a:pt x="438" y="553"/>
                      <a:pt x="438" y="554"/>
                      <a:pt x="439" y="554"/>
                    </a:cubicBezTo>
                    <a:cubicBezTo>
                      <a:pt x="471" y="600"/>
                      <a:pt x="503" y="649"/>
                      <a:pt x="533" y="696"/>
                    </a:cubicBezTo>
                    <a:cubicBezTo>
                      <a:pt x="565" y="745"/>
                      <a:pt x="591" y="800"/>
                      <a:pt x="612" y="856"/>
                    </a:cubicBezTo>
                    <a:cubicBezTo>
                      <a:pt x="626" y="895"/>
                      <a:pt x="639" y="933"/>
                      <a:pt x="652" y="975"/>
                    </a:cubicBezTo>
                    <a:cubicBezTo>
                      <a:pt x="658" y="995"/>
                      <a:pt x="668" y="1013"/>
                      <a:pt x="674" y="1032"/>
                    </a:cubicBezTo>
                    <a:cubicBezTo>
                      <a:pt x="680" y="1052"/>
                      <a:pt x="684" y="1074"/>
                      <a:pt x="688" y="1095"/>
                    </a:cubicBezTo>
                    <a:cubicBezTo>
                      <a:pt x="693" y="1116"/>
                      <a:pt x="700" y="1136"/>
                      <a:pt x="703" y="1157"/>
                    </a:cubicBezTo>
                    <a:cubicBezTo>
                      <a:pt x="718" y="1268"/>
                      <a:pt x="734" y="1388"/>
                      <a:pt x="728" y="1508"/>
                    </a:cubicBezTo>
                    <a:cubicBezTo>
                      <a:pt x="728" y="1526"/>
                      <a:pt x="722" y="1543"/>
                      <a:pt x="718" y="1560"/>
                    </a:cubicBezTo>
                    <a:cubicBezTo>
                      <a:pt x="714" y="1577"/>
                      <a:pt x="715" y="1595"/>
                      <a:pt x="710" y="1611"/>
                    </a:cubicBezTo>
                    <a:cubicBezTo>
                      <a:pt x="707" y="1622"/>
                      <a:pt x="699" y="1632"/>
                      <a:pt x="700" y="1647"/>
                    </a:cubicBezTo>
                    <a:cubicBezTo>
                      <a:pt x="691" y="1661"/>
                      <a:pt x="685" y="1679"/>
                      <a:pt x="682" y="1700"/>
                    </a:cubicBezTo>
                    <a:cubicBezTo>
                      <a:pt x="678" y="1704"/>
                      <a:pt x="674" y="1695"/>
                      <a:pt x="673" y="1701"/>
                    </a:cubicBezTo>
                    <a:cubicBezTo>
                      <a:pt x="690" y="1721"/>
                      <a:pt x="701" y="1746"/>
                      <a:pt x="722" y="1762"/>
                    </a:cubicBezTo>
                    <a:cubicBezTo>
                      <a:pt x="738" y="1732"/>
                      <a:pt x="743" y="1697"/>
                      <a:pt x="753" y="1663"/>
                    </a:cubicBezTo>
                    <a:cubicBezTo>
                      <a:pt x="757" y="1651"/>
                      <a:pt x="762" y="1639"/>
                      <a:pt x="765" y="1626"/>
                    </a:cubicBezTo>
                    <a:cubicBezTo>
                      <a:pt x="773" y="1584"/>
                      <a:pt x="781" y="1544"/>
                      <a:pt x="785" y="1499"/>
                    </a:cubicBezTo>
                    <a:cubicBezTo>
                      <a:pt x="791" y="1443"/>
                      <a:pt x="802" y="1387"/>
                      <a:pt x="798" y="1332"/>
                    </a:cubicBezTo>
                    <a:cubicBezTo>
                      <a:pt x="795" y="1273"/>
                      <a:pt x="788" y="1218"/>
                      <a:pt x="775" y="1161"/>
                    </a:cubicBezTo>
                    <a:cubicBezTo>
                      <a:pt x="766" y="1125"/>
                      <a:pt x="752" y="1090"/>
                      <a:pt x="740" y="1056"/>
                    </a:cubicBezTo>
                    <a:cubicBezTo>
                      <a:pt x="728" y="1022"/>
                      <a:pt x="720" y="987"/>
                      <a:pt x="706" y="953"/>
                    </a:cubicBezTo>
                    <a:cubicBezTo>
                      <a:pt x="700" y="936"/>
                      <a:pt x="695" y="919"/>
                      <a:pt x="687" y="903"/>
                    </a:cubicBezTo>
                    <a:cubicBezTo>
                      <a:pt x="680" y="886"/>
                      <a:pt x="670" y="870"/>
                      <a:pt x="668" y="851"/>
                    </a:cubicBezTo>
                    <a:cubicBezTo>
                      <a:pt x="643" y="804"/>
                      <a:pt x="622" y="757"/>
                      <a:pt x="599" y="710"/>
                    </a:cubicBezTo>
                    <a:cubicBezTo>
                      <a:pt x="594" y="699"/>
                      <a:pt x="586" y="689"/>
                      <a:pt x="580" y="678"/>
                    </a:cubicBezTo>
                    <a:cubicBezTo>
                      <a:pt x="574" y="668"/>
                      <a:pt x="570" y="656"/>
                      <a:pt x="564" y="646"/>
                    </a:cubicBezTo>
                    <a:cubicBezTo>
                      <a:pt x="540" y="603"/>
                      <a:pt x="521" y="563"/>
                      <a:pt x="490" y="531"/>
                    </a:cubicBezTo>
                    <a:cubicBezTo>
                      <a:pt x="498" y="566"/>
                      <a:pt x="452" y="568"/>
                      <a:pt x="437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66"/>
              <p:cNvSpPr>
                <a:spLocks noEditPoints="1"/>
              </p:cNvSpPr>
              <p:nvPr/>
            </p:nvSpPr>
            <p:spPr bwMode="auto">
              <a:xfrm>
                <a:off x="8334375" y="4002088"/>
                <a:ext cx="69850" cy="120650"/>
              </a:xfrm>
              <a:custGeom>
                <a:avLst/>
                <a:gdLst>
                  <a:gd name="T0" fmla="*/ 31 w 108"/>
                  <a:gd name="T1" fmla="*/ 115 h 186"/>
                  <a:gd name="T2" fmla="*/ 41 w 108"/>
                  <a:gd name="T3" fmla="*/ 145 h 186"/>
                  <a:gd name="T4" fmla="*/ 22 w 108"/>
                  <a:gd name="T5" fmla="*/ 109 h 186"/>
                  <a:gd name="T6" fmla="*/ 0 w 108"/>
                  <a:gd name="T7" fmla="*/ 88 h 186"/>
                  <a:gd name="T8" fmla="*/ 20 w 108"/>
                  <a:gd name="T9" fmla="*/ 101 h 186"/>
                  <a:gd name="T10" fmla="*/ 11 w 108"/>
                  <a:gd name="T11" fmla="*/ 65 h 186"/>
                  <a:gd name="T12" fmla="*/ 15 w 108"/>
                  <a:gd name="T13" fmla="*/ 64 h 186"/>
                  <a:gd name="T14" fmla="*/ 20 w 108"/>
                  <a:gd name="T15" fmla="*/ 25 h 186"/>
                  <a:gd name="T16" fmla="*/ 22 w 108"/>
                  <a:gd name="T17" fmla="*/ 70 h 186"/>
                  <a:gd name="T18" fmla="*/ 59 w 108"/>
                  <a:gd name="T19" fmla="*/ 98 h 186"/>
                  <a:gd name="T20" fmla="*/ 54 w 108"/>
                  <a:gd name="T21" fmla="*/ 56 h 186"/>
                  <a:gd name="T22" fmla="*/ 29 w 108"/>
                  <a:gd name="T23" fmla="*/ 33 h 186"/>
                  <a:gd name="T24" fmla="*/ 53 w 108"/>
                  <a:gd name="T25" fmla="*/ 45 h 186"/>
                  <a:gd name="T26" fmla="*/ 60 w 108"/>
                  <a:gd name="T27" fmla="*/ 0 h 186"/>
                  <a:gd name="T28" fmla="*/ 58 w 108"/>
                  <a:gd name="T29" fmla="*/ 48 h 186"/>
                  <a:gd name="T30" fmla="*/ 73 w 108"/>
                  <a:gd name="T31" fmla="*/ 65 h 186"/>
                  <a:gd name="T32" fmla="*/ 59 w 108"/>
                  <a:gd name="T33" fmla="*/ 60 h 186"/>
                  <a:gd name="T34" fmla="*/ 64 w 108"/>
                  <a:gd name="T35" fmla="*/ 101 h 186"/>
                  <a:gd name="T36" fmla="*/ 93 w 108"/>
                  <a:gd name="T37" fmla="*/ 114 h 186"/>
                  <a:gd name="T38" fmla="*/ 68 w 108"/>
                  <a:gd name="T39" fmla="*/ 113 h 186"/>
                  <a:gd name="T40" fmla="*/ 108 w 108"/>
                  <a:gd name="T41" fmla="*/ 162 h 186"/>
                  <a:gd name="T42" fmla="*/ 80 w 108"/>
                  <a:gd name="T43" fmla="*/ 149 h 186"/>
                  <a:gd name="T44" fmla="*/ 97 w 108"/>
                  <a:gd name="T45" fmla="*/ 185 h 186"/>
                  <a:gd name="T46" fmla="*/ 69 w 108"/>
                  <a:gd name="T47" fmla="*/ 144 h 186"/>
                  <a:gd name="T48" fmla="*/ 33 w 108"/>
                  <a:gd name="T49" fmla="*/ 116 h 186"/>
                  <a:gd name="T50" fmla="*/ 31 w 108"/>
                  <a:gd name="T51" fmla="*/ 115 h 186"/>
                  <a:gd name="T52" fmla="*/ 28 w 108"/>
                  <a:gd name="T53" fmla="*/ 107 h 186"/>
                  <a:gd name="T54" fmla="*/ 67 w 108"/>
                  <a:gd name="T55" fmla="*/ 129 h 186"/>
                  <a:gd name="T56" fmla="*/ 24 w 108"/>
                  <a:gd name="T57" fmla="*/ 80 h 186"/>
                  <a:gd name="T58" fmla="*/ 28 w 108"/>
                  <a:gd name="T59" fmla="*/ 10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8" h="186">
                    <a:moveTo>
                      <a:pt x="31" y="115"/>
                    </a:moveTo>
                    <a:cubicBezTo>
                      <a:pt x="32" y="126"/>
                      <a:pt x="43" y="135"/>
                      <a:pt x="41" y="145"/>
                    </a:cubicBezTo>
                    <a:cubicBezTo>
                      <a:pt x="27" y="141"/>
                      <a:pt x="28" y="121"/>
                      <a:pt x="22" y="109"/>
                    </a:cubicBezTo>
                    <a:cubicBezTo>
                      <a:pt x="15" y="102"/>
                      <a:pt x="1" y="96"/>
                      <a:pt x="0" y="88"/>
                    </a:cubicBezTo>
                    <a:cubicBezTo>
                      <a:pt x="9" y="90"/>
                      <a:pt x="12" y="98"/>
                      <a:pt x="20" y="101"/>
                    </a:cubicBezTo>
                    <a:cubicBezTo>
                      <a:pt x="18" y="88"/>
                      <a:pt x="18" y="73"/>
                      <a:pt x="11" y="65"/>
                    </a:cubicBezTo>
                    <a:cubicBezTo>
                      <a:pt x="13" y="65"/>
                      <a:pt x="15" y="65"/>
                      <a:pt x="15" y="64"/>
                    </a:cubicBezTo>
                    <a:cubicBezTo>
                      <a:pt x="15" y="46"/>
                      <a:pt x="16" y="38"/>
                      <a:pt x="20" y="25"/>
                    </a:cubicBezTo>
                    <a:cubicBezTo>
                      <a:pt x="24" y="36"/>
                      <a:pt x="18" y="56"/>
                      <a:pt x="22" y="70"/>
                    </a:cubicBezTo>
                    <a:cubicBezTo>
                      <a:pt x="34" y="80"/>
                      <a:pt x="46" y="90"/>
                      <a:pt x="59" y="98"/>
                    </a:cubicBezTo>
                    <a:cubicBezTo>
                      <a:pt x="57" y="84"/>
                      <a:pt x="54" y="71"/>
                      <a:pt x="54" y="56"/>
                    </a:cubicBezTo>
                    <a:cubicBezTo>
                      <a:pt x="46" y="48"/>
                      <a:pt x="38" y="40"/>
                      <a:pt x="29" y="33"/>
                    </a:cubicBezTo>
                    <a:cubicBezTo>
                      <a:pt x="38" y="31"/>
                      <a:pt x="45" y="42"/>
                      <a:pt x="53" y="45"/>
                    </a:cubicBezTo>
                    <a:cubicBezTo>
                      <a:pt x="55" y="30"/>
                      <a:pt x="50" y="11"/>
                      <a:pt x="60" y="0"/>
                    </a:cubicBezTo>
                    <a:cubicBezTo>
                      <a:pt x="61" y="16"/>
                      <a:pt x="55" y="34"/>
                      <a:pt x="58" y="48"/>
                    </a:cubicBezTo>
                    <a:cubicBezTo>
                      <a:pt x="62" y="54"/>
                      <a:pt x="76" y="56"/>
                      <a:pt x="73" y="65"/>
                    </a:cubicBezTo>
                    <a:cubicBezTo>
                      <a:pt x="69" y="70"/>
                      <a:pt x="63" y="63"/>
                      <a:pt x="59" y="60"/>
                    </a:cubicBezTo>
                    <a:cubicBezTo>
                      <a:pt x="57" y="72"/>
                      <a:pt x="63" y="88"/>
                      <a:pt x="64" y="101"/>
                    </a:cubicBezTo>
                    <a:cubicBezTo>
                      <a:pt x="73" y="108"/>
                      <a:pt x="86" y="105"/>
                      <a:pt x="93" y="114"/>
                    </a:cubicBezTo>
                    <a:cubicBezTo>
                      <a:pt x="87" y="123"/>
                      <a:pt x="75" y="114"/>
                      <a:pt x="68" y="113"/>
                    </a:cubicBezTo>
                    <a:cubicBezTo>
                      <a:pt x="64" y="141"/>
                      <a:pt x="98" y="143"/>
                      <a:pt x="108" y="162"/>
                    </a:cubicBezTo>
                    <a:cubicBezTo>
                      <a:pt x="95" y="161"/>
                      <a:pt x="89" y="154"/>
                      <a:pt x="80" y="149"/>
                    </a:cubicBezTo>
                    <a:cubicBezTo>
                      <a:pt x="80" y="161"/>
                      <a:pt x="91" y="174"/>
                      <a:pt x="97" y="185"/>
                    </a:cubicBezTo>
                    <a:cubicBezTo>
                      <a:pt x="75" y="186"/>
                      <a:pt x="78" y="158"/>
                      <a:pt x="69" y="144"/>
                    </a:cubicBezTo>
                    <a:cubicBezTo>
                      <a:pt x="60" y="129"/>
                      <a:pt x="44" y="128"/>
                      <a:pt x="33" y="116"/>
                    </a:cubicBezTo>
                    <a:cubicBezTo>
                      <a:pt x="32" y="116"/>
                      <a:pt x="32" y="115"/>
                      <a:pt x="31" y="115"/>
                    </a:cubicBezTo>
                    <a:close/>
                    <a:moveTo>
                      <a:pt x="28" y="107"/>
                    </a:moveTo>
                    <a:cubicBezTo>
                      <a:pt x="42" y="113"/>
                      <a:pt x="53" y="128"/>
                      <a:pt x="67" y="129"/>
                    </a:cubicBezTo>
                    <a:cubicBezTo>
                      <a:pt x="62" y="104"/>
                      <a:pt x="42" y="94"/>
                      <a:pt x="24" y="80"/>
                    </a:cubicBezTo>
                    <a:cubicBezTo>
                      <a:pt x="25" y="90"/>
                      <a:pt x="27" y="96"/>
                      <a:pt x="28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0811382" y="6075758"/>
              <a:ext cx="723441" cy="637967"/>
              <a:chOff x="7750175" y="5213350"/>
              <a:chExt cx="1303338" cy="1149350"/>
            </a:xfrm>
          </p:grpSpPr>
          <p:sp>
            <p:nvSpPr>
              <p:cNvPr id="28" name="Freeform 131"/>
              <p:cNvSpPr>
                <a:spLocks noEditPoints="1"/>
              </p:cNvSpPr>
              <p:nvPr/>
            </p:nvSpPr>
            <p:spPr bwMode="auto">
              <a:xfrm>
                <a:off x="8975725" y="5327650"/>
                <a:ext cx="49213" cy="46038"/>
              </a:xfrm>
              <a:custGeom>
                <a:avLst/>
                <a:gdLst>
                  <a:gd name="T0" fmla="*/ 25 w 76"/>
                  <a:gd name="T1" fmla="*/ 2 h 71"/>
                  <a:gd name="T2" fmla="*/ 35 w 76"/>
                  <a:gd name="T3" fmla="*/ 8 h 71"/>
                  <a:gd name="T4" fmla="*/ 44 w 76"/>
                  <a:gd name="T5" fmla="*/ 0 h 71"/>
                  <a:gd name="T6" fmla="*/ 11 w 76"/>
                  <a:gd name="T7" fmla="*/ 49 h 71"/>
                  <a:gd name="T8" fmla="*/ 25 w 76"/>
                  <a:gd name="T9" fmla="*/ 2 h 71"/>
                  <a:gd name="T10" fmla="*/ 19 w 76"/>
                  <a:gd name="T11" fmla="*/ 31 h 71"/>
                  <a:gd name="T12" fmla="*/ 29 w 76"/>
                  <a:gd name="T13" fmla="*/ 39 h 71"/>
                  <a:gd name="T14" fmla="*/ 39 w 76"/>
                  <a:gd name="T15" fmla="*/ 14 h 71"/>
                  <a:gd name="T16" fmla="*/ 19 w 76"/>
                  <a:gd name="T17" fmla="*/ 3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71">
                    <a:moveTo>
                      <a:pt x="25" y="2"/>
                    </a:moveTo>
                    <a:cubicBezTo>
                      <a:pt x="30" y="2"/>
                      <a:pt x="35" y="2"/>
                      <a:pt x="35" y="8"/>
                    </a:cubicBezTo>
                    <a:cubicBezTo>
                      <a:pt x="41" y="8"/>
                      <a:pt x="39" y="0"/>
                      <a:pt x="44" y="0"/>
                    </a:cubicBezTo>
                    <a:cubicBezTo>
                      <a:pt x="76" y="23"/>
                      <a:pt x="31" y="71"/>
                      <a:pt x="11" y="49"/>
                    </a:cubicBezTo>
                    <a:cubicBezTo>
                      <a:pt x="0" y="37"/>
                      <a:pt x="5" y="6"/>
                      <a:pt x="25" y="2"/>
                    </a:cubicBezTo>
                    <a:close/>
                    <a:moveTo>
                      <a:pt x="19" y="31"/>
                    </a:moveTo>
                    <a:cubicBezTo>
                      <a:pt x="23" y="33"/>
                      <a:pt x="23" y="39"/>
                      <a:pt x="29" y="39"/>
                    </a:cubicBezTo>
                    <a:cubicBezTo>
                      <a:pt x="36" y="34"/>
                      <a:pt x="40" y="27"/>
                      <a:pt x="39" y="14"/>
                    </a:cubicBezTo>
                    <a:cubicBezTo>
                      <a:pt x="29" y="17"/>
                      <a:pt x="20" y="20"/>
                      <a:pt x="19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32"/>
              <p:cNvSpPr>
                <a:spLocks noEditPoints="1"/>
              </p:cNvSpPr>
              <p:nvPr/>
            </p:nvSpPr>
            <p:spPr bwMode="auto">
              <a:xfrm>
                <a:off x="8945563" y="5387975"/>
                <a:ext cx="41275" cy="38100"/>
              </a:xfrm>
              <a:custGeom>
                <a:avLst/>
                <a:gdLst>
                  <a:gd name="T0" fmla="*/ 65 w 65"/>
                  <a:gd name="T1" fmla="*/ 16 h 60"/>
                  <a:gd name="T2" fmla="*/ 55 w 65"/>
                  <a:gd name="T3" fmla="*/ 49 h 60"/>
                  <a:gd name="T4" fmla="*/ 24 w 65"/>
                  <a:gd name="T5" fmla="*/ 57 h 60"/>
                  <a:gd name="T6" fmla="*/ 32 w 65"/>
                  <a:gd name="T7" fmla="*/ 0 h 60"/>
                  <a:gd name="T8" fmla="*/ 65 w 65"/>
                  <a:gd name="T9" fmla="*/ 16 h 60"/>
                  <a:gd name="T10" fmla="*/ 30 w 65"/>
                  <a:gd name="T11" fmla="*/ 18 h 60"/>
                  <a:gd name="T12" fmla="*/ 28 w 65"/>
                  <a:gd name="T13" fmla="*/ 41 h 60"/>
                  <a:gd name="T14" fmla="*/ 47 w 65"/>
                  <a:gd name="T15" fmla="*/ 28 h 60"/>
                  <a:gd name="T16" fmla="*/ 30 w 65"/>
                  <a:gd name="T17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0">
                    <a:moveTo>
                      <a:pt x="65" y="16"/>
                    </a:moveTo>
                    <a:cubicBezTo>
                      <a:pt x="65" y="31"/>
                      <a:pt x="61" y="37"/>
                      <a:pt x="55" y="49"/>
                    </a:cubicBezTo>
                    <a:cubicBezTo>
                      <a:pt x="42" y="51"/>
                      <a:pt x="33" y="60"/>
                      <a:pt x="24" y="57"/>
                    </a:cubicBezTo>
                    <a:cubicBezTo>
                      <a:pt x="0" y="48"/>
                      <a:pt x="4" y="6"/>
                      <a:pt x="32" y="0"/>
                    </a:cubicBezTo>
                    <a:cubicBezTo>
                      <a:pt x="44" y="4"/>
                      <a:pt x="50" y="14"/>
                      <a:pt x="65" y="16"/>
                    </a:cubicBezTo>
                    <a:close/>
                    <a:moveTo>
                      <a:pt x="30" y="18"/>
                    </a:moveTo>
                    <a:cubicBezTo>
                      <a:pt x="24" y="22"/>
                      <a:pt x="21" y="36"/>
                      <a:pt x="28" y="41"/>
                    </a:cubicBezTo>
                    <a:cubicBezTo>
                      <a:pt x="35" y="40"/>
                      <a:pt x="45" y="39"/>
                      <a:pt x="47" y="28"/>
                    </a:cubicBezTo>
                    <a:cubicBezTo>
                      <a:pt x="43" y="22"/>
                      <a:pt x="39" y="17"/>
                      <a:pt x="3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33"/>
              <p:cNvSpPr>
                <a:spLocks noEditPoints="1"/>
              </p:cNvSpPr>
              <p:nvPr/>
            </p:nvSpPr>
            <p:spPr bwMode="auto">
              <a:xfrm>
                <a:off x="8710613" y="5246688"/>
                <a:ext cx="42863" cy="47625"/>
              </a:xfrm>
              <a:custGeom>
                <a:avLst/>
                <a:gdLst>
                  <a:gd name="T0" fmla="*/ 19 w 66"/>
                  <a:gd name="T1" fmla="*/ 64 h 72"/>
                  <a:gd name="T2" fmla="*/ 25 w 66"/>
                  <a:gd name="T3" fmla="*/ 5 h 72"/>
                  <a:gd name="T4" fmla="*/ 19 w 66"/>
                  <a:gd name="T5" fmla="*/ 64 h 72"/>
                  <a:gd name="T6" fmla="*/ 21 w 66"/>
                  <a:gd name="T7" fmla="*/ 29 h 72"/>
                  <a:gd name="T8" fmla="*/ 29 w 66"/>
                  <a:gd name="T9" fmla="*/ 49 h 72"/>
                  <a:gd name="T10" fmla="*/ 39 w 66"/>
                  <a:gd name="T11" fmla="*/ 25 h 72"/>
                  <a:gd name="T12" fmla="*/ 21 w 66"/>
                  <a:gd name="T13" fmla="*/ 2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72">
                    <a:moveTo>
                      <a:pt x="19" y="64"/>
                    </a:moveTo>
                    <a:cubicBezTo>
                      <a:pt x="0" y="50"/>
                      <a:pt x="1" y="9"/>
                      <a:pt x="25" y="5"/>
                    </a:cubicBezTo>
                    <a:cubicBezTo>
                      <a:pt x="60" y="0"/>
                      <a:pt x="66" y="72"/>
                      <a:pt x="19" y="64"/>
                    </a:cubicBezTo>
                    <a:close/>
                    <a:moveTo>
                      <a:pt x="21" y="29"/>
                    </a:moveTo>
                    <a:cubicBezTo>
                      <a:pt x="22" y="37"/>
                      <a:pt x="24" y="44"/>
                      <a:pt x="29" y="49"/>
                    </a:cubicBezTo>
                    <a:cubicBezTo>
                      <a:pt x="39" y="44"/>
                      <a:pt x="38" y="37"/>
                      <a:pt x="39" y="25"/>
                    </a:cubicBezTo>
                    <a:cubicBezTo>
                      <a:pt x="31" y="20"/>
                      <a:pt x="27" y="26"/>
                      <a:pt x="21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34"/>
              <p:cNvSpPr>
                <a:spLocks noEditPoints="1"/>
              </p:cNvSpPr>
              <p:nvPr/>
            </p:nvSpPr>
            <p:spPr bwMode="auto">
              <a:xfrm>
                <a:off x="8691563" y="5313363"/>
                <a:ext cx="36513" cy="39688"/>
              </a:xfrm>
              <a:custGeom>
                <a:avLst/>
                <a:gdLst>
                  <a:gd name="T0" fmla="*/ 18 w 58"/>
                  <a:gd name="T1" fmla="*/ 0 h 60"/>
                  <a:gd name="T2" fmla="*/ 55 w 58"/>
                  <a:gd name="T3" fmla="*/ 12 h 60"/>
                  <a:gd name="T4" fmla="*/ 24 w 58"/>
                  <a:gd name="T5" fmla="*/ 57 h 60"/>
                  <a:gd name="T6" fmla="*/ 18 w 58"/>
                  <a:gd name="T7" fmla="*/ 0 h 60"/>
                  <a:gd name="T8" fmla="*/ 26 w 58"/>
                  <a:gd name="T9" fmla="*/ 16 h 60"/>
                  <a:gd name="T10" fmla="*/ 24 w 58"/>
                  <a:gd name="T11" fmla="*/ 34 h 60"/>
                  <a:gd name="T12" fmla="*/ 41 w 58"/>
                  <a:gd name="T13" fmla="*/ 16 h 60"/>
                  <a:gd name="T14" fmla="*/ 26 w 58"/>
                  <a:gd name="T15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60">
                    <a:moveTo>
                      <a:pt x="18" y="0"/>
                    </a:moveTo>
                    <a:cubicBezTo>
                      <a:pt x="37" y="1"/>
                      <a:pt x="43" y="9"/>
                      <a:pt x="55" y="12"/>
                    </a:cubicBezTo>
                    <a:cubicBezTo>
                      <a:pt x="58" y="38"/>
                      <a:pt x="38" y="60"/>
                      <a:pt x="24" y="57"/>
                    </a:cubicBezTo>
                    <a:cubicBezTo>
                      <a:pt x="3" y="53"/>
                      <a:pt x="0" y="16"/>
                      <a:pt x="18" y="0"/>
                    </a:cubicBezTo>
                    <a:close/>
                    <a:moveTo>
                      <a:pt x="26" y="16"/>
                    </a:moveTo>
                    <a:cubicBezTo>
                      <a:pt x="26" y="23"/>
                      <a:pt x="22" y="26"/>
                      <a:pt x="24" y="34"/>
                    </a:cubicBezTo>
                    <a:cubicBezTo>
                      <a:pt x="34" y="39"/>
                      <a:pt x="37" y="24"/>
                      <a:pt x="41" y="16"/>
                    </a:cubicBezTo>
                    <a:cubicBezTo>
                      <a:pt x="36" y="13"/>
                      <a:pt x="30" y="16"/>
                      <a:pt x="2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35"/>
              <p:cNvSpPr/>
              <p:nvPr/>
            </p:nvSpPr>
            <p:spPr bwMode="auto">
              <a:xfrm>
                <a:off x="7870825" y="5510213"/>
                <a:ext cx="4763" cy="6350"/>
              </a:xfrm>
              <a:custGeom>
                <a:avLst/>
                <a:gdLst>
                  <a:gd name="T0" fmla="*/ 8 w 8"/>
                  <a:gd name="T1" fmla="*/ 0 h 10"/>
                  <a:gd name="T2" fmla="*/ 6 w 8"/>
                  <a:gd name="T3" fmla="*/ 10 h 10"/>
                  <a:gd name="T4" fmla="*/ 0 w 8"/>
                  <a:gd name="T5" fmla="*/ 8 h 10"/>
                  <a:gd name="T6" fmla="*/ 8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cubicBezTo>
                      <a:pt x="8" y="5"/>
                      <a:pt x="8" y="8"/>
                      <a:pt x="6" y="10"/>
                    </a:cubicBezTo>
                    <a:cubicBezTo>
                      <a:pt x="4" y="9"/>
                      <a:pt x="3" y="8"/>
                      <a:pt x="0" y="8"/>
                    </a:cubicBezTo>
                    <a:cubicBezTo>
                      <a:pt x="0" y="3"/>
                      <a:pt x="3" y="1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36"/>
              <p:cNvSpPr>
                <a:spLocks noEditPoints="1"/>
              </p:cNvSpPr>
              <p:nvPr/>
            </p:nvSpPr>
            <p:spPr bwMode="auto">
              <a:xfrm>
                <a:off x="7750175" y="5213350"/>
                <a:ext cx="1303338" cy="1149350"/>
              </a:xfrm>
              <a:custGeom>
                <a:avLst/>
                <a:gdLst>
                  <a:gd name="T0" fmla="*/ 115 w 2018"/>
                  <a:gd name="T1" fmla="*/ 1063 h 1779"/>
                  <a:gd name="T2" fmla="*/ 72 w 2018"/>
                  <a:gd name="T3" fmla="*/ 202 h 1779"/>
                  <a:gd name="T4" fmla="*/ 700 w 2018"/>
                  <a:gd name="T5" fmla="*/ 52 h 1779"/>
                  <a:gd name="T6" fmla="*/ 1360 w 2018"/>
                  <a:gd name="T7" fmla="*/ 285 h 1779"/>
                  <a:gd name="T8" fmla="*/ 1435 w 2018"/>
                  <a:gd name="T9" fmla="*/ 251 h 1779"/>
                  <a:gd name="T10" fmla="*/ 1886 w 2018"/>
                  <a:gd name="T11" fmla="*/ 83 h 1779"/>
                  <a:gd name="T12" fmla="*/ 1958 w 2018"/>
                  <a:gd name="T13" fmla="*/ 375 h 1779"/>
                  <a:gd name="T14" fmla="*/ 1838 w 2018"/>
                  <a:gd name="T15" fmla="*/ 1281 h 1779"/>
                  <a:gd name="T16" fmla="*/ 1382 w 2018"/>
                  <a:gd name="T17" fmla="*/ 1069 h 1779"/>
                  <a:gd name="T18" fmla="*/ 1280 w 2018"/>
                  <a:gd name="T19" fmla="*/ 1302 h 1779"/>
                  <a:gd name="T20" fmla="*/ 1050 w 2018"/>
                  <a:gd name="T21" fmla="*/ 1314 h 1779"/>
                  <a:gd name="T22" fmla="*/ 917 w 2018"/>
                  <a:gd name="T23" fmla="*/ 1194 h 1779"/>
                  <a:gd name="T24" fmla="*/ 860 w 2018"/>
                  <a:gd name="T25" fmla="*/ 665 h 1779"/>
                  <a:gd name="T26" fmla="*/ 537 w 2018"/>
                  <a:gd name="T27" fmla="*/ 706 h 1779"/>
                  <a:gd name="T28" fmla="*/ 402 w 2018"/>
                  <a:gd name="T29" fmla="*/ 1765 h 1779"/>
                  <a:gd name="T30" fmla="*/ 1974 w 2018"/>
                  <a:gd name="T31" fmla="*/ 136 h 1779"/>
                  <a:gd name="T32" fmla="*/ 1454 w 2018"/>
                  <a:gd name="T33" fmla="*/ 238 h 1779"/>
                  <a:gd name="T34" fmla="*/ 1856 w 2018"/>
                  <a:gd name="T35" fmla="*/ 906 h 1779"/>
                  <a:gd name="T36" fmla="*/ 1862 w 2018"/>
                  <a:gd name="T37" fmla="*/ 622 h 1779"/>
                  <a:gd name="T38" fmla="*/ 1337 w 2018"/>
                  <a:gd name="T39" fmla="*/ 987 h 1779"/>
                  <a:gd name="T40" fmla="*/ 1833 w 2018"/>
                  <a:gd name="T41" fmla="*/ 826 h 1779"/>
                  <a:gd name="T42" fmla="*/ 1846 w 2018"/>
                  <a:gd name="T43" fmla="*/ 585 h 1779"/>
                  <a:gd name="T44" fmla="*/ 1727 w 2018"/>
                  <a:gd name="T45" fmla="*/ 616 h 1779"/>
                  <a:gd name="T46" fmla="*/ 1597 w 2018"/>
                  <a:gd name="T47" fmla="*/ 273 h 1779"/>
                  <a:gd name="T48" fmla="*/ 1809 w 2018"/>
                  <a:gd name="T49" fmla="*/ 1236 h 1779"/>
                  <a:gd name="T50" fmla="*/ 1744 w 2018"/>
                  <a:gd name="T51" fmla="*/ 649 h 1779"/>
                  <a:gd name="T52" fmla="*/ 1056 w 2018"/>
                  <a:gd name="T53" fmla="*/ 679 h 1779"/>
                  <a:gd name="T54" fmla="*/ 1254 w 2018"/>
                  <a:gd name="T55" fmla="*/ 840 h 1779"/>
                  <a:gd name="T56" fmla="*/ 1535 w 2018"/>
                  <a:gd name="T57" fmla="*/ 822 h 1779"/>
                  <a:gd name="T58" fmla="*/ 1454 w 2018"/>
                  <a:gd name="T59" fmla="*/ 910 h 1779"/>
                  <a:gd name="T60" fmla="*/ 1750 w 2018"/>
                  <a:gd name="T61" fmla="*/ 769 h 1779"/>
                  <a:gd name="T62" fmla="*/ 1444 w 2018"/>
                  <a:gd name="T63" fmla="*/ 369 h 1779"/>
                  <a:gd name="T64" fmla="*/ 1413 w 2018"/>
                  <a:gd name="T65" fmla="*/ 528 h 1779"/>
                  <a:gd name="T66" fmla="*/ 1090 w 2018"/>
                  <a:gd name="T67" fmla="*/ 318 h 1779"/>
                  <a:gd name="T68" fmla="*/ 472 w 2018"/>
                  <a:gd name="T69" fmla="*/ 440 h 1779"/>
                  <a:gd name="T70" fmla="*/ 1329 w 2018"/>
                  <a:gd name="T71" fmla="*/ 943 h 1779"/>
                  <a:gd name="T72" fmla="*/ 1303 w 2018"/>
                  <a:gd name="T73" fmla="*/ 1022 h 1779"/>
                  <a:gd name="T74" fmla="*/ 1329 w 2018"/>
                  <a:gd name="T75" fmla="*/ 943 h 1779"/>
                  <a:gd name="T76" fmla="*/ 745 w 2018"/>
                  <a:gd name="T77" fmla="*/ 95 h 1779"/>
                  <a:gd name="T78" fmla="*/ 237 w 2018"/>
                  <a:gd name="T79" fmla="*/ 232 h 1779"/>
                  <a:gd name="T80" fmla="*/ 952 w 2018"/>
                  <a:gd name="T81" fmla="*/ 320 h 1779"/>
                  <a:gd name="T82" fmla="*/ 647 w 2018"/>
                  <a:gd name="T83" fmla="*/ 665 h 1779"/>
                  <a:gd name="T84" fmla="*/ 949 w 2018"/>
                  <a:gd name="T85" fmla="*/ 398 h 1779"/>
                  <a:gd name="T86" fmla="*/ 980 w 2018"/>
                  <a:gd name="T87" fmla="*/ 1582 h 1779"/>
                  <a:gd name="T88" fmla="*/ 996 w 2018"/>
                  <a:gd name="T89" fmla="*/ 1041 h 1779"/>
                  <a:gd name="T90" fmla="*/ 1009 w 2018"/>
                  <a:gd name="T91" fmla="*/ 1582 h 1779"/>
                  <a:gd name="T92" fmla="*/ 980 w 2018"/>
                  <a:gd name="T93" fmla="*/ 759 h 1779"/>
                  <a:gd name="T94" fmla="*/ 662 w 2018"/>
                  <a:gd name="T95" fmla="*/ 687 h 1779"/>
                  <a:gd name="T96" fmla="*/ 421 w 2018"/>
                  <a:gd name="T97" fmla="*/ 1724 h 1779"/>
                  <a:gd name="T98" fmla="*/ 421 w 2018"/>
                  <a:gd name="T99" fmla="*/ 1724 h 1779"/>
                  <a:gd name="T100" fmla="*/ 462 w 2018"/>
                  <a:gd name="T101" fmla="*/ 1188 h 1779"/>
                  <a:gd name="T102" fmla="*/ 439 w 2018"/>
                  <a:gd name="T103" fmla="*/ 1710 h 1779"/>
                  <a:gd name="T104" fmla="*/ 233 w 2018"/>
                  <a:gd name="T105" fmla="*/ 250 h 1779"/>
                  <a:gd name="T106" fmla="*/ 447 w 2018"/>
                  <a:gd name="T107" fmla="*/ 418 h 1779"/>
                  <a:gd name="T108" fmla="*/ 98 w 2018"/>
                  <a:gd name="T109" fmla="*/ 306 h 1779"/>
                  <a:gd name="T110" fmla="*/ 251 w 2018"/>
                  <a:gd name="T111" fmla="*/ 530 h 1779"/>
                  <a:gd name="T112" fmla="*/ 162 w 2018"/>
                  <a:gd name="T113" fmla="*/ 798 h 1779"/>
                  <a:gd name="T114" fmla="*/ 447 w 2018"/>
                  <a:gd name="T115" fmla="*/ 1071 h 1779"/>
                  <a:gd name="T116" fmla="*/ 274 w 2018"/>
                  <a:gd name="T117" fmla="*/ 1339 h 1779"/>
                  <a:gd name="T118" fmla="*/ 88 w 2018"/>
                  <a:gd name="T119" fmla="*/ 1294 h 1779"/>
                  <a:gd name="T120" fmla="*/ 176 w 2018"/>
                  <a:gd name="T121" fmla="*/ 1257 h 1779"/>
                  <a:gd name="T122" fmla="*/ 102 w 2018"/>
                  <a:gd name="T123" fmla="*/ 449 h 1779"/>
                  <a:gd name="T124" fmla="*/ 153 w 2018"/>
                  <a:gd name="T125" fmla="*/ 1049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18" h="1779">
                    <a:moveTo>
                      <a:pt x="423" y="1682"/>
                    </a:moveTo>
                    <a:cubicBezTo>
                      <a:pt x="426" y="1647"/>
                      <a:pt x="425" y="1627"/>
                      <a:pt x="429" y="1590"/>
                    </a:cubicBezTo>
                    <a:cubicBezTo>
                      <a:pt x="422" y="1584"/>
                      <a:pt x="416" y="1576"/>
                      <a:pt x="406" y="1573"/>
                    </a:cubicBezTo>
                    <a:cubicBezTo>
                      <a:pt x="350" y="1476"/>
                      <a:pt x="279" y="1393"/>
                      <a:pt x="213" y="1306"/>
                    </a:cubicBezTo>
                    <a:cubicBezTo>
                      <a:pt x="205" y="1355"/>
                      <a:pt x="66" y="1356"/>
                      <a:pt x="74" y="1290"/>
                    </a:cubicBezTo>
                    <a:cubicBezTo>
                      <a:pt x="88" y="1284"/>
                      <a:pt x="90" y="1261"/>
                      <a:pt x="108" y="1265"/>
                    </a:cubicBezTo>
                    <a:cubicBezTo>
                      <a:pt x="110" y="1209"/>
                      <a:pt x="106" y="1158"/>
                      <a:pt x="110" y="1108"/>
                    </a:cubicBezTo>
                    <a:cubicBezTo>
                      <a:pt x="111" y="1093"/>
                      <a:pt x="115" y="1078"/>
                      <a:pt x="115" y="1063"/>
                    </a:cubicBezTo>
                    <a:cubicBezTo>
                      <a:pt x="115" y="1027"/>
                      <a:pt x="108" y="994"/>
                      <a:pt x="106" y="959"/>
                    </a:cubicBezTo>
                    <a:cubicBezTo>
                      <a:pt x="103" y="921"/>
                      <a:pt x="98" y="883"/>
                      <a:pt x="96" y="843"/>
                    </a:cubicBezTo>
                    <a:cubicBezTo>
                      <a:pt x="96" y="837"/>
                      <a:pt x="98" y="833"/>
                      <a:pt x="102" y="832"/>
                    </a:cubicBezTo>
                    <a:cubicBezTo>
                      <a:pt x="93" y="789"/>
                      <a:pt x="107" y="748"/>
                      <a:pt x="102" y="708"/>
                    </a:cubicBezTo>
                    <a:cubicBezTo>
                      <a:pt x="91" y="620"/>
                      <a:pt x="93" y="526"/>
                      <a:pt x="82" y="432"/>
                    </a:cubicBezTo>
                    <a:cubicBezTo>
                      <a:pt x="95" y="413"/>
                      <a:pt x="82" y="391"/>
                      <a:pt x="80" y="367"/>
                    </a:cubicBezTo>
                    <a:cubicBezTo>
                      <a:pt x="78" y="341"/>
                      <a:pt x="82" y="313"/>
                      <a:pt x="82" y="285"/>
                    </a:cubicBezTo>
                    <a:cubicBezTo>
                      <a:pt x="82" y="256"/>
                      <a:pt x="67" y="231"/>
                      <a:pt x="72" y="202"/>
                    </a:cubicBezTo>
                    <a:cubicBezTo>
                      <a:pt x="67" y="195"/>
                      <a:pt x="62" y="188"/>
                      <a:pt x="49" y="189"/>
                    </a:cubicBezTo>
                    <a:cubicBezTo>
                      <a:pt x="45" y="172"/>
                      <a:pt x="28" y="175"/>
                      <a:pt x="19" y="163"/>
                    </a:cubicBezTo>
                    <a:cubicBezTo>
                      <a:pt x="0" y="138"/>
                      <a:pt x="23" y="106"/>
                      <a:pt x="49" y="99"/>
                    </a:cubicBezTo>
                    <a:cubicBezTo>
                      <a:pt x="55" y="98"/>
                      <a:pt x="57" y="103"/>
                      <a:pt x="61" y="106"/>
                    </a:cubicBezTo>
                    <a:cubicBezTo>
                      <a:pt x="171" y="85"/>
                      <a:pt x="282" y="98"/>
                      <a:pt x="396" y="75"/>
                    </a:cubicBezTo>
                    <a:cubicBezTo>
                      <a:pt x="461" y="83"/>
                      <a:pt x="527" y="59"/>
                      <a:pt x="590" y="67"/>
                    </a:cubicBezTo>
                    <a:cubicBezTo>
                      <a:pt x="606" y="65"/>
                      <a:pt x="624" y="62"/>
                      <a:pt x="643" y="59"/>
                    </a:cubicBezTo>
                    <a:cubicBezTo>
                      <a:pt x="661" y="57"/>
                      <a:pt x="684" y="50"/>
                      <a:pt x="700" y="52"/>
                    </a:cubicBezTo>
                    <a:cubicBezTo>
                      <a:pt x="712" y="53"/>
                      <a:pt x="722" y="67"/>
                      <a:pt x="733" y="61"/>
                    </a:cubicBezTo>
                    <a:cubicBezTo>
                      <a:pt x="769" y="92"/>
                      <a:pt x="828" y="90"/>
                      <a:pt x="864" y="122"/>
                    </a:cubicBezTo>
                    <a:cubicBezTo>
                      <a:pt x="894" y="127"/>
                      <a:pt x="920" y="143"/>
                      <a:pt x="947" y="153"/>
                    </a:cubicBezTo>
                    <a:cubicBezTo>
                      <a:pt x="974" y="164"/>
                      <a:pt x="1002" y="173"/>
                      <a:pt x="1029" y="183"/>
                    </a:cubicBezTo>
                    <a:cubicBezTo>
                      <a:pt x="1044" y="189"/>
                      <a:pt x="1058" y="198"/>
                      <a:pt x="1074" y="202"/>
                    </a:cubicBezTo>
                    <a:cubicBezTo>
                      <a:pt x="1087" y="207"/>
                      <a:pt x="1101" y="206"/>
                      <a:pt x="1113" y="210"/>
                    </a:cubicBezTo>
                    <a:cubicBezTo>
                      <a:pt x="1143" y="222"/>
                      <a:pt x="1172" y="236"/>
                      <a:pt x="1201" y="240"/>
                    </a:cubicBezTo>
                    <a:cubicBezTo>
                      <a:pt x="1249" y="267"/>
                      <a:pt x="1305" y="263"/>
                      <a:pt x="1360" y="285"/>
                    </a:cubicBezTo>
                    <a:cubicBezTo>
                      <a:pt x="1366" y="300"/>
                      <a:pt x="1369" y="306"/>
                      <a:pt x="1368" y="326"/>
                    </a:cubicBezTo>
                    <a:cubicBezTo>
                      <a:pt x="1342" y="358"/>
                      <a:pt x="1283" y="345"/>
                      <a:pt x="1233" y="353"/>
                    </a:cubicBezTo>
                    <a:cubicBezTo>
                      <a:pt x="1183" y="418"/>
                      <a:pt x="1148" y="496"/>
                      <a:pt x="1107" y="569"/>
                    </a:cubicBezTo>
                    <a:cubicBezTo>
                      <a:pt x="1130" y="564"/>
                      <a:pt x="1153" y="553"/>
                      <a:pt x="1178" y="547"/>
                    </a:cubicBezTo>
                    <a:cubicBezTo>
                      <a:pt x="1238" y="534"/>
                      <a:pt x="1305" y="534"/>
                      <a:pt x="1360" y="520"/>
                    </a:cubicBezTo>
                    <a:cubicBezTo>
                      <a:pt x="1368" y="519"/>
                      <a:pt x="1371" y="523"/>
                      <a:pt x="1378" y="524"/>
                    </a:cubicBezTo>
                    <a:cubicBezTo>
                      <a:pt x="1378" y="516"/>
                      <a:pt x="1374" y="512"/>
                      <a:pt x="1374" y="504"/>
                    </a:cubicBezTo>
                    <a:cubicBezTo>
                      <a:pt x="1389" y="413"/>
                      <a:pt x="1392" y="317"/>
                      <a:pt x="1435" y="251"/>
                    </a:cubicBezTo>
                    <a:cubicBezTo>
                      <a:pt x="1404" y="217"/>
                      <a:pt x="1431" y="162"/>
                      <a:pt x="1443" y="112"/>
                    </a:cubicBezTo>
                    <a:cubicBezTo>
                      <a:pt x="1451" y="78"/>
                      <a:pt x="1451" y="20"/>
                      <a:pt x="1474" y="8"/>
                    </a:cubicBezTo>
                    <a:cubicBezTo>
                      <a:pt x="1489" y="0"/>
                      <a:pt x="1525" y="6"/>
                      <a:pt x="1544" y="8"/>
                    </a:cubicBezTo>
                    <a:cubicBezTo>
                      <a:pt x="1571" y="12"/>
                      <a:pt x="1592" y="18"/>
                      <a:pt x="1625" y="24"/>
                    </a:cubicBezTo>
                    <a:cubicBezTo>
                      <a:pt x="1640" y="27"/>
                      <a:pt x="1654" y="35"/>
                      <a:pt x="1672" y="40"/>
                    </a:cubicBezTo>
                    <a:cubicBezTo>
                      <a:pt x="1703" y="49"/>
                      <a:pt x="1738" y="52"/>
                      <a:pt x="1772" y="59"/>
                    </a:cubicBezTo>
                    <a:cubicBezTo>
                      <a:pt x="1788" y="63"/>
                      <a:pt x="1803" y="71"/>
                      <a:pt x="1819" y="75"/>
                    </a:cubicBezTo>
                    <a:cubicBezTo>
                      <a:pt x="1842" y="81"/>
                      <a:pt x="1865" y="79"/>
                      <a:pt x="1886" y="83"/>
                    </a:cubicBezTo>
                    <a:cubicBezTo>
                      <a:pt x="1894" y="84"/>
                      <a:pt x="1901" y="91"/>
                      <a:pt x="1909" y="93"/>
                    </a:cubicBezTo>
                    <a:cubicBezTo>
                      <a:pt x="1915" y="94"/>
                      <a:pt x="1921" y="91"/>
                      <a:pt x="1927" y="93"/>
                    </a:cubicBezTo>
                    <a:cubicBezTo>
                      <a:pt x="1947" y="99"/>
                      <a:pt x="1971" y="121"/>
                      <a:pt x="1987" y="118"/>
                    </a:cubicBezTo>
                    <a:cubicBezTo>
                      <a:pt x="1992" y="135"/>
                      <a:pt x="2011" y="143"/>
                      <a:pt x="2013" y="163"/>
                    </a:cubicBezTo>
                    <a:cubicBezTo>
                      <a:pt x="2015" y="185"/>
                      <a:pt x="2001" y="202"/>
                      <a:pt x="1987" y="216"/>
                    </a:cubicBezTo>
                    <a:cubicBezTo>
                      <a:pt x="1995" y="239"/>
                      <a:pt x="2018" y="244"/>
                      <a:pt x="2015" y="269"/>
                    </a:cubicBezTo>
                    <a:cubicBezTo>
                      <a:pt x="2013" y="282"/>
                      <a:pt x="1993" y="303"/>
                      <a:pt x="1984" y="322"/>
                    </a:cubicBezTo>
                    <a:cubicBezTo>
                      <a:pt x="1974" y="340"/>
                      <a:pt x="1965" y="359"/>
                      <a:pt x="1958" y="375"/>
                    </a:cubicBezTo>
                    <a:cubicBezTo>
                      <a:pt x="1950" y="395"/>
                      <a:pt x="1948" y="415"/>
                      <a:pt x="1940" y="434"/>
                    </a:cubicBezTo>
                    <a:cubicBezTo>
                      <a:pt x="1937" y="443"/>
                      <a:pt x="1930" y="450"/>
                      <a:pt x="1927" y="459"/>
                    </a:cubicBezTo>
                    <a:cubicBezTo>
                      <a:pt x="1923" y="469"/>
                      <a:pt x="1922" y="481"/>
                      <a:pt x="1919" y="493"/>
                    </a:cubicBezTo>
                    <a:cubicBezTo>
                      <a:pt x="1909" y="525"/>
                      <a:pt x="1891" y="560"/>
                      <a:pt x="1887" y="593"/>
                    </a:cubicBezTo>
                    <a:cubicBezTo>
                      <a:pt x="1883" y="636"/>
                      <a:pt x="1889" y="691"/>
                      <a:pt x="1884" y="736"/>
                    </a:cubicBezTo>
                    <a:cubicBezTo>
                      <a:pt x="1870" y="856"/>
                      <a:pt x="1876" y="1013"/>
                      <a:pt x="1876" y="1139"/>
                    </a:cubicBezTo>
                    <a:cubicBezTo>
                      <a:pt x="1876" y="1154"/>
                      <a:pt x="1874" y="1176"/>
                      <a:pt x="1874" y="1198"/>
                    </a:cubicBezTo>
                    <a:cubicBezTo>
                      <a:pt x="1874" y="1244"/>
                      <a:pt x="1875" y="1265"/>
                      <a:pt x="1838" y="1281"/>
                    </a:cubicBezTo>
                    <a:cubicBezTo>
                      <a:pt x="1822" y="1281"/>
                      <a:pt x="1824" y="1276"/>
                      <a:pt x="1811" y="1281"/>
                    </a:cubicBezTo>
                    <a:cubicBezTo>
                      <a:pt x="1804" y="1268"/>
                      <a:pt x="1797" y="1268"/>
                      <a:pt x="1786" y="1261"/>
                    </a:cubicBezTo>
                    <a:cubicBezTo>
                      <a:pt x="1776" y="1142"/>
                      <a:pt x="1811" y="977"/>
                      <a:pt x="1793" y="859"/>
                    </a:cubicBezTo>
                    <a:cubicBezTo>
                      <a:pt x="1687" y="893"/>
                      <a:pt x="1577" y="929"/>
                      <a:pt x="1480" y="971"/>
                    </a:cubicBezTo>
                    <a:cubicBezTo>
                      <a:pt x="1461" y="967"/>
                      <a:pt x="1452" y="981"/>
                      <a:pt x="1437" y="987"/>
                    </a:cubicBezTo>
                    <a:cubicBezTo>
                      <a:pt x="1431" y="989"/>
                      <a:pt x="1426" y="986"/>
                      <a:pt x="1421" y="989"/>
                    </a:cubicBezTo>
                    <a:cubicBezTo>
                      <a:pt x="1388" y="1002"/>
                      <a:pt x="1392" y="1009"/>
                      <a:pt x="1388" y="1043"/>
                    </a:cubicBezTo>
                    <a:cubicBezTo>
                      <a:pt x="1387" y="1052"/>
                      <a:pt x="1382" y="1060"/>
                      <a:pt x="1382" y="1069"/>
                    </a:cubicBezTo>
                    <a:cubicBezTo>
                      <a:pt x="1376" y="1160"/>
                      <a:pt x="1371" y="1263"/>
                      <a:pt x="1364" y="1355"/>
                    </a:cubicBezTo>
                    <a:cubicBezTo>
                      <a:pt x="1362" y="1381"/>
                      <a:pt x="1357" y="1403"/>
                      <a:pt x="1362" y="1428"/>
                    </a:cubicBezTo>
                    <a:cubicBezTo>
                      <a:pt x="1350" y="1446"/>
                      <a:pt x="1331" y="1457"/>
                      <a:pt x="1309" y="1465"/>
                    </a:cubicBezTo>
                    <a:cubicBezTo>
                      <a:pt x="1302" y="1452"/>
                      <a:pt x="1278" y="1447"/>
                      <a:pt x="1270" y="1433"/>
                    </a:cubicBezTo>
                    <a:cubicBezTo>
                      <a:pt x="1271" y="1436"/>
                      <a:pt x="1266" y="1414"/>
                      <a:pt x="1266" y="1414"/>
                    </a:cubicBezTo>
                    <a:cubicBezTo>
                      <a:pt x="1266" y="1406"/>
                      <a:pt x="1270" y="1406"/>
                      <a:pt x="1272" y="1398"/>
                    </a:cubicBezTo>
                    <a:cubicBezTo>
                      <a:pt x="1275" y="1386"/>
                      <a:pt x="1274" y="1367"/>
                      <a:pt x="1276" y="1351"/>
                    </a:cubicBezTo>
                    <a:cubicBezTo>
                      <a:pt x="1278" y="1336"/>
                      <a:pt x="1279" y="1319"/>
                      <a:pt x="1280" y="1302"/>
                    </a:cubicBezTo>
                    <a:cubicBezTo>
                      <a:pt x="1283" y="1234"/>
                      <a:pt x="1285" y="1156"/>
                      <a:pt x="1288" y="1089"/>
                    </a:cubicBezTo>
                    <a:cubicBezTo>
                      <a:pt x="1289" y="1067"/>
                      <a:pt x="1291" y="1048"/>
                      <a:pt x="1292" y="1030"/>
                    </a:cubicBezTo>
                    <a:cubicBezTo>
                      <a:pt x="1292" y="994"/>
                      <a:pt x="1293" y="970"/>
                      <a:pt x="1268" y="951"/>
                    </a:cubicBezTo>
                    <a:cubicBezTo>
                      <a:pt x="1204" y="902"/>
                      <a:pt x="1120" y="869"/>
                      <a:pt x="1058" y="818"/>
                    </a:cubicBezTo>
                    <a:cubicBezTo>
                      <a:pt x="1049" y="949"/>
                      <a:pt x="1052" y="1061"/>
                      <a:pt x="1056" y="1185"/>
                    </a:cubicBezTo>
                    <a:cubicBezTo>
                      <a:pt x="1057" y="1195"/>
                      <a:pt x="1052" y="1207"/>
                      <a:pt x="1052" y="1218"/>
                    </a:cubicBezTo>
                    <a:cubicBezTo>
                      <a:pt x="1053" y="1225"/>
                      <a:pt x="1056" y="1234"/>
                      <a:pt x="1056" y="1241"/>
                    </a:cubicBezTo>
                    <a:cubicBezTo>
                      <a:pt x="1057" y="1265"/>
                      <a:pt x="1051" y="1290"/>
                      <a:pt x="1050" y="1314"/>
                    </a:cubicBezTo>
                    <a:cubicBezTo>
                      <a:pt x="1050" y="1392"/>
                      <a:pt x="1053" y="1471"/>
                      <a:pt x="1056" y="1557"/>
                    </a:cubicBezTo>
                    <a:cubicBezTo>
                      <a:pt x="1074" y="1567"/>
                      <a:pt x="1084" y="1584"/>
                      <a:pt x="1099" y="1596"/>
                    </a:cubicBezTo>
                    <a:cubicBezTo>
                      <a:pt x="1101" y="1603"/>
                      <a:pt x="1094" y="1626"/>
                      <a:pt x="1088" y="1633"/>
                    </a:cubicBezTo>
                    <a:cubicBezTo>
                      <a:pt x="1074" y="1648"/>
                      <a:pt x="959" y="1686"/>
                      <a:pt x="935" y="1641"/>
                    </a:cubicBezTo>
                    <a:cubicBezTo>
                      <a:pt x="921" y="1616"/>
                      <a:pt x="935" y="1567"/>
                      <a:pt x="980" y="1571"/>
                    </a:cubicBezTo>
                    <a:cubicBezTo>
                      <a:pt x="986" y="1457"/>
                      <a:pt x="981" y="1337"/>
                      <a:pt x="974" y="1218"/>
                    </a:cubicBezTo>
                    <a:cubicBezTo>
                      <a:pt x="962" y="1215"/>
                      <a:pt x="953" y="1209"/>
                      <a:pt x="947" y="1216"/>
                    </a:cubicBezTo>
                    <a:cubicBezTo>
                      <a:pt x="928" y="1206"/>
                      <a:pt x="936" y="1203"/>
                      <a:pt x="917" y="1194"/>
                    </a:cubicBezTo>
                    <a:cubicBezTo>
                      <a:pt x="915" y="1182"/>
                      <a:pt x="924" y="1171"/>
                      <a:pt x="927" y="1157"/>
                    </a:cubicBezTo>
                    <a:cubicBezTo>
                      <a:pt x="934" y="1120"/>
                      <a:pt x="932" y="1072"/>
                      <a:pt x="937" y="1030"/>
                    </a:cubicBezTo>
                    <a:cubicBezTo>
                      <a:pt x="939" y="1015"/>
                      <a:pt x="942" y="1004"/>
                      <a:pt x="943" y="981"/>
                    </a:cubicBezTo>
                    <a:cubicBezTo>
                      <a:pt x="944" y="930"/>
                      <a:pt x="960" y="861"/>
                      <a:pt x="964" y="812"/>
                    </a:cubicBezTo>
                    <a:cubicBezTo>
                      <a:pt x="966" y="798"/>
                      <a:pt x="963" y="782"/>
                      <a:pt x="964" y="767"/>
                    </a:cubicBezTo>
                    <a:cubicBezTo>
                      <a:pt x="967" y="742"/>
                      <a:pt x="978" y="712"/>
                      <a:pt x="976" y="679"/>
                    </a:cubicBezTo>
                    <a:cubicBezTo>
                      <a:pt x="986" y="675"/>
                      <a:pt x="983" y="661"/>
                      <a:pt x="984" y="653"/>
                    </a:cubicBezTo>
                    <a:cubicBezTo>
                      <a:pt x="940" y="656"/>
                      <a:pt x="901" y="662"/>
                      <a:pt x="860" y="665"/>
                    </a:cubicBezTo>
                    <a:cubicBezTo>
                      <a:pt x="813" y="669"/>
                      <a:pt x="766" y="676"/>
                      <a:pt x="713" y="685"/>
                    </a:cubicBezTo>
                    <a:cubicBezTo>
                      <a:pt x="715" y="811"/>
                      <a:pt x="723" y="931"/>
                      <a:pt x="709" y="1049"/>
                    </a:cubicBezTo>
                    <a:cubicBezTo>
                      <a:pt x="726" y="1070"/>
                      <a:pt x="761" y="1083"/>
                      <a:pt x="745" y="1128"/>
                    </a:cubicBezTo>
                    <a:cubicBezTo>
                      <a:pt x="718" y="1153"/>
                      <a:pt x="679" y="1130"/>
                      <a:pt x="639" y="1134"/>
                    </a:cubicBezTo>
                    <a:cubicBezTo>
                      <a:pt x="633" y="1129"/>
                      <a:pt x="627" y="1126"/>
                      <a:pt x="621" y="1122"/>
                    </a:cubicBezTo>
                    <a:cubicBezTo>
                      <a:pt x="614" y="1095"/>
                      <a:pt x="622" y="1058"/>
                      <a:pt x="647" y="1063"/>
                    </a:cubicBezTo>
                    <a:cubicBezTo>
                      <a:pt x="658" y="957"/>
                      <a:pt x="636" y="814"/>
                      <a:pt x="649" y="691"/>
                    </a:cubicBezTo>
                    <a:cubicBezTo>
                      <a:pt x="608" y="698"/>
                      <a:pt x="580" y="702"/>
                      <a:pt x="537" y="706"/>
                    </a:cubicBezTo>
                    <a:cubicBezTo>
                      <a:pt x="530" y="825"/>
                      <a:pt x="530" y="950"/>
                      <a:pt x="527" y="1034"/>
                    </a:cubicBezTo>
                    <a:cubicBezTo>
                      <a:pt x="522" y="1206"/>
                      <a:pt x="502" y="1478"/>
                      <a:pt x="521" y="1694"/>
                    </a:cubicBezTo>
                    <a:cubicBezTo>
                      <a:pt x="532" y="1692"/>
                      <a:pt x="569" y="1710"/>
                      <a:pt x="556" y="1741"/>
                    </a:cubicBezTo>
                    <a:cubicBezTo>
                      <a:pt x="552" y="1751"/>
                      <a:pt x="540" y="1753"/>
                      <a:pt x="527" y="1761"/>
                    </a:cubicBezTo>
                    <a:cubicBezTo>
                      <a:pt x="522" y="1764"/>
                      <a:pt x="518" y="1771"/>
                      <a:pt x="513" y="1773"/>
                    </a:cubicBezTo>
                    <a:cubicBezTo>
                      <a:pt x="507" y="1775"/>
                      <a:pt x="491" y="1774"/>
                      <a:pt x="476" y="1775"/>
                    </a:cubicBezTo>
                    <a:cubicBezTo>
                      <a:pt x="466" y="1775"/>
                      <a:pt x="453" y="1779"/>
                      <a:pt x="447" y="1779"/>
                    </a:cubicBezTo>
                    <a:cubicBezTo>
                      <a:pt x="444" y="1778"/>
                      <a:pt x="405" y="1767"/>
                      <a:pt x="402" y="1765"/>
                    </a:cubicBezTo>
                    <a:cubicBezTo>
                      <a:pt x="375" y="1747"/>
                      <a:pt x="384" y="1691"/>
                      <a:pt x="423" y="1682"/>
                    </a:cubicBezTo>
                    <a:close/>
                    <a:moveTo>
                      <a:pt x="1829" y="344"/>
                    </a:moveTo>
                    <a:cubicBezTo>
                      <a:pt x="1844" y="349"/>
                      <a:pt x="1875" y="369"/>
                      <a:pt x="1891" y="363"/>
                    </a:cubicBezTo>
                    <a:cubicBezTo>
                      <a:pt x="1896" y="361"/>
                      <a:pt x="1909" y="342"/>
                      <a:pt x="1913" y="334"/>
                    </a:cubicBezTo>
                    <a:cubicBezTo>
                      <a:pt x="1923" y="312"/>
                      <a:pt x="1930" y="284"/>
                      <a:pt x="1944" y="257"/>
                    </a:cubicBezTo>
                    <a:cubicBezTo>
                      <a:pt x="1961" y="225"/>
                      <a:pt x="1986" y="197"/>
                      <a:pt x="1997" y="165"/>
                    </a:cubicBezTo>
                    <a:cubicBezTo>
                      <a:pt x="1996" y="163"/>
                      <a:pt x="1995" y="161"/>
                      <a:pt x="1993" y="159"/>
                    </a:cubicBezTo>
                    <a:cubicBezTo>
                      <a:pt x="1985" y="158"/>
                      <a:pt x="1980" y="145"/>
                      <a:pt x="1974" y="136"/>
                    </a:cubicBezTo>
                    <a:cubicBezTo>
                      <a:pt x="1956" y="131"/>
                      <a:pt x="1942" y="112"/>
                      <a:pt x="1925" y="106"/>
                    </a:cubicBezTo>
                    <a:cubicBezTo>
                      <a:pt x="1916" y="104"/>
                      <a:pt x="1906" y="106"/>
                      <a:pt x="1897" y="104"/>
                    </a:cubicBezTo>
                    <a:cubicBezTo>
                      <a:pt x="1877" y="100"/>
                      <a:pt x="1858" y="94"/>
                      <a:pt x="1837" y="91"/>
                    </a:cubicBezTo>
                    <a:cubicBezTo>
                      <a:pt x="1813" y="88"/>
                      <a:pt x="1793" y="80"/>
                      <a:pt x="1770" y="75"/>
                    </a:cubicBezTo>
                    <a:cubicBezTo>
                      <a:pt x="1688" y="57"/>
                      <a:pt x="1605" y="34"/>
                      <a:pt x="1529" y="24"/>
                    </a:cubicBezTo>
                    <a:cubicBezTo>
                      <a:pt x="1511" y="22"/>
                      <a:pt x="1492" y="20"/>
                      <a:pt x="1476" y="30"/>
                    </a:cubicBezTo>
                    <a:cubicBezTo>
                      <a:pt x="1463" y="87"/>
                      <a:pt x="1449" y="147"/>
                      <a:pt x="1433" y="210"/>
                    </a:cubicBezTo>
                    <a:cubicBezTo>
                      <a:pt x="1439" y="218"/>
                      <a:pt x="1444" y="233"/>
                      <a:pt x="1454" y="238"/>
                    </a:cubicBezTo>
                    <a:cubicBezTo>
                      <a:pt x="1463" y="242"/>
                      <a:pt x="1471" y="236"/>
                      <a:pt x="1482" y="238"/>
                    </a:cubicBezTo>
                    <a:cubicBezTo>
                      <a:pt x="1491" y="239"/>
                      <a:pt x="1502" y="246"/>
                      <a:pt x="1513" y="248"/>
                    </a:cubicBezTo>
                    <a:cubicBezTo>
                      <a:pt x="1555" y="253"/>
                      <a:pt x="1608" y="258"/>
                      <a:pt x="1646" y="267"/>
                    </a:cubicBezTo>
                    <a:cubicBezTo>
                      <a:pt x="1670" y="273"/>
                      <a:pt x="1691" y="285"/>
                      <a:pt x="1709" y="293"/>
                    </a:cubicBezTo>
                    <a:cubicBezTo>
                      <a:pt x="1731" y="301"/>
                      <a:pt x="1750" y="307"/>
                      <a:pt x="1770" y="318"/>
                    </a:cubicBezTo>
                    <a:cubicBezTo>
                      <a:pt x="1787" y="323"/>
                      <a:pt x="1806" y="335"/>
                      <a:pt x="1829" y="344"/>
                    </a:cubicBezTo>
                    <a:close/>
                    <a:moveTo>
                      <a:pt x="1858" y="1153"/>
                    </a:moveTo>
                    <a:cubicBezTo>
                      <a:pt x="1855" y="1062"/>
                      <a:pt x="1858" y="978"/>
                      <a:pt x="1856" y="906"/>
                    </a:cubicBezTo>
                    <a:cubicBezTo>
                      <a:pt x="1854" y="835"/>
                      <a:pt x="1867" y="751"/>
                      <a:pt x="1866" y="675"/>
                    </a:cubicBezTo>
                    <a:cubicBezTo>
                      <a:pt x="1865" y="611"/>
                      <a:pt x="1883" y="548"/>
                      <a:pt x="1895" y="485"/>
                    </a:cubicBezTo>
                    <a:cubicBezTo>
                      <a:pt x="1907" y="425"/>
                      <a:pt x="1938" y="365"/>
                      <a:pt x="1968" y="316"/>
                    </a:cubicBezTo>
                    <a:cubicBezTo>
                      <a:pt x="1976" y="302"/>
                      <a:pt x="2002" y="266"/>
                      <a:pt x="1997" y="261"/>
                    </a:cubicBezTo>
                    <a:cubicBezTo>
                      <a:pt x="1991" y="255"/>
                      <a:pt x="1994" y="245"/>
                      <a:pt x="1982" y="238"/>
                    </a:cubicBezTo>
                    <a:cubicBezTo>
                      <a:pt x="1945" y="322"/>
                      <a:pt x="1887" y="408"/>
                      <a:pt x="1886" y="510"/>
                    </a:cubicBezTo>
                    <a:cubicBezTo>
                      <a:pt x="1878" y="523"/>
                      <a:pt x="1879" y="527"/>
                      <a:pt x="1878" y="553"/>
                    </a:cubicBezTo>
                    <a:cubicBezTo>
                      <a:pt x="1862" y="570"/>
                      <a:pt x="1868" y="592"/>
                      <a:pt x="1862" y="622"/>
                    </a:cubicBezTo>
                    <a:cubicBezTo>
                      <a:pt x="1856" y="652"/>
                      <a:pt x="1845" y="692"/>
                      <a:pt x="1842" y="718"/>
                    </a:cubicBezTo>
                    <a:cubicBezTo>
                      <a:pt x="1840" y="741"/>
                      <a:pt x="1843" y="773"/>
                      <a:pt x="1829" y="787"/>
                    </a:cubicBezTo>
                    <a:cubicBezTo>
                      <a:pt x="1817" y="798"/>
                      <a:pt x="1788" y="806"/>
                      <a:pt x="1766" y="816"/>
                    </a:cubicBezTo>
                    <a:cubicBezTo>
                      <a:pt x="1716" y="838"/>
                      <a:pt x="1682" y="856"/>
                      <a:pt x="1633" y="875"/>
                    </a:cubicBezTo>
                    <a:cubicBezTo>
                      <a:pt x="1610" y="884"/>
                      <a:pt x="1584" y="895"/>
                      <a:pt x="1560" y="900"/>
                    </a:cubicBezTo>
                    <a:cubicBezTo>
                      <a:pt x="1548" y="903"/>
                      <a:pt x="1538" y="902"/>
                      <a:pt x="1527" y="906"/>
                    </a:cubicBezTo>
                    <a:cubicBezTo>
                      <a:pt x="1494" y="917"/>
                      <a:pt x="1462" y="930"/>
                      <a:pt x="1431" y="941"/>
                    </a:cubicBezTo>
                    <a:cubicBezTo>
                      <a:pt x="1393" y="955"/>
                      <a:pt x="1351" y="948"/>
                      <a:pt x="1337" y="987"/>
                    </a:cubicBezTo>
                    <a:cubicBezTo>
                      <a:pt x="1342" y="1108"/>
                      <a:pt x="1321" y="1270"/>
                      <a:pt x="1315" y="1420"/>
                    </a:cubicBezTo>
                    <a:cubicBezTo>
                      <a:pt x="1328" y="1416"/>
                      <a:pt x="1334" y="1406"/>
                      <a:pt x="1343" y="1398"/>
                    </a:cubicBezTo>
                    <a:cubicBezTo>
                      <a:pt x="1353" y="1270"/>
                      <a:pt x="1364" y="1121"/>
                      <a:pt x="1370" y="996"/>
                    </a:cubicBezTo>
                    <a:cubicBezTo>
                      <a:pt x="1392" y="982"/>
                      <a:pt x="1419" y="972"/>
                      <a:pt x="1450" y="967"/>
                    </a:cubicBezTo>
                    <a:cubicBezTo>
                      <a:pt x="1500" y="942"/>
                      <a:pt x="1544" y="922"/>
                      <a:pt x="1595" y="906"/>
                    </a:cubicBezTo>
                    <a:cubicBezTo>
                      <a:pt x="1623" y="897"/>
                      <a:pt x="1653" y="895"/>
                      <a:pt x="1680" y="885"/>
                    </a:cubicBezTo>
                    <a:cubicBezTo>
                      <a:pt x="1691" y="880"/>
                      <a:pt x="1700" y="871"/>
                      <a:pt x="1711" y="867"/>
                    </a:cubicBezTo>
                    <a:cubicBezTo>
                      <a:pt x="1750" y="853"/>
                      <a:pt x="1791" y="841"/>
                      <a:pt x="1833" y="826"/>
                    </a:cubicBezTo>
                    <a:cubicBezTo>
                      <a:pt x="1848" y="909"/>
                      <a:pt x="1833" y="986"/>
                      <a:pt x="1831" y="1057"/>
                    </a:cubicBezTo>
                    <a:cubicBezTo>
                      <a:pt x="1828" y="1117"/>
                      <a:pt x="1822" y="1174"/>
                      <a:pt x="1829" y="1241"/>
                    </a:cubicBezTo>
                    <a:cubicBezTo>
                      <a:pt x="1868" y="1229"/>
                      <a:pt x="1859" y="1192"/>
                      <a:pt x="1858" y="1153"/>
                    </a:cubicBezTo>
                    <a:close/>
                    <a:moveTo>
                      <a:pt x="1880" y="385"/>
                    </a:moveTo>
                    <a:cubicBezTo>
                      <a:pt x="1855" y="483"/>
                      <a:pt x="1817" y="561"/>
                      <a:pt x="1813" y="671"/>
                    </a:cubicBezTo>
                    <a:cubicBezTo>
                      <a:pt x="1813" y="677"/>
                      <a:pt x="1809" y="679"/>
                      <a:pt x="1807" y="683"/>
                    </a:cubicBezTo>
                    <a:cubicBezTo>
                      <a:pt x="1820" y="682"/>
                      <a:pt x="1817" y="698"/>
                      <a:pt x="1829" y="698"/>
                    </a:cubicBezTo>
                    <a:cubicBezTo>
                      <a:pt x="1837" y="664"/>
                      <a:pt x="1840" y="622"/>
                      <a:pt x="1846" y="585"/>
                    </a:cubicBezTo>
                    <a:cubicBezTo>
                      <a:pt x="1851" y="561"/>
                      <a:pt x="1862" y="539"/>
                      <a:pt x="1856" y="520"/>
                    </a:cubicBezTo>
                    <a:cubicBezTo>
                      <a:pt x="1871" y="473"/>
                      <a:pt x="1885" y="431"/>
                      <a:pt x="1897" y="383"/>
                    </a:cubicBezTo>
                    <a:cubicBezTo>
                      <a:pt x="1893" y="395"/>
                      <a:pt x="1885" y="382"/>
                      <a:pt x="1880" y="385"/>
                    </a:cubicBezTo>
                    <a:close/>
                    <a:moveTo>
                      <a:pt x="1554" y="559"/>
                    </a:moveTo>
                    <a:cubicBezTo>
                      <a:pt x="1561" y="561"/>
                      <a:pt x="1568" y="561"/>
                      <a:pt x="1574" y="563"/>
                    </a:cubicBezTo>
                    <a:cubicBezTo>
                      <a:pt x="1597" y="570"/>
                      <a:pt x="1621" y="584"/>
                      <a:pt x="1646" y="593"/>
                    </a:cubicBezTo>
                    <a:cubicBezTo>
                      <a:pt x="1662" y="598"/>
                      <a:pt x="1680" y="598"/>
                      <a:pt x="1695" y="604"/>
                    </a:cubicBezTo>
                    <a:cubicBezTo>
                      <a:pt x="1706" y="609"/>
                      <a:pt x="1713" y="621"/>
                      <a:pt x="1727" y="616"/>
                    </a:cubicBezTo>
                    <a:cubicBezTo>
                      <a:pt x="1728" y="622"/>
                      <a:pt x="1733" y="620"/>
                      <a:pt x="1733" y="624"/>
                    </a:cubicBezTo>
                    <a:cubicBezTo>
                      <a:pt x="1733" y="623"/>
                      <a:pt x="1733" y="622"/>
                      <a:pt x="1735" y="622"/>
                    </a:cubicBezTo>
                    <a:cubicBezTo>
                      <a:pt x="1756" y="638"/>
                      <a:pt x="1773" y="656"/>
                      <a:pt x="1797" y="669"/>
                    </a:cubicBezTo>
                    <a:cubicBezTo>
                      <a:pt x="1804" y="554"/>
                      <a:pt x="1844" y="481"/>
                      <a:pt x="1862" y="381"/>
                    </a:cubicBezTo>
                    <a:cubicBezTo>
                      <a:pt x="1814" y="369"/>
                      <a:pt x="1783" y="341"/>
                      <a:pt x="1742" y="326"/>
                    </a:cubicBezTo>
                    <a:cubicBezTo>
                      <a:pt x="1732" y="322"/>
                      <a:pt x="1719" y="318"/>
                      <a:pt x="1709" y="314"/>
                    </a:cubicBezTo>
                    <a:cubicBezTo>
                      <a:pt x="1680" y="303"/>
                      <a:pt x="1638" y="285"/>
                      <a:pt x="1605" y="281"/>
                    </a:cubicBezTo>
                    <a:cubicBezTo>
                      <a:pt x="1601" y="280"/>
                      <a:pt x="1603" y="272"/>
                      <a:pt x="1597" y="273"/>
                    </a:cubicBezTo>
                    <a:cubicBezTo>
                      <a:pt x="1570" y="269"/>
                      <a:pt x="1544" y="266"/>
                      <a:pt x="1511" y="261"/>
                    </a:cubicBezTo>
                    <a:cubicBezTo>
                      <a:pt x="1464" y="338"/>
                      <a:pt x="1455" y="425"/>
                      <a:pt x="1450" y="536"/>
                    </a:cubicBezTo>
                    <a:cubicBezTo>
                      <a:pt x="1495" y="539"/>
                      <a:pt x="1529" y="551"/>
                      <a:pt x="1554" y="559"/>
                    </a:cubicBezTo>
                    <a:close/>
                    <a:moveTo>
                      <a:pt x="1813" y="851"/>
                    </a:moveTo>
                    <a:cubicBezTo>
                      <a:pt x="1810" y="877"/>
                      <a:pt x="1814" y="935"/>
                      <a:pt x="1813" y="981"/>
                    </a:cubicBezTo>
                    <a:cubicBezTo>
                      <a:pt x="1812" y="1011"/>
                      <a:pt x="1807" y="1043"/>
                      <a:pt x="1805" y="1075"/>
                    </a:cubicBezTo>
                    <a:cubicBezTo>
                      <a:pt x="1802" y="1124"/>
                      <a:pt x="1800" y="1173"/>
                      <a:pt x="1799" y="1206"/>
                    </a:cubicBezTo>
                    <a:cubicBezTo>
                      <a:pt x="1799" y="1214"/>
                      <a:pt x="1790" y="1236"/>
                      <a:pt x="1809" y="1236"/>
                    </a:cubicBezTo>
                    <a:cubicBezTo>
                      <a:pt x="1813" y="1202"/>
                      <a:pt x="1813" y="1158"/>
                      <a:pt x="1815" y="1132"/>
                    </a:cubicBezTo>
                    <a:cubicBezTo>
                      <a:pt x="1815" y="1128"/>
                      <a:pt x="1811" y="1123"/>
                      <a:pt x="1811" y="1120"/>
                    </a:cubicBezTo>
                    <a:cubicBezTo>
                      <a:pt x="1812" y="1100"/>
                      <a:pt x="1814" y="1073"/>
                      <a:pt x="1815" y="1049"/>
                    </a:cubicBezTo>
                    <a:cubicBezTo>
                      <a:pt x="1818" y="993"/>
                      <a:pt x="1828" y="954"/>
                      <a:pt x="1825" y="892"/>
                    </a:cubicBezTo>
                    <a:cubicBezTo>
                      <a:pt x="1824" y="873"/>
                      <a:pt x="1824" y="847"/>
                      <a:pt x="1817" y="849"/>
                    </a:cubicBezTo>
                    <a:cubicBezTo>
                      <a:pt x="1815" y="849"/>
                      <a:pt x="1815" y="851"/>
                      <a:pt x="1813" y="851"/>
                    </a:cubicBezTo>
                    <a:close/>
                    <a:moveTo>
                      <a:pt x="1782" y="687"/>
                    </a:moveTo>
                    <a:cubicBezTo>
                      <a:pt x="1776" y="668"/>
                      <a:pt x="1754" y="664"/>
                      <a:pt x="1744" y="649"/>
                    </a:cubicBezTo>
                    <a:cubicBezTo>
                      <a:pt x="1643" y="608"/>
                      <a:pt x="1542" y="575"/>
                      <a:pt x="1437" y="547"/>
                    </a:cubicBezTo>
                    <a:cubicBezTo>
                      <a:pt x="1431" y="547"/>
                      <a:pt x="1431" y="552"/>
                      <a:pt x="1425" y="551"/>
                    </a:cubicBezTo>
                    <a:cubicBezTo>
                      <a:pt x="1391" y="535"/>
                      <a:pt x="1353" y="541"/>
                      <a:pt x="1311" y="544"/>
                    </a:cubicBezTo>
                    <a:cubicBezTo>
                      <a:pt x="1276" y="546"/>
                      <a:pt x="1242" y="555"/>
                      <a:pt x="1207" y="557"/>
                    </a:cubicBezTo>
                    <a:cubicBezTo>
                      <a:pt x="1179" y="560"/>
                      <a:pt x="1153" y="572"/>
                      <a:pt x="1127" y="581"/>
                    </a:cubicBezTo>
                    <a:cubicBezTo>
                      <a:pt x="1108" y="587"/>
                      <a:pt x="1091" y="590"/>
                      <a:pt x="1078" y="602"/>
                    </a:cubicBezTo>
                    <a:cubicBezTo>
                      <a:pt x="1076" y="614"/>
                      <a:pt x="1065" y="615"/>
                      <a:pt x="1060" y="624"/>
                    </a:cubicBezTo>
                    <a:cubicBezTo>
                      <a:pt x="1053" y="645"/>
                      <a:pt x="1053" y="654"/>
                      <a:pt x="1056" y="679"/>
                    </a:cubicBezTo>
                    <a:cubicBezTo>
                      <a:pt x="1060" y="682"/>
                      <a:pt x="1067" y="682"/>
                      <a:pt x="1068" y="687"/>
                    </a:cubicBezTo>
                    <a:cubicBezTo>
                      <a:pt x="1067" y="693"/>
                      <a:pt x="1070" y="694"/>
                      <a:pt x="1070" y="698"/>
                    </a:cubicBezTo>
                    <a:cubicBezTo>
                      <a:pt x="1089" y="715"/>
                      <a:pt x="1107" y="732"/>
                      <a:pt x="1129" y="745"/>
                    </a:cubicBezTo>
                    <a:cubicBezTo>
                      <a:pt x="1133" y="749"/>
                      <a:pt x="1138" y="752"/>
                      <a:pt x="1145" y="753"/>
                    </a:cubicBezTo>
                    <a:cubicBezTo>
                      <a:pt x="1191" y="788"/>
                      <a:pt x="1242" y="826"/>
                      <a:pt x="1303" y="845"/>
                    </a:cubicBezTo>
                    <a:cubicBezTo>
                      <a:pt x="1312" y="848"/>
                      <a:pt x="1324" y="846"/>
                      <a:pt x="1331" y="855"/>
                    </a:cubicBezTo>
                    <a:cubicBezTo>
                      <a:pt x="1325" y="867"/>
                      <a:pt x="1304" y="859"/>
                      <a:pt x="1294" y="855"/>
                    </a:cubicBezTo>
                    <a:cubicBezTo>
                      <a:pt x="1280" y="851"/>
                      <a:pt x="1263" y="844"/>
                      <a:pt x="1254" y="840"/>
                    </a:cubicBezTo>
                    <a:cubicBezTo>
                      <a:pt x="1189" y="807"/>
                      <a:pt x="1125" y="754"/>
                      <a:pt x="1070" y="714"/>
                    </a:cubicBezTo>
                    <a:cubicBezTo>
                      <a:pt x="1066" y="714"/>
                      <a:pt x="1060" y="699"/>
                      <a:pt x="1058" y="708"/>
                    </a:cubicBezTo>
                    <a:cubicBezTo>
                      <a:pt x="1056" y="725"/>
                      <a:pt x="1057" y="734"/>
                      <a:pt x="1056" y="757"/>
                    </a:cubicBezTo>
                    <a:cubicBezTo>
                      <a:pt x="1072" y="760"/>
                      <a:pt x="1072" y="771"/>
                      <a:pt x="1090" y="775"/>
                    </a:cubicBezTo>
                    <a:cubicBezTo>
                      <a:pt x="1114" y="807"/>
                      <a:pt x="1161" y="816"/>
                      <a:pt x="1188" y="845"/>
                    </a:cubicBezTo>
                    <a:cubicBezTo>
                      <a:pt x="1240" y="869"/>
                      <a:pt x="1281" y="902"/>
                      <a:pt x="1333" y="926"/>
                    </a:cubicBezTo>
                    <a:cubicBezTo>
                      <a:pt x="1331" y="905"/>
                      <a:pt x="1337" y="892"/>
                      <a:pt x="1346" y="883"/>
                    </a:cubicBezTo>
                    <a:cubicBezTo>
                      <a:pt x="1403" y="851"/>
                      <a:pt x="1474" y="841"/>
                      <a:pt x="1535" y="822"/>
                    </a:cubicBezTo>
                    <a:cubicBezTo>
                      <a:pt x="1537" y="824"/>
                      <a:pt x="1542" y="824"/>
                      <a:pt x="1546" y="824"/>
                    </a:cubicBezTo>
                    <a:cubicBezTo>
                      <a:pt x="1554" y="821"/>
                      <a:pt x="1553" y="814"/>
                      <a:pt x="1562" y="818"/>
                    </a:cubicBezTo>
                    <a:cubicBezTo>
                      <a:pt x="1628" y="789"/>
                      <a:pt x="1694" y="772"/>
                      <a:pt x="1762" y="745"/>
                    </a:cubicBezTo>
                    <a:cubicBezTo>
                      <a:pt x="1776" y="744"/>
                      <a:pt x="1792" y="735"/>
                      <a:pt x="1807" y="730"/>
                    </a:cubicBezTo>
                    <a:cubicBezTo>
                      <a:pt x="1815" y="729"/>
                      <a:pt x="1814" y="737"/>
                      <a:pt x="1823" y="736"/>
                    </a:cubicBezTo>
                    <a:cubicBezTo>
                      <a:pt x="1823" y="711"/>
                      <a:pt x="1803" y="695"/>
                      <a:pt x="1782" y="687"/>
                    </a:cubicBezTo>
                    <a:close/>
                    <a:moveTo>
                      <a:pt x="1399" y="932"/>
                    </a:moveTo>
                    <a:cubicBezTo>
                      <a:pt x="1421" y="930"/>
                      <a:pt x="1434" y="916"/>
                      <a:pt x="1454" y="910"/>
                    </a:cubicBezTo>
                    <a:cubicBezTo>
                      <a:pt x="1467" y="906"/>
                      <a:pt x="1483" y="904"/>
                      <a:pt x="1497" y="900"/>
                    </a:cubicBezTo>
                    <a:cubicBezTo>
                      <a:pt x="1520" y="894"/>
                      <a:pt x="1538" y="878"/>
                      <a:pt x="1558" y="887"/>
                    </a:cubicBezTo>
                    <a:cubicBezTo>
                      <a:pt x="1579" y="879"/>
                      <a:pt x="1595" y="867"/>
                      <a:pt x="1617" y="859"/>
                    </a:cubicBezTo>
                    <a:cubicBezTo>
                      <a:pt x="1623" y="857"/>
                      <a:pt x="1634" y="858"/>
                      <a:pt x="1640" y="855"/>
                    </a:cubicBezTo>
                    <a:cubicBezTo>
                      <a:pt x="1677" y="842"/>
                      <a:pt x="1709" y="819"/>
                      <a:pt x="1740" y="806"/>
                    </a:cubicBezTo>
                    <a:cubicBezTo>
                      <a:pt x="1767" y="795"/>
                      <a:pt x="1795" y="790"/>
                      <a:pt x="1815" y="769"/>
                    </a:cubicBezTo>
                    <a:cubicBezTo>
                      <a:pt x="1819" y="764"/>
                      <a:pt x="1813" y="757"/>
                      <a:pt x="1811" y="751"/>
                    </a:cubicBezTo>
                    <a:cubicBezTo>
                      <a:pt x="1789" y="749"/>
                      <a:pt x="1770" y="762"/>
                      <a:pt x="1750" y="769"/>
                    </a:cubicBezTo>
                    <a:cubicBezTo>
                      <a:pt x="1738" y="773"/>
                      <a:pt x="1724" y="774"/>
                      <a:pt x="1711" y="779"/>
                    </a:cubicBezTo>
                    <a:cubicBezTo>
                      <a:pt x="1699" y="783"/>
                      <a:pt x="1688" y="790"/>
                      <a:pt x="1676" y="794"/>
                    </a:cubicBezTo>
                    <a:cubicBezTo>
                      <a:pt x="1604" y="818"/>
                      <a:pt x="1520" y="838"/>
                      <a:pt x="1444" y="861"/>
                    </a:cubicBezTo>
                    <a:cubicBezTo>
                      <a:pt x="1434" y="864"/>
                      <a:pt x="1424" y="871"/>
                      <a:pt x="1413" y="875"/>
                    </a:cubicBezTo>
                    <a:cubicBezTo>
                      <a:pt x="1377" y="887"/>
                      <a:pt x="1329" y="896"/>
                      <a:pt x="1350" y="941"/>
                    </a:cubicBezTo>
                    <a:cubicBezTo>
                      <a:pt x="1366" y="943"/>
                      <a:pt x="1387" y="933"/>
                      <a:pt x="1399" y="932"/>
                    </a:cubicBezTo>
                    <a:close/>
                    <a:moveTo>
                      <a:pt x="1486" y="257"/>
                    </a:moveTo>
                    <a:cubicBezTo>
                      <a:pt x="1462" y="288"/>
                      <a:pt x="1451" y="328"/>
                      <a:pt x="1444" y="369"/>
                    </a:cubicBezTo>
                    <a:cubicBezTo>
                      <a:pt x="1436" y="423"/>
                      <a:pt x="1426" y="468"/>
                      <a:pt x="1429" y="522"/>
                    </a:cubicBezTo>
                    <a:cubicBezTo>
                      <a:pt x="1428" y="527"/>
                      <a:pt x="1420" y="524"/>
                      <a:pt x="1421" y="530"/>
                    </a:cubicBezTo>
                    <a:cubicBezTo>
                      <a:pt x="1430" y="530"/>
                      <a:pt x="1429" y="531"/>
                      <a:pt x="1437" y="530"/>
                    </a:cubicBezTo>
                    <a:cubicBezTo>
                      <a:pt x="1438" y="450"/>
                      <a:pt x="1457" y="328"/>
                      <a:pt x="1493" y="257"/>
                    </a:cubicBezTo>
                    <a:cubicBezTo>
                      <a:pt x="1491" y="257"/>
                      <a:pt x="1488" y="257"/>
                      <a:pt x="1486" y="257"/>
                    </a:cubicBezTo>
                    <a:close/>
                    <a:moveTo>
                      <a:pt x="1450" y="251"/>
                    </a:moveTo>
                    <a:cubicBezTo>
                      <a:pt x="1409" y="322"/>
                      <a:pt x="1399" y="427"/>
                      <a:pt x="1388" y="524"/>
                    </a:cubicBezTo>
                    <a:cubicBezTo>
                      <a:pt x="1396" y="524"/>
                      <a:pt x="1399" y="527"/>
                      <a:pt x="1413" y="528"/>
                    </a:cubicBezTo>
                    <a:cubicBezTo>
                      <a:pt x="1408" y="478"/>
                      <a:pt x="1423" y="435"/>
                      <a:pt x="1431" y="395"/>
                    </a:cubicBezTo>
                    <a:cubicBezTo>
                      <a:pt x="1440" y="344"/>
                      <a:pt x="1442" y="299"/>
                      <a:pt x="1466" y="259"/>
                    </a:cubicBezTo>
                    <a:cubicBezTo>
                      <a:pt x="1467" y="259"/>
                      <a:pt x="1468" y="259"/>
                      <a:pt x="1468" y="257"/>
                    </a:cubicBezTo>
                    <a:cubicBezTo>
                      <a:pt x="1460" y="257"/>
                      <a:pt x="1457" y="253"/>
                      <a:pt x="1450" y="251"/>
                    </a:cubicBezTo>
                    <a:close/>
                    <a:moveTo>
                      <a:pt x="1303" y="299"/>
                    </a:moveTo>
                    <a:cubicBezTo>
                      <a:pt x="1298" y="295"/>
                      <a:pt x="1293" y="295"/>
                      <a:pt x="1288" y="295"/>
                    </a:cubicBezTo>
                    <a:cubicBezTo>
                      <a:pt x="1247" y="292"/>
                      <a:pt x="1202" y="303"/>
                      <a:pt x="1156" y="306"/>
                    </a:cubicBezTo>
                    <a:cubicBezTo>
                      <a:pt x="1133" y="308"/>
                      <a:pt x="1111" y="315"/>
                      <a:pt x="1090" y="318"/>
                    </a:cubicBezTo>
                    <a:cubicBezTo>
                      <a:pt x="1065" y="321"/>
                      <a:pt x="1056" y="325"/>
                      <a:pt x="1041" y="328"/>
                    </a:cubicBezTo>
                    <a:cubicBezTo>
                      <a:pt x="1021" y="331"/>
                      <a:pt x="999" y="332"/>
                      <a:pt x="982" y="334"/>
                    </a:cubicBezTo>
                    <a:cubicBezTo>
                      <a:pt x="941" y="338"/>
                      <a:pt x="901" y="355"/>
                      <a:pt x="860" y="363"/>
                    </a:cubicBezTo>
                    <a:cubicBezTo>
                      <a:pt x="838" y="368"/>
                      <a:pt x="816" y="368"/>
                      <a:pt x="794" y="371"/>
                    </a:cubicBezTo>
                    <a:cubicBezTo>
                      <a:pt x="769" y="374"/>
                      <a:pt x="747" y="383"/>
                      <a:pt x="721" y="381"/>
                    </a:cubicBezTo>
                    <a:cubicBezTo>
                      <a:pt x="694" y="391"/>
                      <a:pt x="661" y="396"/>
                      <a:pt x="633" y="400"/>
                    </a:cubicBezTo>
                    <a:cubicBezTo>
                      <a:pt x="575" y="410"/>
                      <a:pt x="522" y="402"/>
                      <a:pt x="478" y="416"/>
                    </a:cubicBezTo>
                    <a:cubicBezTo>
                      <a:pt x="474" y="422"/>
                      <a:pt x="475" y="433"/>
                      <a:pt x="472" y="440"/>
                    </a:cubicBezTo>
                    <a:cubicBezTo>
                      <a:pt x="481" y="447"/>
                      <a:pt x="491" y="442"/>
                      <a:pt x="498" y="449"/>
                    </a:cubicBezTo>
                    <a:cubicBezTo>
                      <a:pt x="553" y="440"/>
                      <a:pt x="592" y="435"/>
                      <a:pt x="654" y="432"/>
                    </a:cubicBezTo>
                    <a:cubicBezTo>
                      <a:pt x="716" y="429"/>
                      <a:pt x="754" y="413"/>
                      <a:pt x="800" y="404"/>
                    </a:cubicBezTo>
                    <a:cubicBezTo>
                      <a:pt x="829" y="399"/>
                      <a:pt x="860" y="399"/>
                      <a:pt x="888" y="393"/>
                    </a:cubicBezTo>
                    <a:cubicBezTo>
                      <a:pt x="1012" y="365"/>
                      <a:pt x="1148" y="335"/>
                      <a:pt x="1278" y="332"/>
                    </a:cubicBezTo>
                    <a:cubicBezTo>
                      <a:pt x="1306" y="331"/>
                      <a:pt x="1332" y="333"/>
                      <a:pt x="1356" y="320"/>
                    </a:cubicBezTo>
                    <a:cubicBezTo>
                      <a:pt x="1358" y="289"/>
                      <a:pt x="1323" y="295"/>
                      <a:pt x="1303" y="299"/>
                    </a:cubicBezTo>
                    <a:close/>
                    <a:moveTo>
                      <a:pt x="1329" y="943"/>
                    </a:moveTo>
                    <a:cubicBezTo>
                      <a:pt x="1298" y="918"/>
                      <a:pt x="1262" y="902"/>
                      <a:pt x="1227" y="883"/>
                    </a:cubicBezTo>
                    <a:cubicBezTo>
                      <a:pt x="1190" y="862"/>
                      <a:pt x="1156" y="838"/>
                      <a:pt x="1121" y="816"/>
                    </a:cubicBezTo>
                    <a:cubicBezTo>
                      <a:pt x="1100" y="803"/>
                      <a:pt x="1081" y="785"/>
                      <a:pt x="1054" y="783"/>
                    </a:cubicBezTo>
                    <a:cubicBezTo>
                      <a:pt x="1055" y="790"/>
                      <a:pt x="1060" y="793"/>
                      <a:pt x="1058" y="802"/>
                    </a:cubicBezTo>
                    <a:cubicBezTo>
                      <a:pt x="1080" y="806"/>
                      <a:pt x="1086" y="826"/>
                      <a:pt x="1109" y="828"/>
                    </a:cubicBezTo>
                    <a:cubicBezTo>
                      <a:pt x="1116" y="846"/>
                      <a:pt x="1144" y="853"/>
                      <a:pt x="1158" y="857"/>
                    </a:cubicBezTo>
                    <a:cubicBezTo>
                      <a:pt x="1188" y="894"/>
                      <a:pt x="1263" y="915"/>
                      <a:pt x="1294" y="953"/>
                    </a:cubicBezTo>
                    <a:cubicBezTo>
                      <a:pt x="1307" y="969"/>
                      <a:pt x="1303" y="996"/>
                      <a:pt x="1303" y="1022"/>
                    </a:cubicBezTo>
                    <a:cubicBezTo>
                      <a:pt x="1303" y="1069"/>
                      <a:pt x="1297" y="1107"/>
                      <a:pt x="1295" y="1157"/>
                    </a:cubicBezTo>
                    <a:cubicBezTo>
                      <a:pt x="1305" y="1171"/>
                      <a:pt x="1298" y="1193"/>
                      <a:pt x="1297" y="1212"/>
                    </a:cubicBezTo>
                    <a:cubicBezTo>
                      <a:pt x="1295" y="1256"/>
                      <a:pt x="1297" y="1304"/>
                      <a:pt x="1292" y="1351"/>
                    </a:cubicBezTo>
                    <a:cubicBezTo>
                      <a:pt x="1290" y="1370"/>
                      <a:pt x="1280" y="1396"/>
                      <a:pt x="1301" y="1404"/>
                    </a:cubicBezTo>
                    <a:cubicBezTo>
                      <a:pt x="1310" y="1266"/>
                      <a:pt x="1326" y="1111"/>
                      <a:pt x="1321" y="973"/>
                    </a:cubicBezTo>
                    <a:cubicBezTo>
                      <a:pt x="1327" y="966"/>
                      <a:pt x="1327" y="952"/>
                      <a:pt x="1337" y="949"/>
                    </a:cubicBezTo>
                    <a:cubicBezTo>
                      <a:pt x="1338" y="949"/>
                      <a:pt x="1339" y="949"/>
                      <a:pt x="1339" y="947"/>
                    </a:cubicBezTo>
                    <a:cubicBezTo>
                      <a:pt x="1336" y="944"/>
                      <a:pt x="1331" y="945"/>
                      <a:pt x="1329" y="943"/>
                    </a:cubicBezTo>
                    <a:close/>
                    <a:moveTo>
                      <a:pt x="1197" y="263"/>
                    </a:moveTo>
                    <a:cubicBezTo>
                      <a:pt x="1160" y="244"/>
                      <a:pt x="1117" y="234"/>
                      <a:pt x="1076" y="220"/>
                    </a:cubicBezTo>
                    <a:cubicBezTo>
                      <a:pt x="1035" y="206"/>
                      <a:pt x="996" y="188"/>
                      <a:pt x="954" y="177"/>
                    </a:cubicBezTo>
                    <a:cubicBezTo>
                      <a:pt x="940" y="159"/>
                      <a:pt x="913" y="164"/>
                      <a:pt x="894" y="155"/>
                    </a:cubicBezTo>
                    <a:cubicBezTo>
                      <a:pt x="884" y="151"/>
                      <a:pt x="877" y="140"/>
                      <a:pt x="868" y="136"/>
                    </a:cubicBezTo>
                    <a:cubicBezTo>
                      <a:pt x="843" y="124"/>
                      <a:pt x="816" y="120"/>
                      <a:pt x="790" y="110"/>
                    </a:cubicBezTo>
                    <a:cubicBezTo>
                      <a:pt x="783" y="108"/>
                      <a:pt x="777" y="103"/>
                      <a:pt x="770" y="101"/>
                    </a:cubicBezTo>
                    <a:cubicBezTo>
                      <a:pt x="761" y="97"/>
                      <a:pt x="754" y="98"/>
                      <a:pt x="745" y="95"/>
                    </a:cubicBezTo>
                    <a:cubicBezTo>
                      <a:pt x="727" y="89"/>
                      <a:pt x="718" y="76"/>
                      <a:pt x="703" y="71"/>
                    </a:cubicBezTo>
                    <a:cubicBezTo>
                      <a:pt x="673" y="61"/>
                      <a:pt x="648" y="78"/>
                      <a:pt x="617" y="81"/>
                    </a:cubicBezTo>
                    <a:cubicBezTo>
                      <a:pt x="596" y="83"/>
                      <a:pt x="575" y="79"/>
                      <a:pt x="555" y="81"/>
                    </a:cubicBezTo>
                    <a:cubicBezTo>
                      <a:pt x="532" y="83"/>
                      <a:pt x="510" y="89"/>
                      <a:pt x="488" y="91"/>
                    </a:cubicBezTo>
                    <a:cubicBezTo>
                      <a:pt x="422" y="96"/>
                      <a:pt x="355" y="96"/>
                      <a:pt x="290" y="108"/>
                    </a:cubicBezTo>
                    <a:cubicBezTo>
                      <a:pt x="215" y="104"/>
                      <a:pt x="144" y="114"/>
                      <a:pt x="76" y="120"/>
                    </a:cubicBezTo>
                    <a:cubicBezTo>
                      <a:pt x="131" y="146"/>
                      <a:pt x="169" y="190"/>
                      <a:pt x="223" y="216"/>
                    </a:cubicBezTo>
                    <a:cubicBezTo>
                      <a:pt x="225" y="224"/>
                      <a:pt x="234" y="225"/>
                      <a:pt x="237" y="232"/>
                    </a:cubicBezTo>
                    <a:cubicBezTo>
                      <a:pt x="277" y="249"/>
                      <a:pt x="298" y="284"/>
                      <a:pt x="343" y="297"/>
                    </a:cubicBezTo>
                    <a:cubicBezTo>
                      <a:pt x="387" y="330"/>
                      <a:pt x="430" y="363"/>
                      <a:pt x="484" y="387"/>
                    </a:cubicBezTo>
                    <a:cubicBezTo>
                      <a:pt x="487" y="390"/>
                      <a:pt x="492" y="392"/>
                      <a:pt x="492" y="398"/>
                    </a:cubicBezTo>
                    <a:cubicBezTo>
                      <a:pt x="552" y="385"/>
                      <a:pt x="620" y="388"/>
                      <a:pt x="686" y="375"/>
                    </a:cubicBezTo>
                    <a:cubicBezTo>
                      <a:pt x="710" y="366"/>
                      <a:pt x="733" y="362"/>
                      <a:pt x="762" y="357"/>
                    </a:cubicBezTo>
                    <a:cubicBezTo>
                      <a:pt x="781" y="354"/>
                      <a:pt x="803" y="356"/>
                      <a:pt x="823" y="353"/>
                    </a:cubicBezTo>
                    <a:cubicBezTo>
                      <a:pt x="827" y="353"/>
                      <a:pt x="829" y="349"/>
                      <a:pt x="835" y="348"/>
                    </a:cubicBezTo>
                    <a:cubicBezTo>
                      <a:pt x="873" y="340"/>
                      <a:pt x="917" y="326"/>
                      <a:pt x="952" y="320"/>
                    </a:cubicBezTo>
                    <a:cubicBezTo>
                      <a:pt x="991" y="314"/>
                      <a:pt x="1020" y="310"/>
                      <a:pt x="1048" y="306"/>
                    </a:cubicBezTo>
                    <a:cubicBezTo>
                      <a:pt x="1103" y="299"/>
                      <a:pt x="1156" y="290"/>
                      <a:pt x="1205" y="275"/>
                    </a:cubicBezTo>
                    <a:cubicBezTo>
                      <a:pt x="1212" y="282"/>
                      <a:pt x="1233" y="279"/>
                      <a:pt x="1241" y="275"/>
                    </a:cubicBezTo>
                    <a:cubicBezTo>
                      <a:pt x="1227" y="270"/>
                      <a:pt x="1216" y="263"/>
                      <a:pt x="1197" y="263"/>
                    </a:cubicBezTo>
                    <a:close/>
                    <a:moveTo>
                      <a:pt x="474" y="504"/>
                    </a:moveTo>
                    <a:cubicBezTo>
                      <a:pt x="480" y="550"/>
                      <a:pt x="456" y="622"/>
                      <a:pt x="478" y="683"/>
                    </a:cubicBezTo>
                    <a:cubicBezTo>
                      <a:pt x="517" y="692"/>
                      <a:pt x="566" y="685"/>
                      <a:pt x="605" y="671"/>
                    </a:cubicBezTo>
                    <a:cubicBezTo>
                      <a:pt x="619" y="678"/>
                      <a:pt x="632" y="667"/>
                      <a:pt x="647" y="665"/>
                    </a:cubicBezTo>
                    <a:cubicBezTo>
                      <a:pt x="684" y="660"/>
                      <a:pt x="732" y="664"/>
                      <a:pt x="770" y="657"/>
                    </a:cubicBezTo>
                    <a:cubicBezTo>
                      <a:pt x="779" y="656"/>
                      <a:pt x="786" y="650"/>
                      <a:pt x="794" y="649"/>
                    </a:cubicBezTo>
                    <a:cubicBezTo>
                      <a:pt x="831" y="645"/>
                      <a:pt x="861" y="641"/>
                      <a:pt x="896" y="638"/>
                    </a:cubicBezTo>
                    <a:cubicBezTo>
                      <a:pt x="921" y="625"/>
                      <a:pt x="971" y="624"/>
                      <a:pt x="1005" y="622"/>
                    </a:cubicBezTo>
                    <a:cubicBezTo>
                      <a:pt x="1021" y="613"/>
                      <a:pt x="1037" y="614"/>
                      <a:pt x="1054" y="608"/>
                    </a:cubicBezTo>
                    <a:cubicBezTo>
                      <a:pt x="1074" y="588"/>
                      <a:pt x="1091" y="566"/>
                      <a:pt x="1109" y="546"/>
                    </a:cubicBezTo>
                    <a:cubicBezTo>
                      <a:pt x="1136" y="475"/>
                      <a:pt x="1176" y="417"/>
                      <a:pt x="1211" y="353"/>
                    </a:cubicBezTo>
                    <a:cubicBezTo>
                      <a:pt x="1119" y="362"/>
                      <a:pt x="1032" y="384"/>
                      <a:pt x="949" y="398"/>
                    </a:cubicBezTo>
                    <a:cubicBezTo>
                      <a:pt x="885" y="410"/>
                      <a:pt x="820" y="417"/>
                      <a:pt x="758" y="432"/>
                    </a:cubicBezTo>
                    <a:cubicBezTo>
                      <a:pt x="671" y="453"/>
                      <a:pt x="577" y="446"/>
                      <a:pt x="480" y="459"/>
                    </a:cubicBezTo>
                    <a:cubicBezTo>
                      <a:pt x="485" y="476"/>
                      <a:pt x="474" y="497"/>
                      <a:pt x="474" y="504"/>
                    </a:cubicBezTo>
                    <a:close/>
                    <a:moveTo>
                      <a:pt x="945" y="1631"/>
                    </a:moveTo>
                    <a:cubicBezTo>
                      <a:pt x="957" y="1665"/>
                      <a:pt x="1077" y="1634"/>
                      <a:pt x="1082" y="1612"/>
                    </a:cubicBezTo>
                    <a:cubicBezTo>
                      <a:pt x="1086" y="1594"/>
                      <a:pt x="1065" y="1589"/>
                      <a:pt x="1054" y="1579"/>
                    </a:cubicBezTo>
                    <a:cubicBezTo>
                      <a:pt x="1068" y="1620"/>
                      <a:pt x="1002" y="1625"/>
                      <a:pt x="978" y="1610"/>
                    </a:cubicBezTo>
                    <a:cubicBezTo>
                      <a:pt x="970" y="1601"/>
                      <a:pt x="983" y="1587"/>
                      <a:pt x="980" y="1582"/>
                    </a:cubicBezTo>
                    <a:cubicBezTo>
                      <a:pt x="968" y="1586"/>
                      <a:pt x="965" y="1587"/>
                      <a:pt x="954" y="1590"/>
                    </a:cubicBezTo>
                    <a:cubicBezTo>
                      <a:pt x="945" y="1607"/>
                      <a:pt x="940" y="1619"/>
                      <a:pt x="945" y="1631"/>
                    </a:cubicBezTo>
                    <a:close/>
                    <a:moveTo>
                      <a:pt x="1037" y="1071"/>
                    </a:moveTo>
                    <a:cubicBezTo>
                      <a:pt x="1035" y="1034"/>
                      <a:pt x="1039" y="998"/>
                      <a:pt x="1041" y="961"/>
                    </a:cubicBezTo>
                    <a:cubicBezTo>
                      <a:pt x="1044" y="890"/>
                      <a:pt x="1038" y="820"/>
                      <a:pt x="1041" y="753"/>
                    </a:cubicBezTo>
                    <a:cubicBezTo>
                      <a:pt x="1042" y="711"/>
                      <a:pt x="1044" y="676"/>
                      <a:pt x="1039" y="634"/>
                    </a:cubicBezTo>
                    <a:cubicBezTo>
                      <a:pt x="1025" y="638"/>
                      <a:pt x="1011" y="643"/>
                      <a:pt x="996" y="646"/>
                    </a:cubicBezTo>
                    <a:cubicBezTo>
                      <a:pt x="1002" y="762"/>
                      <a:pt x="1000" y="910"/>
                      <a:pt x="996" y="1041"/>
                    </a:cubicBezTo>
                    <a:cubicBezTo>
                      <a:pt x="994" y="1075"/>
                      <a:pt x="996" y="1108"/>
                      <a:pt x="996" y="1141"/>
                    </a:cubicBezTo>
                    <a:cubicBezTo>
                      <a:pt x="995" y="1177"/>
                      <a:pt x="989" y="1213"/>
                      <a:pt x="990" y="1247"/>
                    </a:cubicBezTo>
                    <a:cubicBezTo>
                      <a:pt x="990" y="1272"/>
                      <a:pt x="995" y="1297"/>
                      <a:pt x="996" y="1322"/>
                    </a:cubicBezTo>
                    <a:cubicBezTo>
                      <a:pt x="998" y="1399"/>
                      <a:pt x="1001" y="1475"/>
                      <a:pt x="996" y="1551"/>
                    </a:cubicBezTo>
                    <a:cubicBezTo>
                      <a:pt x="1013" y="1551"/>
                      <a:pt x="1027" y="1546"/>
                      <a:pt x="1041" y="1541"/>
                    </a:cubicBezTo>
                    <a:cubicBezTo>
                      <a:pt x="1032" y="1385"/>
                      <a:pt x="1044" y="1224"/>
                      <a:pt x="1037" y="1071"/>
                    </a:cubicBezTo>
                    <a:close/>
                    <a:moveTo>
                      <a:pt x="994" y="1567"/>
                    </a:moveTo>
                    <a:cubicBezTo>
                      <a:pt x="997" y="1574"/>
                      <a:pt x="1012" y="1570"/>
                      <a:pt x="1009" y="1582"/>
                    </a:cubicBezTo>
                    <a:cubicBezTo>
                      <a:pt x="1003" y="1583"/>
                      <a:pt x="998" y="1582"/>
                      <a:pt x="994" y="1581"/>
                    </a:cubicBezTo>
                    <a:cubicBezTo>
                      <a:pt x="994" y="1587"/>
                      <a:pt x="992" y="1596"/>
                      <a:pt x="996" y="1600"/>
                    </a:cubicBezTo>
                    <a:cubicBezTo>
                      <a:pt x="1007" y="1599"/>
                      <a:pt x="1024" y="1606"/>
                      <a:pt x="1035" y="1596"/>
                    </a:cubicBezTo>
                    <a:cubicBezTo>
                      <a:pt x="1037" y="1580"/>
                      <a:pt x="1039" y="1577"/>
                      <a:pt x="1039" y="1559"/>
                    </a:cubicBezTo>
                    <a:cubicBezTo>
                      <a:pt x="1022" y="1563"/>
                      <a:pt x="1004" y="1560"/>
                      <a:pt x="994" y="1567"/>
                    </a:cubicBezTo>
                    <a:close/>
                    <a:moveTo>
                      <a:pt x="945" y="1157"/>
                    </a:moveTo>
                    <a:cubicBezTo>
                      <a:pt x="954" y="1161"/>
                      <a:pt x="962" y="1164"/>
                      <a:pt x="976" y="1167"/>
                    </a:cubicBezTo>
                    <a:cubicBezTo>
                      <a:pt x="977" y="1031"/>
                      <a:pt x="994" y="879"/>
                      <a:pt x="980" y="759"/>
                    </a:cubicBezTo>
                    <a:cubicBezTo>
                      <a:pt x="973" y="897"/>
                      <a:pt x="952" y="1022"/>
                      <a:pt x="945" y="1157"/>
                    </a:cubicBezTo>
                    <a:close/>
                    <a:moveTo>
                      <a:pt x="735" y="1114"/>
                    </a:moveTo>
                    <a:cubicBezTo>
                      <a:pt x="736" y="1093"/>
                      <a:pt x="726" y="1082"/>
                      <a:pt x="709" y="1079"/>
                    </a:cubicBezTo>
                    <a:cubicBezTo>
                      <a:pt x="701" y="1113"/>
                      <a:pt x="655" y="1099"/>
                      <a:pt x="643" y="1077"/>
                    </a:cubicBezTo>
                    <a:cubicBezTo>
                      <a:pt x="632" y="1086"/>
                      <a:pt x="630" y="1099"/>
                      <a:pt x="633" y="1114"/>
                    </a:cubicBezTo>
                    <a:cubicBezTo>
                      <a:pt x="657" y="1118"/>
                      <a:pt x="712" y="1141"/>
                      <a:pt x="735" y="1114"/>
                    </a:cubicBezTo>
                    <a:close/>
                    <a:moveTo>
                      <a:pt x="698" y="687"/>
                    </a:moveTo>
                    <a:cubicBezTo>
                      <a:pt x="682" y="685"/>
                      <a:pt x="676" y="685"/>
                      <a:pt x="662" y="687"/>
                    </a:cubicBezTo>
                    <a:cubicBezTo>
                      <a:pt x="651" y="801"/>
                      <a:pt x="668" y="944"/>
                      <a:pt x="662" y="1059"/>
                    </a:cubicBezTo>
                    <a:cubicBezTo>
                      <a:pt x="677" y="1059"/>
                      <a:pt x="690" y="1056"/>
                      <a:pt x="696" y="1051"/>
                    </a:cubicBezTo>
                    <a:cubicBezTo>
                      <a:pt x="703" y="918"/>
                      <a:pt x="700" y="827"/>
                      <a:pt x="698" y="687"/>
                    </a:cubicBezTo>
                    <a:close/>
                    <a:moveTo>
                      <a:pt x="664" y="1077"/>
                    </a:moveTo>
                    <a:cubicBezTo>
                      <a:pt x="669" y="1083"/>
                      <a:pt x="682" y="1087"/>
                      <a:pt x="692" y="1083"/>
                    </a:cubicBezTo>
                    <a:cubicBezTo>
                      <a:pt x="691" y="1078"/>
                      <a:pt x="695" y="1078"/>
                      <a:pt x="694" y="1073"/>
                    </a:cubicBezTo>
                    <a:cubicBezTo>
                      <a:pt x="686" y="1069"/>
                      <a:pt x="671" y="1068"/>
                      <a:pt x="664" y="1077"/>
                    </a:cubicBezTo>
                    <a:close/>
                    <a:moveTo>
                      <a:pt x="421" y="1724"/>
                    </a:moveTo>
                    <a:cubicBezTo>
                      <a:pt x="420" y="1714"/>
                      <a:pt x="411" y="1713"/>
                      <a:pt x="402" y="1716"/>
                    </a:cubicBezTo>
                    <a:cubicBezTo>
                      <a:pt x="396" y="1725"/>
                      <a:pt x="398" y="1734"/>
                      <a:pt x="404" y="1741"/>
                    </a:cubicBezTo>
                    <a:cubicBezTo>
                      <a:pt x="420" y="1740"/>
                      <a:pt x="430" y="1755"/>
                      <a:pt x="445" y="1759"/>
                    </a:cubicBezTo>
                    <a:cubicBezTo>
                      <a:pt x="477" y="1768"/>
                      <a:pt x="509" y="1751"/>
                      <a:pt x="537" y="1741"/>
                    </a:cubicBezTo>
                    <a:cubicBezTo>
                      <a:pt x="544" y="1727"/>
                      <a:pt x="531" y="1723"/>
                      <a:pt x="523" y="1718"/>
                    </a:cubicBezTo>
                    <a:cubicBezTo>
                      <a:pt x="520" y="1721"/>
                      <a:pt x="523" y="1732"/>
                      <a:pt x="517" y="1733"/>
                    </a:cubicBezTo>
                    <a:cubicBezTo>
                      <a:pt x="509" y="1735"/>
                      <a:pt x="508" y="1729"/>
                      <a:pt x="506" y="1726"/>
                    </a:cubicBezTo>
                    <a:cubicBezTo>
                      <a:pt x="477" y="1740"/>
                      <a:pt x="451" y="1733"/>
                      <a:pt x="421" y="1724"/>
                    </a:cubicBezTo>
                    <a:close/>
                    <a:moveTo>
                      <a:pt x="498" y="1302"/>
                    </a:moveTo>
                    <a:cubicBezTo>
                      <a:pt x="499" y="1252"/>
                      <a:pt x="505" y="1203"/>
                      <a:pt x="506" y="1153"/>
                    </a:cubicBezTo>
                    <a:cubicBezTo>
                      <a:pt x="507" y="1088"/>
                      <a:pt x="513" y="1035"/>
                      <a:pt x="515" y="959"/>
                    </a:cubicBezTo>
                    <a:cubicBezTo>
                      <a:pt x="518" y="865"/>
                      <a:pt x="518" y="784"/>
                      <a:pt x="517" y="712"/>
                    </a:cubicBezTo>
                    <a:cubicBezTo>
                      <a:pt x="508" y="707"/>
                      <a:pt x="475" y="718"/>
                      <a:pt x="458" y="704"/>
                    </a:cubicBezTo>
                    <a:cubicBezTo>
                      <a:pt x="457" y="750"/>
                      <a:pt x="461" y="785"/>
                      <a:pt x="462" y="826"/>
                    </a:cubicBezTo>
                    <a:cubicBezTo>
                      <a:pt x="465" y="893"/>
                      <a:pt x="467" y="964"/>
                      <a:pt x="466" y="1028"/>
                    </a:cubicBezTo>
                    <a:cubicBezTo>
                      <a:pt x="466" y="1066"/>
                      <a:pt x="466" y="1134"/>
                      <a:pt x="462" y="1188"/>
                    </a:cubicBezTo>
                    <a:cubicBezTo>
                      <a:pt x="460" y="1228"/>
                      <a:pt x="453" y="1266"/>
                      <a:pt x="455" y="1304"/>
                    </a:cubicBezTo>
                    <a:cubicBezTo>
                      <a:pt x="456" y="1353"/>
                      <a:pt x="451" y="1401"/>
                      <a:pt x="453" y="1451"/>
                    </a:cubicBezTo>
                    <a:cubicBezTo>
                      <a:pt x="456" y="1521"/>
                      <a:pt x="439" y="1591"/>
                      <a:pt x="443" y="1655"/>
                    </a:cubicBezTo>
                    <a:cubicBezTo>
                      <a:pt x="464" y="1661"/>
                      <a:pt x="483" y="1662"/>
                      <a:pt x="502" y="1647"/>
                    </a:cubicBezTo>
                    <a:cubicBezTo>
                      <a:pt x="502" y="1524"/>
                      <a:pt x="494" y="1411"/>
                      <a:pt x="498" y="1302"/>
                    </a:cubicBezTo>
                    <a:close/>
                    <a:moveTo>
                      <a:pt x="502" y="1671"/>
                    </a:moveTo>
                    <a:cubicBezTo>
                      <a:pt x="482" y="1673"/>
                      <a:pt x="468" y="1683"/>
                      <a:pt x="443" y="1673"/>
                    </a:cubicBezTo>
                    <a:cubicBezTo>
                      <a:pt x="438" y="1682"/>
                      <a:pt x="438" y="1696"/>
                      <a:pt x="439" y="1710"/>
                    </a:cubicBezTo>
                    <a:cubicBezTo>
                      <a:pt x="457" y="1717"/>
                      <a:pt x="485" y="1719"/>
                      <a:pt x="504" y="1710"/>
                    </a:cubicBezTo>
                    <a:cubicBezTo>
                      <a:pt x="504" y="1697"/>
                      <a:pt x="505" y="1684"/>
                      <a:pt x="502" y="1671"/>
                    </a:cubicBezTo>
                    <a:close/>
                    <a:moveTo>
                      <a:pt x="447" y="387"/>
                    </a:moveTo>
                    <a:cubicBezTo>
                      <a:pt x="441" y="385"/>
                      <a:pt x="442" y="387"/>
                      <a:pt x="435" y="387"/>
                    </a:cubicBezTo>
                    <a:cubicBezTo>
                      <a:pt x="423" y="374"/>
                      <a:pt x="411" y="373"/>
                      <a:pt x="402" y="357"/>
                    </a:cubicBezTo>
                    <a:cubicBezTo>
                      <a:pt x="375" y="352"/>
                      <a:pt x="365" y="328"/>
                      <a:pt x="339" y="322"/>
                    </a:cubicBezTo>
                    <a:cubicBezTo>
                      <a:pt x="327" y="301"/>
                      <a:pt x="303" y="297"/>
                      <a:pt x="284" y="285"/>
                    </a:cubicBezTo>
                    <a:cubicBezTo>
                      <a:pt x="266" y="274"/>
                      <a:pt x="255" y="252"/>
                      <a:pt x="233" y="250"/>
                    </a:cubicBezTo>
                    <a:cubicBezTo>
                      <a:pt x="214" y="226"/>
                      <a:pt x="184" y="217"/>
                      <a:pt x="157" y="199"/>
                    </a:cubicBezTo>
                    <a:cubicBezTo>
                      <a:pt x="144" y="190"/>
                      <a:pt x="134" y="176"/>
                      <a:pt x="121" y="167"/>
                    </a:cubicBezTo>
                    <a:cubicBezTo>
                      <a:pt x="98" y="151"/>
                      <a:pt x="64" y="128"/>
                      <a:pt x="43" y="122"/>
                    </a:cubicBezTo>
                    <a:cubicBezTo>
                      <a:pt x="37" y="130"/>
                      <a:pt x="31" y="138"/>
                      <a:pt x="31" y="152"/>
                    </a:cubicBezTo>
                    <a:cubicBezTo>
                      <a:pt x="36" y="160"/>
                      <a:pt x="46" y="164"/>
                      <a:pt x="51" y="173"/>
                    </a:cubicBezTo>
                    <a:cubicBezTo>
                      <a:pt x="149" y="220"/>
                      <a:pt x="226" y="288"/>
                      <a:pt x="321" y="338"/>
                    </a:cubicBezTo>
                    <a:cubicBezTo>
                      <a:pt x="342" y="360"/>
                      <a:pt x="377" y="369"/>
                      <a:pt x="396" y="393"/>
                    </a:cubicBezTo>
                    <a:cubicBezTo>
                      <a:pt x="417" y="397"/>
                      <a:pt x="424" y="416"/>
                      <a:pt x="447" y="418"/>
                    </a:cubicBezTo>
                    <a:cubicBezTo>
                      <a:pt x="447" y="423"/>
                      <a:pt x="454" y="431"/>
                      <a:pt x="458" y="426"/>
                    </a:cubicBezTo>
                    <a:cubicBezTo>
                      <a:pt x="453" y="416"/>
                      <a:pt x="468" y="409"/>
                      <a:pt x="472" y="402"/>
                    </a:cubicBezTo>
                    <a:cubicBezTo>
                      <a:pt x="460" y="401"/>
                      <a:pt x="454" y="393"/>
                      <a:pt x="447" y="387"/>
                    </a:cubicBezTo>
                    <a:close/>
                    <a:moveTo>
                      <a:pt x="433" y="442"/>
                    </a:moveTo>
                    <a:cubicBezTo>
                      <a:pt x="384" y="405"/>
                      <a:pt x="350" y="377"/>
                      <a:pt x="296" y="348"/>
                    </a:cubicBezTo>
                    <a:cubicBezTo>
                      <a:pt x="243" y="302"/>
                      <a:pt x="184" y="264"/>
                      <a:pt x="119" y="230"/>
                    </a:cubicBezTo>
                    <a:cubicBezTo>
                      <a:pt x="113" y="223"/>
                      <a:pt x="104" y="209"/>
                      <a:pt x="92" y="214"/>
                    </a:cubicBezTo>
                    <a:cubicBezTo>
                      <a:pt x="101" y="243"/>
                      <a:pt x="98" y="273"/>
                      <a:pt x="98" y="306"/>
                    </a:cubicBezTo>
                    <a:cubicBezTo>
                      <a:pt x="97" y="322"/>
                      <a:pt x="103" y="337"/>
                      <a:pt x="104" y="351"/>
                    </a:cubicBezTo>
                    <a:cubicBezTo>
                      <a:pt x="104" y="367"/>
                      <a:pt x="99" y="386"/>
                      <a:pt x="104" y="400"/>
                    </a:cubicBezTo>
                    <a:cubicBezTo>
                      <a:pt x="108" y="412"/>
                      <a:pt x="123" y="419"/>
                      <a:pt x="131" y="430"/>
                    </a:cubicBezTo>
                    <a:cubicBezTo>
                      <a:pt x="135" y="434"/>
                      <a:pt x="135" y="441"/>
                      <a:pt x="139" y="446"/>
                    </a:cubicBezTo>
                    <a:cubicBezTo>
                      <a:pt x="150" y="460"/>
                      <a:pt x="171" y="468"/>
                      <a:pt x="188" y="481"/>
                    </a:cubicBezTo>
                    <a:cubicBezTo>
                      <a:pt x="198" y="489"/>
                      <a:pt x="209" y="501"/>
                      <a:pt x="215" y="504"/>
                    </a:cubicBezTo>
                    <a:cubicBezTo>
                      <a:pt x="219" y="506"/>
                      <a:pt x="224" y="504"/>
                      <a:pt x="227" y="506"/>
                    </a:cubicBezTo>
                    <a:cubicBezTo>
                      <a:pt x="235" y="512"/>
                      <a:pt x="242" y="523"/>
                      <a:pt x="251" y="530"/>
                    </a:cubicBezTo>
                    <a:cubicBezTo>
                      <a:pt x="315" y="584"/>
                      <a:pt x="389" y="640"/>
                      <a:pt x="458" y="679"/>
                    </a:cubicBezTo>
                    <a:cubicBezTo>
                      <a:pt x="440" y="605"/>
                      <a:pt x="450" y="545"/>
                      <a:pt x="449" y="477"/>
                    </a:cubicBezTo>
                    <a:cubicBezTo>
                      <a:pt x="456" y="468"/>
                      <a:pt x="458" y="463"/>
                      <a:pt x="458" y="449"/>
                    </a:cubicBezTo>
                    <a:cubicBezTo>
                      <a:pt x="445" y="448"/>
                      <a:pt x="445" y="440"/>
                      <a:pt x="433" y="442"/>
                    </a:cubicBezTo>
                    <a:close/>
                    <a:moveTo>
                      <a:pt x="296" y="587"/>
                    </a:moveTo>
                    <a:cubicBezTo>
                      <a:pt x="248" y="564"/>
                      <a:pt x="199" y="515"/>
                      <a:pt x="155" y="489"/>
                    </a:cubicBezTo>
                    <a:cubicBezTo>
                      <a:pt x="156" y="522"/>
                      <a:pt x="155" y="577"/>
                      <a:pt x="155" y="622"/>
                    </a:cubicBezTo>
                    <a:cubicBezTo>
                      <a:pt x="154" y="673"/>
                      <a:pt x="159" y="734"/>
                      <a:pt x="162" y="798"/>
                    </a:cubicBezTo>
                    <a:cubicBezTo>
                      <a:pt x="168" y="891"/>
                      <a:pt x="168" y="1009"/>
                      <a:pt x="172" y="1114"/>
                    </a:cubicBezTo>
                    <a:cubicBezTo>
                      <a:pt x="173" y="1134"/>
                      <a:pt x="171" y="1167"/>
                      <a:pt x="174" y="1181"/>
                    </a:cubicBezTo>
                    <a:cubicBezTo>
                      <a:pt x="177" y="1191"/>
                      <a:pt x="190" y="1198"/>
                      <a:pt x="190" y="1212"/>
                    </a:cubicBezTo>
                    <a:cubicBezTo>
                      <a:pt x="272" y="1310"/>
                      <a:pt x="353" y="1410"/>
                      <a:pt x="433" y="1510"/>
                    </a:cubicBezTo>
                    <a:cubicBezTo>
                      <a:pt x="439" y="1478"/>
                      <a:pt x="438" y="1447"/>
                      <a:pt x="437" y="1418"/>
                    </a:cubicBezTo>
                    <a:cubicBezTo>
                      <a:pt x="435" y="1366"/>
                      <a:pt x="439" y="1314"/>
                      <a:pt x="439" y="1265"/>
                    </a:cubicBezTo>
                    <a:cubicBezTo>
                      <a:pt x="439" y="1241"/>
                      <a:pt x="431" y="1218"/>
                      <a:pt x="443" y="1196"/>
                    </a:cubicBezTo>
                    <a:cubicBezTo>
                      <a:pt x="437" y="1154"/>
                      <a:pt x="444" y="1110"/>
                      <a:pt x="447" y="1071"/>
                    </a:cubicBezTo>
                    <a:cubicBezTo>
                      <a:pt x="450" y="1022"/>
                      <a:pt x="443" y="970"/>
                      <a:pt x="441" y="918"/>
                    </a:cubicBezTo>
                    <a:cubicBezTo>
                      <a:pt x="437" y="838"/>
                      <a:pt x="446" y="758"/>
                      <a:pt x="441" y="694"/>
                    </a:cubicBezTo>
                    <a:cubicBezTo>
                      <a:pt x="398" y="663"/>
                      <a:pt x="343" y="624"/>
                      <a:pt x="296" y="587"/>
                    </a:cubicBezTo>
                    <a:close/>
                    <a:moveTo>
                      <a:pt x="433" y="1530"/>
                    </a:moveTo>
                    <a:cubicBezTo>
                      <a:pt x="431" y="1529"/>
                      <a:pt x="429" y="1530"/>
                      <a:pt x="427" y="1530"/>
                    </a:cubicBezTo>
                    <a:cubicBezTo>
                      <a:pt x="415" y="1522"/>
                      <a:pt x="403" y="1499"/>
                      <a:pt x="392" y="1484"/>
                    </a:cubicBezTo>
                    <a:cubicBezTo>
                      <a:pt x="379" y="1468"/>
                      <a:pt x="370" y="1451"/>
                      <a:pt x="357" y="1439"/>
                    </a:cubicBezTo>
                    <a:cubicBezTo>
                      <a:pt x="339" y="1401"/>
                      <a:pt x="302" y="1374"/>
                      <a:pt x="274" y="1339"/>
                    </a:cubicBezTo>
                    <a:cubicBezTo>
                      <a:pt x="249" y="1308"/>
                      <a:pt x="227" y="1274"/>
                      <a:pt x="200" y="1245"/>
                    </a:cubicBezTo>
                    <a:cubicBezTo>
                      <a:pt x="180" y="1224"/>
                      <a:pt x="169" y="1193"/>
                      <a:pt x="151" y="1171"/>
                    </a:cubicBezTo>
                    <a:cubicBezTo>
                      <a:pt x="152" y="1194"/>
                      <a:pt x="168" y="1216"/>
                      <a:pt x="184" y="1230"/>
                    </a:cubicBezTo>
                    <a:cubicBezTo>
                      <a:pt x="182" y="1236"/>
                      <a:pt x="187" y="1237"/>
                      <a:pt x="186" y="1243"/>
                    </a:cubicBezTo>
                    <a:cubicBezTo>
                      <a:pt x="272" y="1347"/>
                      <a:pt x="347" y="1461"/>
                      <a:pt x="431" y="1567"/>
                    </a:cubicBezTo>
                    <a:cubicBezTo>
                      <a:pt x="431" y="1554"/>
                      <a:pt x="434" y="1544"/>
                      <a:pt x="433" y="1530"/>
                    </a:cubicBezTo>
                    <a:close/>
                    <a:moveTo>
                      <a:pt x="110" y="1283"/>
                    </a:moveTo>
                    <a:cubicBezTo>
                      <a:pt x="97" y="1285"/>
                      <a:pt x="96" y="1292"/>
                      <a:pt x="88" y="1294"/>
                    </a:cubicBezTo>
                    <a:cubicBezTo>
                      <a:pt x="95" y="1332"/>
                      <a:pt x="127" y="1321"/>
                      <a:pt x="159" y="1328"/>
                    </a:cubicBezTo>
                    <a:cubicBezTo>
                      <a:pt x="171" y="1317"/>
                      <a:pt x="179" y="1314"/>
                      <a:pt x="194" y="1306"/>
                    </a:cubicBezTo>
                    <a:cubicBezTo>
                      <a:pt x="192" y="1299"/>
                      <a:pt x="199" y="1293"/>
                      <a:pt x="196" y="1286"/>
                    </a:cubicBezTo>
                    <a:cubicBezTo>
                      <a:pt x="184" y="1310"/>
                      <a:pt x="119" y="1308"/>
                      <a:pt x="110" y="1283"/>
                    </a:cubicBezTo>
                    <a:close/>
                    <a:moveTo>
                      <a:pt x="176" y="1257"/>
                    </a:moveTo>
                    <a:cubicBezTo>
                      <a:pt x="161" y="1263"/>
                      <a:pt x="137" y="1261"/>
                      <a:pt x="125" y="1259"/>
                    </a:cubicBezTo>
                    <a:cubicBezTo>
                      <a:pt x="125" y="1266"/>
                      <a:pt x="119" y="1277"/>
                      <a:pt x="125" y="1288"/>
                    </a:cubicBezTo>
                    <a:cubicBezTo>
                      <a:pt x="149" y="1290"/>
                      <a:pt x="202" y="1288"/>
                      <a:pt x="176" y="1257"/>
                    </a:cubicBezTo>
                    <a:close/>
                    <a:moveTo>
                      <a:pt x="153" y="1049"/>
                    </a:moveTo>
                    <a:cubicBezTo>
                      <a:pt x="157" y="970"/>
                      <a:pt x="151" y="889"/>
                      <a:pt x="151" y="808"/>
                    </a:cubicBezTo>
                    <a:cubicBezTo>
                      <a:pt x="151" y="771"/>
                      <a:pt x="143" y="732"/>
                      <a:pt x="141" y="696"/>
                    </a:cubicBezTo>
                    <a:cubicBezTo>
                      <a:pt x="139" y="664"/>
                      <a:pt x="144" y="631"/>
                      <a:pt x="141" y="602"/>
                    </a:cubicBezTo>
                    <a:cubicBezTo>
                      <a:pt x="139" y="588"/>
                      <a:pt x="134" y="575"/>
                      <a:pt x="133" y="561"/>
                    </a:cubicBezTo>
                    <a:cubicBezTo>
                      <a:pt x="133" y="547"/>
                      <a:pt x="136" y="535"/>
                      <a:pt x="135" y="522"/>
                    </a:cubicBezTo>
                    <a:cubicBezTo>
                      <a:pt x="133" y="500"/>
                      <a:pt x="131" y="487"/>
                      <a:pt x="133" y="469"/>
                    </a:cubicBezTo>
                    <a:cubicBezTo>
                      <a:pt x="121" y="466"/>
                      <a:pt x="109" y="444"/>
                      <a:pt x="102" y="449"/>
                    </a:cubicBezTo>
                    <a:cubicBezTo>
                      <a:pt x="97" y="549"/>
                      <a:pt x="122" y="648"/>
                      <a:pt x="117" y="745"/>
                    </a:cubicBezTo>
                    <a:cubicBezTo>
                      <a:pt x="114" y="822"/>
                      <a:pt x="115" y="914"/>
                      <a:pt x="121" y="992"/>
                    </a:cubicBezTo>
                    <a:cubicBezTo>
                      <a:pt x="147" y="1059"/>
                      <a:pt x="112" y="1158"/>
                      <a:pt x="127" y="1236"/>
                    </a:cubicBezTo>
                    <a:cubicBezTo>
                      <a:pt x="139" y="1242"/>
                      <a:pt x="152" y="1237"/>
                      <a:pt x="161" y="1230"/>
                    </a:cubicBezTo>
                    <a:cubicBezTo>
                      <a:pt x="161" y="1220"/>
                      <a:pt x="139" y="1208"/>
                      <a:pt x="135" y="1190"/>
                    </a:cubicBezTo>
                    <a:cubicBezTo>
                      <a:pt x="133" y="1182"/>
                      <a:pt x="137" y="1155"/>
                      <a:pt x="141" y="1151"/>
                    </a:cubicBezTo>
                    <a:cubicBezTo>
                      <a:pt x="149" y="1144"/>
                      <a:pt x="160" y="1147"/>
                      <a:pt x="162" y="1157"/>
                    </a:cubicBezTo>
                    <a:cubicBezTo>
                      <a:pt x="159" y="1123"/>
                      <a:pt x="159" y="1090"/>
                      <a:pt x="153" y="10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371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78FE-12CD-4EC6-87F0-35F36F5B5570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16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1F89FA2-25F2-4FCD-B4FD-11009DF7A7E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E23613E-5653-4356-B819-4DC05DFEA47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20CF22A-F3E5-4093-BE24-35576E2950C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099DD7E-8963-4CFB-AF97-074398F612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7E58018-0CC4-4577-B99C-E0FE9A6CA7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EB255A74-7F13-4E37-853F-877A4DC13181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68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E544-CF4F-41DA-94B8-8C12CFFE3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C476D-635C-406D-BB2F-E6614B24EA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3EA3A-1C49-4959-9BB2-B2DA7A2FB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103" y="-637641"/>
            <a:ext cx="13096568" cy="73668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8EAC11D-F9B6-4183-8162-FB51C27BA2E7}"/>
              </a:ext>
            </a:extLst>
          </p:cNvPr>
          <p:cNvGrpSpPr/>
          <p:nvPr/>
        </p:nvGrpSpPr>
        <p:grpSpPr>
          <a:xfrm>
            <a:off x="398069" y="406400"/>
            <a:ext cx="11075129" cy="5787559"/>
            <a:chOff x="1809873" y="2312459"/>
            <a:chExt cx="8492576" cy="2919569"/>
          </a:xfrm>
          <a:pattFill prst="trellis">
            <a:fgClr>
              <a:srgbClr val="BCE6EB"/>
            </a:fgClr>
            <a:bgClr>
              <a:schemeClr val="bg1"/>
            </a:bgClr>
          </a:pattFill>
        </p:grpSpPr>
        <p:sp>
          <p:nvSpPr>
            <p:cNvPr id="6" name="Rectangle: Rounded Corners 1">
              <a:extLst>
                <a:ext uri="{FF2B5EF4-FFF2-40B4-BE49-F238E27FC236}">
                  <a16:creationId xmlns:a16="http://schemas.microsoft.com/office/drawing/2014/main" id="{B592C820-AF41-481D-80EA-B1C73F7A98DB}"/>
                </a:ext>
              </a:extLst>
            </p:cNvPr>
            <p:cNvSpPr/>
            <p:nvPr/>
          </p:nvSpPr>
          <p:spPr>
            <a:xfrm>
              <a:off x="1809873" y="2312459"/>
              <a:ext cx="8492016" cy="2919569"/>
            </a:xfrm>
            <a:prstGeom prst="roundRect">
              <a:avLst/>
            </a:prstGeom>
            <a:solidFill>
              <a:srgbClr val="FDCFDF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3881B6-0125-474F-B186-938D6C14175D}"/>
                </a:ext>
              </a:extLst>
            </p:cNvPr>
            <p:cNvSpPr txBox="1"/>
            <p:nvPr/>
          </p:nvSpPr>
          <p:spPr>
            <a:xfrm>
              <a:off x="1993374" y="2556323"/>
              <a:ext cx="7985956" cy="667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CHÀO MỪNG CÁC THẦY CÔ ĐẾN DỰ  GIỜ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TIẾT </a:t>
              </a:r>
              <a:r>
                <a:rPr kumimoji="0" lang="en-US" sz="40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TIẾNG VIỆT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FA24FE-73EF-4785-AA5D-FE94737A959A}"/>
                </a:ext>
              </a:extLst>
            </p:cNvPr>
            <p:cNvSpPr txBox="1"/>
            <p:nvPr/>
          </p:nvSpPr>
          <p:spPr>
            <a:xfrm>
              <a:off x="1924936" y="3456620"/>
              <a:ext cx="8377513" cy="605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7200" b="1" i="0" u="none" strike="noStrike" kern="1200" cap="none" spc="0" normalizeH="0" baseline="0" noProof="0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51.et </a:t>
              </a:r>
              <a:r>
                <a:rPr kumimoji="0" lang="en-US" sz="7200" b="1" i="0" u="none" strike="noStrike" kern="1200" cap="none" spc="0" normalizeH="0" baseline="0" noProof="0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êt</a:t>
              </a:r>
              <a:r>
                <a:rPr kumimoji="0" lang="en-US" sz="7200" b="1" i="0" u="none" strike="noStrike" kern="1200" cap="none" spc="0" normalizeH="0" baseline="0" noProof="0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 it </a:t>
              </a:r>
              <a:endParaRPr kumimoji="0" lang="en-US" sz="6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P-211" panose="020B08030503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9D89DAB-D94B-440B-AF03-A6E4BA152FB5}"/>
              </a:ext>
            </a:extLst>
          </p:cNvPr>
          <p:cNvSpPr txBox="1"/>
          <p:nvPr/>
        </p:nvSpPr>
        <p:spPr>
          <a:xfrm>
            <a:off x="1821904" y="4696527"/>
            <a:ext cx="8377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Kim Huế-Lớp1D</a:t>
            </a:r>
            <a:r>
              <a:rPr kumimoji="0" lang="en-US" sz="3600" b="1" i="1" u="none" strike="noStrike" kern="1200" cap="none" spc="0" normalizeH="0" baseline="0" noProof="0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0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224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12C12CC-B80D-4DA8-B8CB-19398ACFC2FC}"/>
              </a:ext>
            </a:extLst>
          </p:cNvPr>
          <p:cNvSpPr/>
          <p:nvPr/>
        </p:nvSpPr>
        <p:spPr>
          <a:xfrm>
            <a:off x="2971800" y="838203"/>
            <a:ext cx="28956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biết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EEC5FE-EE1E-469E-AFF2-697CDB996D99}"/>
              </a:ext>
            </a:extLst>
          </p:cNvPr>
          <p:cNvSpPr/>
          <p:nvPr/>
        </p:nvSpPr>
        <p:spPr>
          <a:xfrm>
            <a:off x="2590800" y="944566"/>
            <a:ext cx="533400" cy="5429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FFE779-F7B9-417C-ACD5-392AA632F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81534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919FAA-45A4-48AF-BA5D-197B19CCD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953000"/>
            <a:ext cx="800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 vẹt ríu rít mãi không hết chuyện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35DEDB-5EBA-4CD1-B147-3274E4BC4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705" y="4953000"/>
            <a:ext cx="1228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74807E-818B-4D60-A04A-0B86860BF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469" y="4952260"/>
            <a:ext cx="160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6962C3-7E3B-4545-A521-9FDB06C0B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3003" y="4933025"/>
            <a:ext cx="1511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êt</a:t>
            </a:r>
            <a:endParaRPr lang="en-US" altLang="vi-VN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/>
      <p:bldP spid="11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2B98962-1955-4C9F-8211-55AAB27AA6A2}"/>
              </a:ext>
            </a:extLst>
          </p:cNvPr>
          <p:cNvSpPr/>
          <p:nvPr/>
        </p:nvSpPr>
        <p:spPr>
          <a:xfrm>
            <a:off x="3086100" y="533403"/>
            <a:ext cx="16002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altLang="en-US" sz="400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611B26-738A-450B-B4C2-2E0A8243FB58}"/>
              </a:ext>
            </a:extLst>
          </p:cNvPr>
          <p:cNvSpPr/>
          <p:nvPr/>
        </p:nvSpPr>
        <p:spPr>
          <a:xfrm>
            <a:off x="2552700" y="533400"/>
            <a:ext cx="685800" cy="6492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sz="40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929C9E-D99B-48BC-AE51-03B5BCEC1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1270" y="1295403"/>
            <a:ext cx="556223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et         </a:t>
            </a:r>
            <a:r>
              <a:rPr lang="en-US" alt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êt</a:t>
            </a:r>
            <a:endParaRPr lang="en-US" alt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DD2BEA-8336-4ACC-8971-A7166914B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7020" y="1319216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83268F-4AED-4939-8DE8-CC525AF1928E}"/>
              </a:ext>
            </a:extLst>
          </p:cNvPr>
          <p:cNvSpPr/>
          <p:nvPr/>
        </p:nvSpPr>
        <p:spPr>
          <a:xfrm>
            <a:off x="4514850" y="2286000"/>
            <a:ext cx="1028700" cy="609600"/>
          </a:xfrm>
          <a:prstGeom prst="rect">
            <a:avLst/>
          </a:prstGeom>
          <a:solidFill>
            <a:srgbClr val="FFE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endParaRPr lang="en-US" sz="4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8416DF-9A29-4903-8B3C-94E5F9A394C8}"/>
              </a:ext>
            </a:extLst>
          </p:cNvPr>
          <p:cNvSpPr/>
          <p:nvPr/>
        </p:nvSpPr>
        <p:spPr>
          <a:xfrm>
            <a:off x="5524500" y="2286000"/>
            <a:ext cx="1219200" cy="609600"/>
          </a:xfrm>
          <a:prstGeom prst="rect">
            <a:avLst/>
          </a:prstGeom>
          <a:solidFill>
            <a:srgbClr val="FFE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et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8AB99E-BBB6-4F0A-B594-73124A68B6C2}"/>
              </a:ext>
            </a:extLst>
          </p:cNvPr>
          <p:cNvSpPr/>
          <p:nvPr/>
        </p:nvSpPr>
        <p:spPr>
          <a:xfrm>
            <a:off x="4495800" y="2895600"/>
            <a:ext cx="2247900" cy="609600"/>
          </a:xfrm>
          <a:prstGeom prst="rect">
            <a:avLst/>
          </a:prstGeom>
          <a:solidFill>
            <a:srgbClr val="FFEE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ẹt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6CE406-4197-4E93-9161-83FC6AD28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810002"/>
            <a:ext cx="65913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ét</a:t>
            </a: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s</a:t>
            </a: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ét</a:t>
            </a: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v</a:t>
            </a: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ẹt</a:t>
            </a:r>
            <a:endParaRPr lang="vi-VN" altLang="en-US" sz="4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dệt</a:t>
            </a: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t</a:t>
            </a:r>
            <a:r>
              <a:rPr lang="en-US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</a:t>
            </a: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ít</a:t>
            </a: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mít</a:t>
            </a: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v</a:t>
            </a:r>
            <a:r>
              <a:rPr lang="en-US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</a:t>
            </a: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altLang="en-US" sz="4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F982D39-5BA0-40FF-8A8D-3EF37AE271A3}"/>
              </a:ext>
            </a:extLst>
          </p:cNvPr>
          <p:cNvCxnSpPr>
            <a:cxnSpLocks/>
          </p:cNvCxnSpPr>
          <p:nvPr/>
        </p:nvCxnSpPr>
        <p:spPr>
          <a:xfrm>
            <a:off x="3133725" y="4500978"/>
            <a:ext cx="3729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FF8365D-8313-4C42-8A3F-C7CEEAFF40F4}"/>
              </a:ext>
            </a:extLst>
          </p:cNvPr>
          <p:cNvCxnSpPr>
            <a:cxnSpLocks/>
          </p:cNvCxnSpPr>
          <p:nvPr/>
        </p:nvCxnSpPr>
        <p:spPr>
          <a:xfrm>
            <a:off x="4743450" y="4500978"/>
            <a:ext cx="4144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8033653-3121-4EBF-9D27-EBDD419ADA9F}"/>
              </a:ext>
            </a:extLst>
          </p:cNvPr>
          <p:cNvCxnSpPr>
            <a:cxnSpLocks/>
          </p:cNvCxnSpPr>
          <p:nvPr/>
        </p:nvCxnSpPr>
        <p:spPr>
          <a:xfrm>
            <a:off x="6858740" y="4545366"/>
            <a:ext cx="3765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58A314E-81F3-40C4-9408-0BECFAC0DCE5}"/>
              </a:ext>
            </a:extLst>
          </p:cNvPr>
          <p:cNvCxnSpPr>
            <a:cxnSpLocks/>
          </p:cNvCxnSpPr>
          <p:nvPr/>
        </p:nvCxnSpPr>
        <p:spPr>
          <a:xfrm>
            <a:off x="3238500" y="5250679"/>
            <a:ext cx="410222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E4A2A1F-677A-45C6-B4C0-B3F02DAFD8AA}"/>
              </a:ext>
            </a:extLst>
          </p:cNvPr>
          <p:cNvCxnSpPr>
            <a:cxnSpLocks/>
          </p:cNvCxnSpPr>
          <p:nvPr/>
        </p:nvCxnSpPr>
        <p:spPr>
          <a:xfrm>
            <a:off x="4872176" y="5250679"/>
            <a:ext cx="4455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7DE2A14-ED73-4BAD-87C0-1000DC8A9488}"/>
              </a:ext>
            </a:extLst>
          </p:cNvPr>
          <p:cNvCxnSpPr>
            <a:cxnSpLocks/>
          </p:cNvCxnSpPr>
          <p:nvPr/>
        </p:nvCxnSpPr>
        <p:spPr>
          <a:xfrm>
            <a:off x="6858740" y="5250679"/>
            <a:ext cx="37656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FD43403-3EBB-494E-9E1A-7E71A8166BB7}"/>
              </a:ext>
            </a:extLst>
          </p:cNvPr>
          <p:cNvCxnSpPr>
            <a:cxnSpLocks/>
          </p:cNvCxnSpPr>
          <p:nvPr/>
        </p:nvCxnSpPr>
        <p:spPr>
          <a:xfrm>
            <a:off x="2996352" y="6019800"/>
            <a:ext cx="242148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FA0CECC-8CD1-4A73-B649-7309DF54B1A6}"/>
              </a:ext>
            </a:extLst>
          </p:cNvPr>
          <p:cNvCxnSpPr/>
          <p:nvPr/>
        </p:nvCxnSpPr>
        <p:spPr>
          <a:xfrm>
            <a:off x="5041776" y="5957656"/>
            <a:ext cx="323850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DDFA3C2-11AD-435C-BCD6-2936F3512A7A}"/>
              </a:ext>
            </a:extLst>
          </p:cNvPr>
          <p:cNvCxnSpPr/>
          <p:nvPr/>
        </p:nvCxnSpPr>
        <p:spPr>
          <a:xfrm>
            <a:off x="7047020" y="6019800"/>
            <a:ext cx="323850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/>
      <p:bldP spid="20" grpId="0"/>
      <p:bldP spid="7" grpId="0" animBg="1"/>
      <p:bldP spid="10" grpId="0" animBg="1"/>
      <p:bldP spid="25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5">
            <a:extLst>
              <a:ext uri="{FF2B5EF4-FFF2-40B4-BE49-F238E27FC236}">
                <a16:creationId xmlns:a16="http://schemas.microsoft.com/office/drawing/2014/main" id="{232859ED-3CEB-43F9-ACBE-82FF7F64A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048000"/>
            <a:ext cx="434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altLang="en-US" sz="6000" b="1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altLang="en-US" sz="6000" b="1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338" name="Text Box 19">
            <a:extLst>
              <a:ext uri="{FF2B5EF4-FFF2-40B4-BE49-F238E27FC236}">
                <a16:creationId xmlns:a16="http://schemas.microsoft.com/office/drawing/2014/main" id="{3EBFCB74-AD4F-43B9-841B-83409F13D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2743200"/>
            <a:ext cx="1752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720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EBEBC-983F-4D66-9645-32B135A75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92266"/>
            <a:ext cx="8001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3760CEB-C5FD-458A-B577-19D9FA522718}"/>
              </a:ext>
            </a:extLst>
          </p:cNvPr>
          <p:cNvSpPr/>
          <p:nvPr/>
        </p:nvSpPr>
        <p:spPr>
          <a:xfrm>
            <a:off x="2514600" y="801688"/>
            <a:ext cx="2743200" cy="685800"/>
          </a:xfrm>
          <a:prstGeom prst="roundRect">
            <a:avLst/>
          </a:prstGeom>
          <a:solidFill>
            <a:srgbClr val="D6A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altLang="en-US" sz="4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97AE96-4F22-4F9D-9F04-F7221D02D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657600"/>
            <a:ext cx="2514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en-US" sz="4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vẹt</a:t>
            </a:r>
            <a:endParaRPr lang="en-US" altLang="en-US" sz="4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847453-CE1C-4CE0-B08A-2915EDA79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657600"/>
            <a:ext cx="2514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altLang="en-US" sz="4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endParaRPr lang="en-US" altLang="en-US" sz="4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95C128-2162-4CD0-9981-09B749C30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649666"/>
            <a:ext cx="2514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altLang="en-US" sz="4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mít</a:t>
            </a:r>
            <a:endParaRPr lang="en-US" altLang="en-US" sz="4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2E78B-F62D-483D-8628-1F7281BFF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2531" y="3649665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et</a:t>
            </a:r>
            <a:endParaRPr lang="en-US" alt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BF892C-2AC1-4558-AA93-9E296FEBF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677242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êt</a:t>
            </a:r>
            <a:endParaRPr lang="en-US" alt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6265CB-E0D5-4DEE-9A17-4DF029F17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1440" y="3649665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it</a:t>
            </a:r>
            <a:endParaRPr lang="en-US" alt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9" grpId="0"/>
      <p:bldP spid="20" grpId="0"/>
      <p:bldP spid="8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5C6D7E-6488-4493-9D08-9FC435FCC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2057403"/>
            <a:ext cx="813911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7D091F7-7A40-4219-8260-595E3401715C}"/>
              </a:ext>
            </a:extLst>
          </p:cNvPr>
          <p:cNvSpPr/>
          <p:nvPr/>
        </p:nvSpPr>
        <p:spPr>
          <a:xfrm>
            <a:off x="3086100" y="847728"/>
            <a:ext cx="14859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4000" b="1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5F2B27-942D-43E4-84FA-F20FF56F4217}"/>
              </a:ext>
            </a:extLst>
          </p:cNvPr>
          <p:cNvSpPr/>
          <p:nvPr/>
        </p:nvSpPr>
        <p:spPr>
          <a:xfrm>
            <a:off x="2590800" y="874716"/>
            <a:ext cx="685800" cy="64928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lang="en-US" sz="40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tu the ngoi">
            <a:extLst>
              <a:ext uri="{FF2B5EF4-FFF2-40B4-BE49-F238E27FC236}">
                <a16:creationId xmlns:a16="http://schemas.microsoft.com/office/drawing/2014/main" id="{57AA2449-B435-4B5A-8B99-5F84E12205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685800"/>
            <a:ext cx="4878388" cy="53340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D83E53-A3C6-4BA7-9BA2-AE48320E20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71" y="-245073"/>
            <a:ext cx="1740960" cy="17409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>
            <a:extLst>
              <a:ext uri="{FF2B5EF4-FFF2-40B4-BE49-F238E27FC236}">
                <a16:creationId xmlns:a16="http://schemas.microsoft.com/office/drawing/2014/main" id="{642955EB-E61E-4C90-B25F-6724753E7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58" name="Rectangle 6">
            <a:extLst>
              <a:ext uri="{FF2B5EF4-FFF2-40B4-BE49-F238E27FC236}">
                <a16:creationId xmlns:a16="http://schemas.microsoft.com/office/drawing/2014/main" id="{29190E92-030B-4F09-97F9-5C0ACA4F8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6195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220538C-53D0-4275-BC31-62B76E8E712C}"/>
              </a:ext>
            </a:extLst>
          </p:cNvPr>
          <p:cNvSpPr/>
          <p:nvPr/>
        </p:nvSpPr>
        <p:spPr>
          <a:xfrm>
            <a:off x="3086100" y="533403"/>
            <a:ext cx="14859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000" dirty="0">
                <a:solidFill>
                  <a:srgbClr val="FFFFFF"/>
                </a:solidFill>
                <a:latin typeface=".VnAvant" panose="020B7200000000000000" pitchFamily="34" charset="0"/>
              </a:rPr>
              <a:t>§äc</a:t>
            </a:r>
            <a:endParaRPr lang="en-US" altLang="en-US" sz="4000" dirty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3CA677-818A-4BA9-9E5A-08FDB3806FBD}"/>
              </a:ext>
            </a:extLst>
          </p:cNvPr>
          <p:cNvSpPr/>
          <p:nvPr/>
        </p:nvSpPr>
        <p:spPr>
          <a:xfrm>
            <a:off x="2552700" y="533400"/>
            <a:ext cx="685800" cy="6492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solidFill>
                  <a:srgbClr val="000000"/>
                </a:solidFill>
                <a:latin typeface="Arial"/>
              </a:rPr>
              <a:t>3</a:t>
            </a:r>
            <a:endParaRPr lang="en-US" sz="40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C07DE0-CA13-4886-AAC8-08C421899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57300"/>
            <a:ext cx="8001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A18013-3744-4AF7-9553-D5A064B204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71" y="-245073"/>
            <a:ext cx="1740960" cy="17409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A708FEF-608E-4E2A-BCC6-92A048DE659E}"/>
              </a:ext>
            </a:extLst>
          </p:cNvPr>
          <p:cNvSpPr txBox="1"/>
          <p:nvPr/>
        </p:nvSpPr>
        <p:spPr>
          <a:xfrm>
            <a:off x="1514177" y="4385147"/>
            <a:ext cx="92278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non.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ríu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náo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nức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F5DCC5-594D-43EE-907C-45C17FDF6C65}"/>
              </a:ext>
            </a:extLst>
          </p:cNvPr>
          <p:cNvSpPr/>
          <p:nvPr/>
        </p:nvSpPr>
        <p:spPr>
          <a:xfrm>
            <a:off x="1688869" y="4370071"/>
            <a:ext cx="497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êt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4633C0-C820-423B-BEEC-9055DAF3B849}"/>
              </a:ext>
            </a:extLst>
          </p:cNvPr>
          <p:cNvSpPr/>
          <p:nvPr/>
        </p:nvSpPr>
        <p:spPr>
          <a:xfrm>
            <a:off x="5216800" y="4385147"/>
            <a:ext cx="497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et</a:t>
            </a:r>
            <a:endParaRPr lang="en-US" sz="3200" dirty="0">
              <a:solidFill>
                <a:srgbClr val="FF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65AE5AA-C7F2-42EF-8C88-FD3D25327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982" y="349960"/>
            <a:ext cx="8640381" cy="402011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A7EF3DA-BF70-4E3F-8180-DECAB14B8B88}"/>
              </a:ext>
            </a:extLst>
          </p:cNvPr>
          <p:cNvSpPr/>
          <p:nvPr/>
        </p:nvSpPr>
        <p:spPr>
          <a:xfrm>
            <a:off x="2491446" y="4859162"/>
            <a:ext cx="4972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it</a:t>
            </a:r>
            <a:endParaRPr lang="en-US" sz="3200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6B5988-B28A-44EE-9241-211C29CE6F9C}"/>
              </a:ext>
            </a:extLst>
          </p:cNvPr>
          <p:cNvSpPr/>
          <p:nvPr/>
        </p:nvSpPr>
        <p:spPr>
          <a:xfrm>
            <a:off x="6841434" y="5351677"/>
            <a:ext cx="367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it</a:t>
            </a:r>
            <a:endParaRPr lang="en-US" sz="3200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47F146-FB24-464C-96CB-412BD31A9C40}"/>
              </a:ext>
            </a:extLst>
          </p:cNvPr>
          <p:cNvCxnSpPr/>
          <p:nvPr/>
        </p:nvCxnSpPr>
        <p:spPr>
          <a:xfrm flipH="1">
            <a:off x="4414224" y="4305124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B754DE1-0369-4151-8498-0302BDBFCA40}"/>
              </a:ext>
            </a:extLst>
          </p:cNvPr>
          <p:cNvCxnSpPr/>
          <p:nvPr/>
        </p:nvCxnSpPr>
        <p:spPr>
          <a:xfrm flipH="1">
            <a:off x="7218632" y="4385147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2280AB-837A-4FF0-95FE-EEF7B6BDB6F8}"/>
              </a:ext>
            </a:extLst>
          </p:cNvPr>
          <p:cNvCxnSpPr/>
          <p:nvPr/>
        </p:nvCxnSpPr>
        <p:spPr>
          <a:xfrm flipH="1">
            <a:off x="4063506" y="4859162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B57696E-9C27-429A-B140-9D65F3520EBE}"/>
              </a:ext>
            </a:extLst>
          </p:cNvPr>
          <p:cNvCxnSpPr/>
          <p:nvPr/>
        </p:nvCxnSpPr>
        <p:spPr>
          <a:xfrm flipH="1">
            <a:off x="9452489" y="4872927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E1C125D-1A58-4D6E-94AB-F7FD71A9B9D3}"/>
              </a:ext>
            </a:extLst>
          </p:cNvPr>
          <p:cNvCxnSpPr/>
          <p:nvPr/>
        </p:nvCxnSpPr>
        <p:spPr>
          <a:xfrm flipH="1">
            <a:off x="4824060" y="5787327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EFD66C4-0FBC-4A86-B7A2-34D9FA086309}"/>
              </a:ext>
            </a:extLst>
          </p:cNvPr>
          <p:cNvCxnSpPr/>
          <p:nvPr/>
        </p:nvCxnSpPr>
        <p:spPr>
          <a:xfrm flipH="1">
            <a:off x="4922980" y="5787327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015113-6807-43BB-B7A9-1F5B0856785E}"/>
              </a:ext>
            </a:extLst>
          </p:cNvPr>
          <p:cNvSpPr/>
          <p:nvPr/>
        </p:nvSpPr>
        <p:spPr>
          <a:xfrm>
            <a:off x="6258757" y="244075"/>
            <a:ext cx="5734975" cy="67747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7" grpId="0"/>
      <p:bldP spid="28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79377EB-51F3-412F-B622-D4FB77945E2F}"/>
              </a:ext>
            </a:extLst>
          </p:cNvPr>
          <p:cNvSpPr/>
          <p:nvPr/>
        </p:nvSpPr>
        <p:spPr>
          <a:xfrm>
            <a:off x="3086100" y="533403"/>
            <a:ext cx="14097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solidFill>
                  <a:srgbClr val="FFFFFF"/>
                </a:solidFill>
                <a:latin typeface=".VnAvant" panose="020B7200000000000000" pitchFamily="34" charset="0"/>
              </a:rPr>
              <a:t>Nãi</a:t>
            </a:r>
            <a:endParaRPr lang="en-US" sz="4000" b="1" dirty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E6ADD95-677E-4FCA-8448-8DAF5624304D}"/>
              </a:ext>
            </a:extLst>
          </p:cNvPr>
          <p:cNvSpPr/>
          <p:nvPr/>
        </p:nvSpPr>
        <p:spPr>
          <a:xfrm>
            <a:off x="2667000" y="533400"/>
            <a:ext cx="685800" cy="6492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solidFill>
                  <a:srgbClr val="000000"/>
                </a:solidFill>
                <a:latin typeface="Arial"/>
              </a:rPr>
              <a:t>4</a:t>
            </a:r>
            <a:endParaRPr lang="en-US" sz="40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0EE904-5438-4069-9543-5A3D4164D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6" y="2286003"/>
            <a:ext cx="7056437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EB846A-1431-45D7-8378-E7E5821AF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209678"/>
            <a:ext cx="327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endParaRPr lang="en-US" altLang="en-US" sz="4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464CBE-AB67-483E-955F-CE304FB335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71" y="-245073"/>
            <a:ext cx="1740960" cy="17409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AA3CB72-1513-4495-A66E-766B2CD286F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ϣ\u001E\u0012{B93DA402-DDB7-4DCD-8F1A-C2CCCD901745}&quot;,&quot;C:\\Users\\ADMIN\\Desktop\\P2. PP-TV1-KNTT-HK1-4-8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51 et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20EBF4-ECA7-4394-985F-EAACDA18421D}:30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FB562A-73DF-456F-8666-D3FF222AECC3}:4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388C1F-FD5D-41DD-99A2-DF8B7BFA0872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A40E52-2A67-46F4-937E-66218E0CB496}:3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CB182B-561C-4336-ABBF-E9BFA213ED9A}:2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58B52F-A7D8-4325-B2FA-DADC7BBA7084}:3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A6D51A-775F-46C3-A558-AAE95690DE85}:29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138A8F-884F-4174-867E-500901D8BCB9}:29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CEFD0F-596E-49A0-9D27-41338899A07F}:30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155</Words>
  <Application>Microsoft Office PowerPoint</Application>
  <PresentationFormat>Widescreen</PresentationFormat>
  <Paragraphs>49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等线</vt:lpstr>
      <vt:lpstr>等线 Light</vt:lpstr>
      <vt:lpstr>.VnAvant</vt:lpstr>
      <vt:lpstr>Arial</vt:lpstr>
      <vt:lpstr>Arial-Rounded</vt:lpstr>
      <vt:lpstr>Calibri</vt:lpstr>
      <vt:lpstr>HP-211</vt:lpstr>
      <vt:lpstr>Times New Roman</vt:lpstr>
      <vt:lpstr>Office 主题​​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51 et</dc:title>
  <dc:creator>tran thao</dc:creator>
  <cp:lastModifiedBy>Administrator</cp:lastModifiedBy>
  <cp:revision>10</cp:revision>
  <dcterms:created xsi:type="dcterms:W3CDTF">2021-08-21T14:57:25Z</dcterms:created>
  <dcterms:modified xsi:type="dcterms:W3CDTF">2024-12-03T08:10:03Z</dcterms:modified>
</cp:coreProperties>
</file>