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7" r:id="rId2"/>
    <p:sldMasterId id="2147483725" r:id="rId3"/>
  </p:sldMasterIdLst>
  <p:notesMasterIdLst>
    <p:notesMasterId r:id="rId16"/>
  </p:notesMasterIdLst>
  <p:sldIdLst>
    <p:sldId id="400" r:id="rId4"/>
    <p:sldId id="282" r:id="rId5"/>
    <p:sldId id="306" r:id="rId6"/>
    <p:sldId id="278" r:id="rId7"/>
    <p:sldId id="297" r:id="rId8"/>
    <p:sldId id="312" r:id="rId9"/>
    <p:sldId id="313" r:id="rId10"/>
    <p:sldId id="299" r:id="rId11"/>
    <p:sldId id="435" r:id="rId12"/>
    <p:sldId id="436" r:id="rId13"/>
    <p:sldId id="477" r:id="rId14"/>
    <p:sldId id="309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3741" autoAdjust="0"/>
  </p:normalViewPr>
  <p:slideViewPr>
    <p:cSldViewPr>
      <p:cViewPr varScale="1">
        <p:scale>
          <a:sx n="113" d="100"/>
          <a:sy n="113" d="100"/>
        </p:scale>
        <p:origin x="792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9B7FAA-91E5-40B7-8DED-DD82A6496B34}" type="datetimeFigureOut">
              <a:rPr lang="en-US"/>
              <a:t>12/12/24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E300B8-9645-440C-9BD5-AFAA9444508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00B8-9645-440C-9BD5-AFAA94445085}" type="slidenum">
              <a:rPr lang="en-US" altLang="en-US" smtClean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6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8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3E01-DAC3-4D33-AF89-56D66D33374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2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C0F-0DE5-4C6C-9AEC-45DBD190A44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7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5670-FFE5-4356-A298-4F9D200C55C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2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F58-D00F-4913-B64F-0ABB44F1768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1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132-E887-4657-A308-3EB143AADAE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72E-F0E8-46D6-9D1C-394DCD44C53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1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584-BA8F-4838-AE73-1B088C252B3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3FD0-1EF2-433E-951F-367E617166E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B812-6255-4FBF-AAE4-9CA74496574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1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0649-0A40-48CF-A23E-675A4143883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8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32CA-4AA0-42CD-9BAD-6CCC70BD928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31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3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6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4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3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51E8-F2C5-44AA-9E39-6239880A329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2" Type="http://schemas.microsoft.com/office/2007/relationships/media" Target="../media/media2.wmv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03" y="-637641"/>
            <a:ext cx="13096568" cy="73668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98069" y="406400"/>
            <a:ext cx="11075129" cy="578755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6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THẦY CÔ ĐẾN DỰ  GIỜ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</a:t>
              </a: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465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54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52. UT ƯT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21904" y="4696527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4" name="uwt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1371600"/>
            <a:ext cx="6477000" cy="403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1502392" y="2728686"/>
            <a:ext cx="9165609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39114" y="3639832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ut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1438" y="3666360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ưt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135" y="619762"/>
            <a:ext cx="1752833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1" y="1041522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D00966B-F300-4E32-BE52-D1851946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bút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chì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2EC43DB-FB55-41B7-B1D2-A9FF34D3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mứt</a:t>
            </a:r>
            <a:r>
              <a:rPr lang="en-US" sz="8800" dirty="0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dừa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3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990601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alt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7226"/>
            <a:ext cx="79248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533400"/>
            <a:ext cx="8154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14600" y="5334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334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6F594-7FF4-42CC-B790-BE6DCD73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alt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1325F-8640-4AA0-B60E-0883861E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852CC-313B-49B5-93F0-25EC9364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BDCF1-FC70-4D89-B22D-B1B94E23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12192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          </a:t>
            </a: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­ư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3733801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eaLnBrk="1" hangingPunct="1"/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/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sứt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242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054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722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48000" y="57150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10200" y="57150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10400" y="57150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5800" y="57150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19400"/>
            <a:ext cx="662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25" grpId="0" animBg="1"/>
      <p:bldP spid="2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48600" y="4343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864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43434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057400"/>
            <a:ext cx="79994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86100" y="5334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609600"/>
            <a:ext cx="4191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295400"/>
            <a:ext cx="8029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33400"/>
            <a:ext cx="687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00400" y="3048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381000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2286000"/>
            <a:ext cx="99060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5105400" y="4495800"/>
            <a:ext cx="582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10896600" y="3886200"/>
            <a:ext cx="582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5105400" y="3886200"/>
            <a:ext cx="582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705600" y="27432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296400" y="3352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81600" y="5257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287000" y="39624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458200" y="45720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334000" y="5257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20" grpId="0"/>
      <p:bldP spid="13321" grpId="0"/>
      <p:bldP spid="13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3557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1295400"/>
            <a:ext cx="87630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4953000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TrËn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ë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phót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,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tr­íc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Ai ®· san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tØ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Cuèi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cïng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chiÕn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th¾ng?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2" name="ut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1524000"/>
            <a:ext cx="60960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  <p:tag name="ISPRING_LMS_API_VERSION" val="SCORM 2004 (4th edition)"/>
  <p:tag name="ISPRING_ULTRA_SCORM_COURSE_ID" val="D7199C5E-A0DF-4224-8D53-797BEA38910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2 u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EF693E-E911-4EDD-889B-44907BD4FC05}:4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05C607-D64C-47D9-BC81-D132293509C6}:4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E6F09-4357-47A1-A18F-AC25557D826F}:4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9B0886-25FE-4C6D-95AF-0900BC44008B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3824B5-BB33-4A4F-9C3C-DD73347E2EC1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C8D5DB-5AE0-4597-A00F-D5A52806D3F5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A5B200-EA5B-45B6-A400-955E3D39C92A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E846F-92A4-42CE-9DF6-770EA089B899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1DAEF8-3DE6-4C7D-9D38-84CE3D5363D2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79E518-F03C-442C-B970-441DC2F47501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9241E6-A6C8-45B4-AA99-F956821D4503}:299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279</Words>
  <Application>Microsoft Macintosh PowerPoint</Application>
  <PresentationFormat>Widescreen</PresentationFormat>
  <Paragraphs>56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Arial</vt:lpstr>
      <vt:lpstr>Arial-Rounded</vt:lpstr>
      <vt:lpstr>Calibri</vt:lpstr>
      <vt:lpstr>Calibri Light</vt:lpstr>
      <vt:lpstr>HP001</vt:lpstr>
      <vt:lpstr>Times New Roman</vt:lpstr>
      <vt:lpstr>1_Default Design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52 ut</dc:title>
  <dc:creator>yen&amp;van</dc:creator>
  <cp:lastModifiedBy>Nguyễn Thị Như</cp:lastModifiedBy>
  <cp:revision>128</cp:revision>
  <dcterms:created xsi:type="dcterms:W3CDTF">2002-08-27T21:28:00Z</dcterms:created>
  <dcterms:modified xsi:type="dcterms:W3CDTF">2024-12-12T06:15:33Z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