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 id="2147483692" r:id="rId2"/>
  </p:sldMasterIdLst>
  <p:notesMasterIdLst>
    <p:notesMasterId r:id="rId22"/>
  </p:notesMasterIdLst>
  <p:sldIdLst>
    <p:sldId id="11471" r:id="rId3"/>
    <p:sldId id="11447" r:id="rId4"/>
    <p:sldId id="270" r:id="rId5"/>
    <p:sldId id="272" r:id="rId6"/>
    <p:sldId id="271" r:id="rId7"/>
    <p:sldId id="273" r:id="rId8"/>
    <p:sldId id="274" r:id="rId9"/>
    <p:sldId id="11451" r:id="rId10"/>
    <p:sldId id="11456" r:id="rId11"/>
    <p:sldId id="11442" r:id="rId12"/>
    <p:sldId id="11464" r:id="rId13"/>
    <p:sldId id="11465" r:id="rId14"/>
    <p:sldId id="11466" r:id="rId15"/>
    <p:sldId id="11467" r:id="rId16"/>
    <p:sldId id="11468" r:id="rId17"/>
    <p:sldId id="11463" r:id="rId18"/>
    <p:sldId id="11469" r:id="rId19"/>
    <p:sldId id="11470" r:id="rId20"/>
    <p:sldId id="11457" r:id="rId21"/>
  </p:sldIdLst>
  <p:sldSz cx="12192000" cy="6858000"/>
  <p:notesSz cx="6858000" cy="9144000"/>
  <p:embeddedFontLst>
    <p:embeddedFont>
      <p:font typeface="等线" panose="02010600030101010101" pitchFamily="2" charset="-122"/>
      <p:regular r:id="rId23"/>
    </p:embeddedFont>
    <p:embeddedFont>
      <p:font typeface="华文新魏" panose="02010800040101010101" pitchFamily="2" charset="-122"/>
      <p:regular r:id="rId24"/>
    </p:embeddedFont>
    <p:embeddedFont>
      <p:font typeface="#9Slide03 Comfortaa Bold" panose="00000800000000000000" charset="0"/>
      <p:bold r:id="rId25"/>
    </p:embeddedFont>
    <p:embeddedFont>
      <p:font typeface="#9Slide07 Bangers" panose="00000500000000000000"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Trebuchet MS" panose="020B0603020202020204" pitchFamily="34" charset="0"/>
      <p:regular r:id="rId35"/>
      <p:bold r:id="rId36"/>
      <p:italic r:id="rId37"/>
      <p:boldItalic r:id="rId38"/>
    </p:embeddedFont>
    <p:embeddedFont>
      <p:font typeface="Wingdings 3" panose="05040102010807070707" pitchFamily="18" charset="2"/>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67" d="100"/>
          <a:sy n="67" d="100"/>
        </p:scale>
        <p:origin x="756" y="56"/>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8332A-45E4-4A45-8FD1-86A7DDFA6B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818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8</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957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822565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620937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042060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846824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3747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359489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78534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658174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29528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15208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648526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2945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376283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076871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365866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228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875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12/12/2024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12/12/2024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AF55A9-7CCE-4AA3-956C-29F5D414CA75}" type="datetimeFigureOut">
              <a:rPr lang="vi-VN" smtClean="0"/>
              <a:t>12/12/2024</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8052476-F8EA-41F0-9E3E-1366F71E7043}" type="slidenum">
              <a:rPr lang="vi-VN" smtClean="0"/>
              <a:t>‹#›</a:t>
            </a:fld>
            <a:endParaRPr lang="vi-VN"/>
          </a:p>
        </p:txBody>
      </p:sp>
      <p:pic>
        <p:nvPicPr>
          <p:cNvPr id="18" name="Picture 17">
            <a:extLst>
              <a:ext uri="{FF2B5EF4-FFF2-40B4-BE49-F238E27FC236}">
                <a16:creationId xmlns:a16="http://schemas.microsoft.com/office/drawing/2014/main" id="{98F8E29F-2B15-47D2-9326-EF414529C5CA}"/>
              </a:ext>
            </a:extLst>
          </p:cNvPr>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18014607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9.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tags" Target="../tags/tag20.xml"/><Relationship Id="rId5" Type="http://schemas.openxmlformats.org/officeDocument/2006/relationships/image" Target="../media/image2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jpe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jpe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8.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4"/>
          <a:stretch>
            <a:fillRect/>
          </a:stretch>
        </p:blipFill>
        <p:spPr>
          <a:xfrm>
            <a:off x="2283343" y="149386"/>
            <a:ext cx="5614903" cy="2926334"/>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5"/>
          <a:stretch>
            <a:fillRect/>
          </a:stretch>
        </p:blipFill>
        <p:spPr>
          <a:xfrm>
            <a:off x="1133475" y="1818212"/>
            <a:ext cx="8324849" cy="2153713"/>
          </a:xfrm>
          <a:prstGeom prst="rect">
            <a:avLst/>
          </a:prstGeom>
        </p:spPr>
      </p:pic>
      <p:sp>
        <p:nvSpPr>
          <p:cNvPr id="4" name="Rectangle 3">
            <a:extLst>
              <a:ext uri="{FF2B5EF4-FFF2-40B4-BE49-F238E27FC236}">
                <a16:creationId xmlns:a16="http://schemas.microsoft.com/office/drawing/2014/main" id="{B511FFD9-B99E-4C22-AE6C-08DF23E85E3C}"/>
              </a:ext>
            </a:extLst>
          </p:cNvPr>
          <p:cNvSpPr/>
          <p:nvPr/>
        </p:nvSpPr>
        <p:spPr>
          <a:xfrm>
            <a:off x="3057225" y="4138909"/>
            <a:ext cx="5048550"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5)</a:t>
            </a:r>
          </a:p>
        </p:txBody>
      </p:sp>
      <p:sp>
        <p:nvSpPr>
          <p:cNvPr id="5" name="Rectangle 4">
            <a:extLst>
              <a:ext uri="{FF2B5EF4-FFF2-40B4-BE49-F238E27FC236}">
                <a16:creationId xmlns:a16="http://schemas.microsoft.com/office/drawing/2014/main" id="{AAEB809A-D8D3-437C-B2E8-86CC4D6E8A90}"/>
              </a:ext>
            </a:extLst>
          </p:cNvPr>
          <p:cNvSpPr/>
          <p:nvPr/>
        </p:nvSpPr>
        <p:spPr>
          <a:xfrm>
            <a:off x="1906146" y="5310485"/>
            <a:ext cx="6656829" cy="1446550"/>
          </a:xfrm>
          <a:prstGeom prst="rect">
            <a:avLst/>
          </a:prstGeom>
          <a:noFill/>
        </p:spPr>
        <p:txBody>
          <a:bodyPr wrap="square" lIns="91440" tIns="45720" rIns="91440" bIns="45720">
            <a:spAutoFit/>
          </a:bodyPr>
          <a:lstStyle/>
          <a:p>
            <a:pPr algn="ctr"/>
            <a:r>
              <a:rPr lang="en-US" sz="4400" b="1" cap="none" spc="0" dirty="0" err="1">
                <a:ln w="22225">
                  <a:solidFill>
                    <a:schemeClr val="accent2"/>
                  </a:solidFill>
                  <a:prstDash val="solid"/>
                </a:ln>
                <a:solidFill>
                  <a:schemeClr val="accent2">
                    <a:lumMod val="40000"/>
                    <a:lumOff val="60000"/>
                  </a:schemeClr>
                </a:solidFill>
                <a:effectLst/>
              </a:rPr>
              <a:t>GV</a:t>
            </a:r>
            <a:r>
              <a:rPr lang="en-US" sz="4400" b="1" cap="none" spc="0" dirty="0">
                <a:ln w="22225">
                  <a:solidFill>
                    <a:schemeClr val="accent2"/>
                  </a:solidFill>
                  <a:prstDash val="solid"/>
                </a:ln>
                <a:solidFill>
                  <a:schemeClr val="accent2">
                    <a:lumMod val="40000"/>
                    <a:lumOff val="60000"/>
                  </a:schemeClr>
                </a:solidFill>
                <a:effectLst/>
              </a:rPr>
              <a:t>: </a:t>
            </a:r>
            <a:r>
              <a:rPr lang="en-US" sz="4400" b="1" cap="none" spc="0" dirty="0" err="1">
                <a:ln w="22225">
                  <a:solidFill>
                    <a:schemeClr val="accent2"/>
                  </a:solidFill>
                  <a:prstDash val="solid"/>
                </a:ln>
                <a:solidFill>
                  <a:schemeClr val="accent2">
                    <a:lumMod val="40000"/>
                    <a:lumOff val="60000"/>
                  </a:schemeClr>
                </a:solidFill>
                <a:effectLst/>
              </a:rPr>
              <a:t>Hoàng</a:t>
            </a:r>
            <a:r>
              <a:rPr lang="en-US" sz="4400" b="1" cap="none" spc="0" dirty="0">
                <a:ln w="22225">
                  <a:solidFill>
                    <a:schemeClr val="accent2"/>
                  </a:solidFill>
                  <a:prstDash val="solid"/>
                </a:ln>
                <a:solidFill>
                  <a:schemeClr val="accent2">
                    <a:lumMod val="40000"/>
                    <a:lumOff val="60000"/>
                  </a:schemeClr>
                </a:solidFill>
                <a:effectLst/>
              </a:rPr>
              <a:t> </a:t>
            </a:r>
            <a:r>
              <a:rPr lang="en-US" sz="4400" b="1" cap="none" spc="0" dirty="0" err="1">
                <a:ln w="22225">
                  <a:solidFill>
                    <a:schemeClr val="accent2"/>
                  </a:solidFill>
                  <a:prstDash val="solid"/>
                </a:ln>
                <a:solidFill>
                  <a:schemeClr val="accent2">
                    <a:lumMod val="40000"/>
                    <a:lumOff val="60000"/>
                  </a:schemeClr>
                </a:solidFill>
                <a:effectLst/>
              </a:rPr>
              <a:t>Thị</a:t>
            </a:r>
            <a:r>
              <a:rPr lang="en-US" sz="4400" b="1" cap="none" spc="0" dirty="0">
                <a:ln w="22225">
                  <a:solidFill>
                    <a:schemeClr val="accent2"/>
                  </a:solidFill>
                  <a:prstDash val="solid"/>
                </a:ln>
                <a:solidFill>
                  <a:schemeClr val="accent2">
                    <a:lumMod val="40000"/>
                    <a:lumOff val="60000"/>
                  </a:schemeClr>
                </a:solidFill>
                <a:effectLst/>
              </a:rPr>
              <a:t> Nga</a:t>
            </a:r>
          </a:p>
          <a:p>
            <a:pPr algn="ctr"/>
            <a:r>
              <a:rPr lang="en-US" sz="4400" b="1" dirty="0" err="1">
                <a:ln w="22225">
                  <a:solidFill>
                    <a:schemeClr val="accent2"/>
                  </a:solidFill>
                  <a:prstDash val="solid"/>
                </a:ln>
                <a:solidFill>
                  <a:schemeClr val="accent2">
                    <a:lumMod val="40000"/>
                    <a:lumOff val="60000"/>
                  </a:schemeClr>
                </a:solidFill>
              </a:rPr>
              <a:t>Lớp</a:t>
            </a:r>
            <a:r>
              <a:rPr lang="en-US" sz="4400" b="1" dirty="0">
                <a:ln w="22225">
                  <a:solidFill>
                    <a:schemeClr val="accent2"/>
                  </a:solidFill>
                  <a:prstDash val="solid"/>
                </a:ln>
                <a:solidFill>
                  <a:schemeClr val="accent2">
                    <a:lumMod val="40000"/>
                    <a:lumOff val="60000"/>
                  </a:schemeClr>
                </a:solidFill>
              </a:rPr>
              <a:t>: </a:t>
            </a:r>
            <a:r>
              <a:rPr lang="en-US" sz="4400" b="1" dirty="0" err="1">
                <a:ln w="22225">
                  <a:solidFill>
                    <a:schemeClr val="accent2"/>
                  </a:solidFill>
                  <a:prstDash val="solid"/>
                </a:ln>
                <a:solidFill>
                  <a:schemeClr val="accent2">
                    <a:lumMod val="40000"/>
                    <a:lumOff val="60000"/>
                  </a:schemeClr>
                </a:solidFill>
              </a:rPr>
              <a:t>5D</a:t>
            </a:r>
            <a:endParaRPr lang="en-US" sz="44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extLst>
      <p:ext uri="{BB962C8B-B14F-4D97-AF65-F5344CB8AC3E}">
        <p14:creationId xmlns:p14="http://schemas.microsoft.com/office/powerpoint/2010/main" val="202381340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3"/>
          <a:stretch>
            <a:fillRect/>
          </a:stretch>
        </p:blipFill>
        <p:spPr>
          <a:xfrm>
            <a:off x="2447925" y="2319337"/>
            <a:ext cx="7867650" cy="4029075"/>
          </a:xfrm>
          <a:prstGeom prst="rect">
            <a:avLst/>
          </a:prstGeom>
        </p:spPr>
      </p:pic>
    </p:spTree>
    <p:custDataLst>
      <p:tags r:id="rId1"/>
    </p:custDataLst>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3"/>
          <a:stretch>
            <a:fillRect/>
          </a:stretch>
        </p:blipFill>
        <p:spPr>
          <a:xfrm>
            <a:off x="6353174" y="2843689"/>
            <a:ext cx="5095875" cy="3414236"/>
          </a:xfrm>
          <a:prstGeom prst="rect">
            <a:avLst/>
          </a:prstGeom>
        </p:spPr>
      </p:pic>
    </p:spTree>
    <p:custDataLst>
      <p:tags r:id="rId1"/>
    </p:custDataLst>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+ 7 000 = 22 386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22 386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5"/>
          <a:stretch>
            <a:fillRect/>
          </a:stretch>
        </p:blipFill>
        <p:spPr>
          <a:xfrm>
            <a:off x="1496251" y="1502579"/>
            <a:ext cx="7309738" cy="1963082"/>
          </a:xfrm>
          <a:prstGeom prst="rect">
            <a:avLst/>
          </a:prstGeom>
        </p:spPr>
      </p:pic>
    </p:spTree>
    <p:custDataLst>
      <p:tags r:id="rId1"/>
    </p:custDataLst>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3"/>
          <a:stretch>
            <a:fillRect/>
          </a:stretch>
        </p:blipFill>
        <p:spPr>
          <a:xfrm>
            <a:off x="8035947" y="2752724"/>
            <a:ext cx="3332140" cy="3324225"/>
          </a:xfrm>
          <a:prstGeom prst="rect">
            <a:avLst/>
          </a:prstGeom>
        </p:spPr>
      </p:pic>
    </p:spTree>
    <p:custDataLst>
      <p:tags r:id="rId1"/>
    </p:custDataLst>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5"/>
          <a:stretch>
            <a:fillRect/>
          </a:stretch>
        </p:blipFill>
        <p:spPr>
          <a:xfrm>
            <a:off x="682351" y="1162204"/>
            <a:ext cx="9242337" cy="2298391"/>
          </a:xfrm>
          <a:prstGeom prst="rect">
            <a:avLst/>
          </a:prstGeom>
        </p:spPr>
      </p:pic>
    </p:spTree>
    <p:custDataLst>
      <p:tags r:id="rId1"/>
    </p:custDataLst>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5"/>
          <a:stretch>
            <a:fillRect/>
          </a:stretch>
        </p:blipFill>
        <p:spPr>
          <a:xfrm>
            <a:off x="1631392" y="1567618"/>
            <a:ext cx="6998815" cy="1609483"/>
          </a:xfrm>
          <a:prstGeom prst="rect">
            <a:avLst/>
          </a:prstGeom>
        </p:spPr>
      </p:pic>
    </p:spTree>
    <p:custDataLst>
      <p:tags r:id="rId1"/>
    </p:custDataLst>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xmln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custDataLst>
      <p:tags r:id="rId1"/>
    </p:custDataLst>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6"/>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7"/>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8"/>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9"/>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10"/>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1"/>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2"/>
          <a:stretch>
            <a:fillRect/>
          </a:stretch>
        </p:blipFill>
        <p:spPr>
          <a:xfrm>
            <a:off x="10141025" y="1801368"/>
            <a:ext cx="1247869" cy="1223639"/>
          </a:xfrm>
          <a:prstGeom prst="rect">
            <a:avLst/>
          </a:prstGeom>
        </p:spPr>
      </p:pic>
    </p:spTree>
    <p:custDataLst>
      <p:tags r:id="rId1"/>
    </p:custDataLst>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1"/>
          <a:stretch>
            <a:fillRect/>
          </a:stretch>
        </p:blipFill>
        <p:spPr>
          <a:xfrm>
            <a:off x="10480217" y="951962"/>
            <a:ext cx="1247869" cy="1223639"/>
          </a:xfrm>
          <a:prstGeom prst="rect">
            <a:avLst/>
          </a:prstGeom>
        </p:spPr>
      </p:pic>
    </p:spTree>
    <p:custDataLst>
      <p:tags r:id="rId1"/>
    </p:custDataLst>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1"/>
          <a:stretch>
            <a:fillRect/>
          </a:stretch>
        </p:blipFill>
        <p:spPr>
          <a:xfrm>
            <a:off x="10480217" y="951962"/>
            <a:ext cx="1247869" cy="1223639"/>
          </a:xfrm>
          <a:prstGeom prst="rect">
            <a:avLst/>
          </a:prstGeom>
        </p:spPr>
      </p:pic>
    </p:spTree>
    <p:custDataLst>
      <p:tags r:id="rId1"/>
    </p:custDataLst>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custDataLst>
      <p:tags r:id="rId1"/>
    </p:custDataLst>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6"/>
          <a:stretch>
            <a:fillRect/>
          </a:stretch>
        </p:blipFill>
        <p:spPr>
          <a:xfrm>
            <a:off x="2283343" y="14938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7"/>
          <a:stretch>
            <a:fillRect/>
          </a:stretch>
        </p:blipFill>
        <p:spPr>
          <a:xfrm>
            <a:off x="2167612" y="1452118"/>
            <a:ext cx="6651312" cy="2926334"/>
          </a:xfrm>
          <a:prstGeom prst="rect">
            <a:avLst/>
          </a:prstGeom>
        </p:spPr>
      </p:pic>
    </p:spTree>
    <p:custDataLst>
      <p:tags r:id="rId1"/>
    </p:custDataLst>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custDataLst>
      <p:tags r:id="rId1"/>
    </p:custDataLst>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B851484-6D81-4CB2-9A4E-792E4FF2BF5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36\uFFFDZ{3CE1BC0C-80B2-428F-BF59-E3C9B160A0B3}&quot;,&quot;C:\\Users\\PC\\Desktop\\GADT n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4.Bai27 t5"/>
</p:tagLst>
</file>

<file path=ppt/tags/tag10.xml><?xml version="1.0" encoding="utf-8"?>
<p:tagLst xmlns:a="http://schemas.openxmlformats.org/drawingml/2006/main" xmlns:r="http://schemas.openxmlformats.org/officeDocument/2006/relationships" xmlns:p="http://schemas.openxmlformats.org/presentationml/2006/main">
  <p:tag name="GENSWF_SLIDE_UID" val="{454CCED4-6017-41E2-8F3B-114A8DA6E3BC}:11456"/>
</p:tagLst>
</file>

<file path=ppt/tags/tag11.xml><?xml version="1.0" encoding="utf-8"?>
<p:tagLst xmlns:a="http://schemas.openxmlformats.org/drawingml/2006/main" xmlns:r="http://schemas.openxmlformats.org/officeDocument/2006/relationships" xmlns:p="http://schemas.openxmlformats.org/presentationml/2006/main">
  <p:tag name="GENSWF_SLIDE_UID" val="{1CF6EEED-5586-422F-9CEB-0FF4AABCB337}:11442"/>
</p:tagLst>
</file>

<file path=ppt/tags/tag12.xml><?xml version="1.0" encoding="utf-8"?>
<p:tagLst xmlns:a="http://schemas.openxmlformats.org/drawingml/2006/main" xmlns:r="http://schemas.openxmlformats.org/officeDocument/2006/relationships" xmlns:p="http://schemas.openxmlformats.org/presentationml/2006/main">
  <p:tag name="GENSWF_SLIDE_UID" val="{5AAC6852-823D-4E39-8E2A-C52358161B2C}:11464"/>
</p:tagLst>
</file>

<file path=ppt/tags/tag13.xml><?xml version="1.0" encoding="utf-8"?>
<p:tagLst xmlns:a="http://schemas.openxmlformats.org/drawingml/2006/main" xmlns:r="http://schemas.openxmlformats.org/officeDocument/2006/relationships" xmlns:p="http://schemas.openxmlformats.org/presentationml/2006/main">
  <p:tag name="GENSWF_SLIDE_UID" val="{EB8E7207-F2C2-4A2B-BA2F-F86817DDC025}:11465"/>
</p:tagLst>
</file>

<file path=ppt/tags/tag14.xml><?xml version="1.0" encoding="utf-8"?>
<p:tagLst xmlns:a="http://schemas.openxmlformats.org/drawingml/2006/main" xmlns:r="http://schemas.openxmlformats.org/officeDocument/2006/relationships" xmlns:p="http://schemas.openxmlformats.org/presentationml/2006/main">
  <p:tag name="GENSWF_SLIDE_UID" val="{8DD5FF13-C9BD-488D-8761-3EFA336864D1}:11466"/>
</p:tagLst>
</file>

<file path=ppt/tags/tag15.xml><?xml version="1.0" encoding="utf-8"?>
<p:tagLst xmlns:a="http://schemas.openxmlformats.org/drawingml/2006/main" xmlns:r="http://schemas.openxmlformats.org/officeDocument/2006/relationships" xmlns:p="http://schemas.openxmlformats.org/presentationml/2006/main">
  <p:tag name="GENSWF_SLIDE_UID" val="{5DDB4B35-9278-4EB9-BD65-B68DB676BCFF}:11467"/>
</p:tagLst>
</file>

<file path=ppt/tags/tag16.xml><?xml version="1.0" encoding="utf-8"?>
<p:tagLst xmlns:a="http://schemas.openxmlformats.org/drawingml/2006/main" xmlns:r="http://schemas.openxmlformats.org/officeDocument/2006/relationships" xmlns:p="http://schemas.openxmlformats.org/presentationml/2006/main">
  <p:tag name="GENSWF_SLIDE_UID" val="{31223032-727C-40A5-9865-D08552B0E427}:11468"/>
</p:tagLst>
</file>

<file path=ppt/tags/tag17.xml><?xml version="1.0" encoding="utf-8"?>
<p:tagLst xmlns:a="http://schemas.openxmlformats.org/drawingml/2006/main" xmlns:r="http://schemas.openxmlformats.org/officeDocument/2006/relationships" xmlns:p="http://schemas.openxmlformats.org/presentationml/2006/main">
  <p:tag name="GENSWF_SLIDE_UID" val="{32DCE82D-6C57-45F7-A007-6F0E2A3C4198}:11463"/>
</p:tagLst>
</file>

<file path=ppt/tags/tag18.xml><?xml version="1.0" encoding="utf-8"?>
<p:tagLst xmlns:a="http://schemas.openxmlformats.org/drawingml/2006/main" xmlns:r="http://schemas.openxmlformats.org/officeDocument/2006/relationships" xmlns:p="http://schemas.openxmlformats.org/presentationml/2006/main">
  <p:tag name="GENSWF_SLIDE_UID" val="{8FBAA17E-8ABE-4F25-BD60-BE28B01EA678}:11469"/>
</p:tagLst>
</file>

<file path=ppt/tags/tag19.xml><?xml version="1.0" encoding="utf-8"?>
<p:tagLst xmlns:a="http://schemas.openxmlformats.org/drawingml/2006/main" xmlns:r="http://schemas.openxmlformats.org/officeDocument/2006/relationships" xmlns:p="http://schemas.openxmlformats.org/presentationml/2006/main">
  <p:tag name="GENSWF_SLIDE_UID" val="{9057C5CA-56C2-4FFE-9F80-009B9277D063}:11470"/>
</p:tagLst>
</file>

<file path=ppt/tags/tag2.xml><?xml version="1.0" encoding="utf-8"?>
<p:tagLst xmlns:a="http://schemas.openxmlformats.org/drawingml/2006/main" xmlns:r="http://schemas.openxmlformats.org/officeDocument/2006/relationships" xmlns:p="http://schemas.openxmlformats.org/presentationml/2006/main">
  <p:tag name="GENSWF_SLIDE_UID" val="{543B0502-B559-4CB9-A716-DE01937493E9}:11471"/>
</p:tagLst>
</file>

<file path=ppt/tags/tag20.xml><?xml version="1.0" encoding="utf-8"?>
<p:tagLst xmlns:a="http://schemas.openxmlformats.org/drawingml/2006/main" xmlns:r="http://schemas.openxmlformats.org/officeDocument/2006/relationships" xmlns:p="http://schemas.openxmlformats.org/presentationml/2006/main">
  <p:tag name="GENSWF_SLIDE_UID" val="{D4BA1A72-B8A0-43E0-A476-BB9102964F38}:11457"/>
</p:tagLst>
</file>

<file path=ppt/tags/tag3.xml><?xml version="1.0" encoding="utf-8"?>
<p:tagLst xmlns:a="http://schemas.openxmlformats.org/drawingml/2006/main" xmlns:r="http://schemas.openxmlformats.org/officeDocument/2006/relationships" xmlns:p="http://schemas.openxmlformats.org/presentationml/2006/main">
  <p:tag name="GENSWF_SLIDE_UID" val="{A39E1095-42D7-409B-9649-726FF0FD3B74}:11447"/>
</p:tagLst>
</file>

<file path=ppt/tags/tag4.xml><?xml version="1.0" encoding="utf-8"?>
<p:tagLst xmlns:a="http://schemas.openxmlformats.org/drawingml/2006/main" xmlns:r="http://schemas.openxmlformats.org/officeDocument/2006/relationships" xmlns:p="http://schemas.openxmlformats.org/presentationml/2006/main">
  <p:tag name="GENSWF_SLIDE_UID" val="{77927828-C305-4601-A65C-932D79968960}:270"/>
</p:tagLst>
</file>

<file path=ppt/tags/tag5.xml><?xml version="1.0" encoding="utf-8"?>
<p:tagLst xmlns:a="http://schemas.openxmlformats.org/drawingml/2006/main" xmlns:r="http://schemas.openxmlformats.org/officeDocument/2006/relationships" xmlns:p="http://schemas.openxmlformats.org/presentationml/2006/main">
  <p:tag name="GENSWF_SLIDE_UID" val="{1D8EDBD0-B6F5-4776-A276-581365CCC5E0}:272"/>
</p:tagLst>
</file>

<file path=ppt/tags/tag6.xml><?xml version="1.0" encoding="utf-8"?>
<p:tagLst xmlns:a="http://schemas.openxmlformats.org/drawingml/2006/main" xmlns:r="http://schemas.openxmlformats.org/officeDocument/2006/relationships" xmlns:p="http://schemas.openxmlformats.org/presentationml/2006/main">
  <p:tag name="GENSWF_SLIDE_UID" val="{2377223D-6B7F-4156-93BD-D64D8E2C2763}:271"/>
</p:tagLst>
</file>

<file path=ppt/tags/tag7.xml><?xml version="1.0" encoding="utf-8"?>
<p:tagLst xmlns:a="http://schemas.openxmlformats.org/drawingml/2006/main" xmlns:r="http://schemas.openxmlformats.org/officeDocument/2006/relationships" xmlns:p="http://schemas.openxmlformats.org/presentationml/2006/main">
  <p:tag name="GENSWF_SLIDE_UID" val="{AA2AC9C7-496F-4768-803A-DC7F757C4219}:273"/>
</p:tagLst>
</file>

<file path=ppt/tags/tag8.xml><?xml version="1.0" encoding="utf-8"?>
<p:tagLst xmlns:a="http://schemas.openxmlformats.org/drawingml/2006/main" xmlns:r="http://schemas.openxmlformats.org/officeDocument/2006/relationships" xmlns:p="http://schemas.openxmlformats.org/presentationml/2006/main">
  <p:tag name="GENSWF_SLIDE_UID" val="{8988F70E-AF2A-4071-857A-AE8DEE68AB10}:274"/>
</p:tagLst>
</file>

<file path=ppt/tags/tag9.xml><?xml version="1.0" encoding="utf-8"?>
<p:tagLst xmlns:a="http://schemas.openxmlformats.org/drawingml/2006/main" xmlns:r="http://schemas.openxmlformats.org/officeDocument/2006/relationships" xmlns:p="http://schemas.openxmlformats.org/presentationml/2006/main">
  <p:tag name="GENSWF_SLIDE_UID" val="{23E58E2F-46DA-467E-A778-06E8241637EE}:1145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780</Words>
  <Application>Microsoft Office PowerPoint</Application>
  <PresentationFormat>Widescreen</PresentationFormat>
  <Paragraphs>86</Paragraphs>
  <Slides>19</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Trebuchet MS</vt:lpstr>
      <vt:lpstr>#9Slide07 Bangers</vt:lpstr>
      <vt:lpstr>Calibri</vt:lpstr>
      <vt:lpstr>#9Slide03 Comfortaa Bold</vt:lpstr>
      <vt:lpstr>Wingdings 3</vt:lpstr>
      <vt:lpstr>华文新魏</vt:lpstr>
      <vt:lpstr>等线</vt:lpstr>
      <vt:lpstr>Aptos Display</vt:lpstr>
      <vt:lpstr>Cambria</vt:lpstr>
      <vt:lpstr>Aptos</vt:lpstr>
      <vt:lpstr>Times New Roman</vt:lpstr>
      <vt:lpstr>Arial</vt:lpstr>
      <vt:lpstr>方正姚体</vt:lpstr>
      <vt:lpstr>1_Office Theme</vt:lpstr>
      <vt:lpstr>Facet</vt:lpstr>
      <vt:lpstr>PowerPoint Presentation</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T14.Bai27 t5</dc:title>
  <dc:creator>张 建春</dc:creator>
  <cp:lastModifiedBy>Administrator</cp:lastModifiedBy>
  <cp:revision>75</cp:revision>
  <dcterms:created xsi:type="dcterms:W3CDTF">2020-02-07T01:48:05Z</dcterms:created>
  <dcterms:modified xsi:type="dcterms:W3CDTF">2024-12-12T03:10:55Z</dcterms:modified>
</cp:coreProperties>
</file>