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7" r:id="rId2"/>
    <p:sldId id="279" r:id="rId3"/>
    <p:sldId id="273" r:id="rId4"/>
    <p:sldId id="275" r:id="rId5"/>
    <p:sldId id="261" r:id="rId6"/>
    <p:sldId id="262" r:id="rId7"/>
    <p:sldId id="264" r:id="rId8"/>
    <p:sldId id="266" r:id="rId9"/>
    <p:sldId id="282" r:id="rId10"/>
    <p:sldId id="280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DF692-FB8E-448C-8E08-0424328725D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A010-2B04-4643-ABE4-5777FDF4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1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52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A010-2B04-4643-ABE4-5777FDF424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0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A010-2B04-4643-ABE4-5777FDF424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5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A010-2B04-4643-ABE4-5777FDF42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3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A010-2B04-4643-ABE4-5777FDF424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74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A010-2B04-4643-ABE4-5777FDF424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8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A010-2B04-4643-ABE4-5777FDF424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0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A010-2B04-4643-ABE4-5777FDF424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25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A010-2B04-4643-ABE4-5777FDF424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85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A010-2B04-4643-ABE4-5777FDF424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4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EE2F-DB51-479F-B79F-79E90072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3634-0BA9-4DFE-8BE0-2A358FC3B3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199"/>
            <a:ext cx="9144000" cy="69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1AAE4-E382-42FC-843C-4FBD564D3940}"/>
              </a:ext>
            </a:extLst>
          </p:cNvPr>
          <p:cNvSpPr txBox="1"/>
          <p:nvPr/>
        </p:nvSpPr>
        <p:spPr>
          <a:xfrm>
            <a:off x="1169789" y="865127"/>
            <a:ext cx="6858000" cy="806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514350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F9F5-97EE-45B0-863F-419561FD079F}"/>
              </a:ext>
            </a:extLst>
          </p:cNvPr>
          <p:cNvSpPr txBox="1"/>
          <p:nvPr/>
        </p:nvSpPr>
        <p:spPr>
          <a:xfrm>
            <a:off x="1143000" y="2438400"/>
            <a:ext cx="685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1A- TIẾNG VIỆT</a:t>
            </a:r>
          </a:p>
          <a:p>
            <a:pPr algn="ctr" defTabSz="514350">
              <a:defRPr/>
            </a:pP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71: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ơt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6F87-1110-4648-AE1E-9E50D2B304F1}"/>
              </a:ext>
            </a:extLst>
          </p:cNvPr>
          <p:cNvSpPr txBox="1"/>
          <p:nvPr/>
        </p:nvSpPr>
        <p:spPr>
          <a:xfrm>
            <a:off x="1028700" y="4164035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Huyền</a:t>
            </a:r>
            <a:endParaRPr lang="en-US" sz="24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65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133600" cy="100810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772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914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b="1" dirty="0">
              <a:latin typeface=".VnAvant" pitchFamily="34" charset="0"/>
            </a:endParaRPr>
          </a:p>
        </p:txBody>
      </p:sp>
      <p:pic>
        <p:nvPicPr>
          <p:cNvPr id="4" name="video5.mp4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1600" y="1157276"/>
            <a:ext cx="6624602" cy="49688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92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305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latin typeface="Times New Roman" pitchFamily="18" charset="0"/>
                <a:cs typeface="Times New Roman" pitchFamily="18" charset="0"/>
              </a:rPr>
              <a:t>      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Khóm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buồng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muốt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ruộm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khướu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thềm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456" y="609600"/>
            <a:ext cx="9185456" cy="5040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867400"/>
            <a:ext cx="7205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-9659" y="111105"/>
            <a:ext cx="2052563" cy="822076"/>
            <a:chOff x="1060549" y="587625"/>
            <a:chExt cx="2736751" cy="822076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1524776" y="587625"/>
              <a:ext cx="2272524" cy="822076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NhËn</a:t>
              </a:r>
              <a:r>
                <a:rPr lang="en-US" sz="2800" b="1" dirty="0">
                  <a:latin typeface=".VnAvant" panose="020B7200000000000000" pitchFamily="34" charset="0"/>
                </a:rPr>
                <a:t> </a:t>
              </a:r>
              <a:r>
                <a:rPr lang="en-US" sz="2800" b="1" dirty="0" err="1">
                  <a:latin typeface=".VnAvant" panose="020B7200000000000000" pitchFamily="34" charset="0"/>
                </a:rPr>
                <a:t>biÕt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60549" y="657964"/>
              <a:ext cx="692842" cy="6694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38945" y="5867400"/>
            <a:ext cx="10855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5055" y="5867400"/>
            <a:ext cx="10855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23510" y="5867400"/>
            <a:ext cx="1023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54630" y="2798666"/>
            <a:ext cx="3613596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2971800"/>
            <a:ext cx="1734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0865" y="377189"/>
            <a:ext cx="1389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ươc 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" y="149473"/>
            <a:ext cx="2254465" cy="994442"/>
            <a:chOff x="613008" y="611138"/>
            <a:chExt cx="3005954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5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atin typeface="Times New Roman" pitchFamily="18" charset="0"/>
                  <a:cs typeface="Times New Roman" pitchFamily="18" charset="0"/>
                </a:rPr>
                <a:t> Đọc</a:t>
              </a:r>
              <a:endParaRPr lang="en-US" sz="4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2965359" y="1455312"/>
          <a:ext cx="3573888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89150" y="1587927"/>
            <a:ext cx="138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3514" y="1587927"/>
            <a:ext cx="1157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5175" y="4419600"/>
            <a:ext cx="7644684" cy="924543"/>
            <a:chOff x="1006900" y="4419599"/>
            <a:chExt cx="10192911" cy="924543"/>
          </a:xfrm>
        </p:grpSpPr>
        <p:sp>
          <p:nvSpPr>
            <p:cNvPr id="18" name="TextBox 1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57600" y="4419599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latin typeface="Times New Roman" pitchFamily="18" charset="0"/>
                  <a:cs typeface="Times New Roman" pitchFamily="18" charset="0"/>
                </a:rPr>
                <a:t>lược 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6000" y="4419599"/>
              <a:ext cx="28490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ngược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839199" y="4419599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838200" y="5463878"/>
            <a:ext cx="7816768" cy="945852"/>
            <a:chOff x="1135526" y="5316705"/>
            <a:chExt cx="10422356" cy="945852"/>
          </a:xfrm>
        </p:grpSpPr>
        <p:sp>
          <p:nvSpPr>
            <p:cNvPr id="29" name="TextBox 28"/>
            <p:cNvSpPr txBox="1"/>
            <p:nvPr/>
          </p:nvSpPr>
          <p:spPr>
            <a:xfrm>
              <a:off x="6091704" y="5316705"/>
              <a:ext cx="27654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mướt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57126" y="5339227"/>
              <a:ext cx="27007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mượt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35526" y="5318442"/>
              <a:ext cx="2235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lướt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73926" y="5339227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itchFamily="18" charset="0"/>
                  <a:cs typeface="Times New Roman" pitchFamily="18" charset="0"/>
                </a:rPr>
                <a:t>lượt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875051" y="377189"/>
            <a:ext cx="1373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3000" y="4419600"/>
            <a:ext cx="1290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0400" y="4419600"/>
            <a:ext cx="12907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37165" y="4419600"/>
            <a:ext cx="12907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ươc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99365" y="4419600"/>
            <a:ext cx="12907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ươc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19255" y="5472545"/>
            <a:ext cx="12137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ươt</a:t>
            </a:r>
            <a:endParaRPr lang="en-US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47110" y="5486400"/>
            <a:ext cx="12137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ươt</a:t>
            </a:r>
            <a:endParaRPr lang="en-US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2165" y="5465615"/>
            <a:ext cx="129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ươt</a:t>
            </a:r>
            <a:endParaRPr lang="en-US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04365" y="5486400"/>
            <a:ext cx="12137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ươt</a:t>
            </a:r>
            <a:endParaRPr lang="en-US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1"/>
      <p:bldP spid="14" grpId="0"/>
      <p:bldP spid="15" grpId="0"/>
      <p:bldP spid="35" grpId="1"/>
      <p:bldP spid="23" grpId="0"/>
      <p:bldP spid="24" grpId="0"/>
      <p:bldP spid="25" grpId="0"/>
      <p:bldP spid="27" grpId="0"/>
      <p:bldP spid="34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4953000"/>
            <a:ext cx="3761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1998" y="0"/>
            <a:ext cx="1479368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THUY_STD\Pictures\b6f5a64ce3956280b4832186d6c22a1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2514600" cy="304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1752600"/>
            <a:ext cx="2667000" cy="3200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18313" y="4953000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1397726"/>
            <a:ext cx="2514600" cy="37073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4289" y="4952999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104" y="4952998"/>
            <a:ext cx="1423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+mj-lt"/>
              </a:rPr>
              <a:t>ươc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1213" y="4952997"/>
            <a:ext cx="1423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+mj-lt"/>
              </a:rPr>
              <a:t>ươc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9333" y="4952997"/>
            <a:ext cx="1423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+mj-lt"/>
              </a:rPr>
              <a:t>ươt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790" y="3908992"/>
            <a:ext cx="2335348" cy="20788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129" y="4030869"/>
            <a:ext cx="1871989" cy="1946535"/>
          </a:xfrm>
          <a:prstGeom prst="rect">
            <a:avLst/>
          </a:prstGeom>
        </p:spPr>
      </p:pic>
      <p:grpSp>
        <p:nvGrpSpPr>
          <p:cNvPr id="2" name="Group 25"/>
          <p:cNvGrpSpPr/>
          <p:nvPr/>
        </p:nvGrpSpPr>
        <p:grpSpPr>
          <a:xfrm>
            <a:off x="339437" y="5832025"/>
            <a:ext cx="9506906" cy="1025975"/>
            <a:chOff x="355889" y="4384364"/>
            <a:chExt cx="12675875" cy="1025975"/>
          </a:xfrm>
        </p:grpSpPr>
        <p:grpSp>
          <p:nvGrpSpPr>
            <p:cNvPr id="3" name="Group 18"/>
            <p:cNvGrpSpPr/>
            <p:nvPr/>
          </p:nvGrpSpPr>
          <p:grpSpPr>
            <a:xfrm>
              <a:off x="8280687" y="4394676"/>
              <a:ext cx="4751077" cy="1015663"/>
              <a:chOff x="8320444" y="5189236"/>
              <a:chExt cx="4751077" cy="101566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8320444" y="5189236"/>
                <a:ext cx="47510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lướt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ván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606771" y="5189236"/>
                <a:ext cx="215364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ươt</a:t>
                </a:r>
                <a:r>
                  <a: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grpSp>
          <p:nvGrpSpPr>
            <p:cNvPr id="4" name="Group 19"/>
            <p:cNvGrpSpPr/>
            <p:nvPr/>
          </p:nvGrpSpPr>
          <p:grpSpPr>
            <a:xfrm>
              <a:off x="355889" y="4385852"/>
              <a:ext cx="4095238" cy="1024487"/>
              <a:chOff x="5347130" y="5365298"/>
              <a:chExt cx="3423397" cy="197016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347130" y="5382267"/>
                <a:ext cx="3423397" cy="195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hước</a:t>
                </a:r>
                <a:r>
                  <a:rPr lang="vi-VN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kẻ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143576" y="5365298"/>
                <a:ext cx="1723231" cy="1953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ươc</a:t>
                </a:r>
                <a:r>
                  <a:rPr lang="vi-VN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grpSp>
          <p:nvGrpSpPr>
            <p:cNvPr id="5" name="Group 22"/>
            <p:cNvGrpSpPr/>
            <p:nvPr/>
          </p:nvGrpSpPr>
          <p:grpSpPr>
            <a:xfrm>
              <a:off x="4516214" y="4384364"/>
              <a:ext cx="3575785" cy="1020819"/>
              <a:chOff x="4495786" y="5178924"/>
              <a:chExt cx="3575785" cy="102081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495786" y="5184080"/>
                <a:ext cx="357578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dược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sĩ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092201" y="5178924"/>
                <a:ext cx="25845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ươc</a:t>
                </a:r>
                <a:r>
                  <a: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3016366" y="1599354"/>
            <a:ext cx="3024605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10865" y="-86637"/>
            <a:ext cx="1465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6" name="Group 29"/>
          <p:cNvGrpSpPr/>
          <p:nvPr/>
        </p:nvGrpSpPr>
        <p:grpSpPr>
          <a:xfrm>
            <a:off x="0" y="149473"/>
            <a:ext cx="2254468" cy="994442"/>
            <a:chOff x="613007" y="611138"/>
            <a:chExt cx="3005956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latin typeface=".VnAvant" panose="020B7200000000000000" pitchFamily="34" charset="0"/>
                </a:rPr>
                <a:t>   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7" y="690265"/>
              <a:ext cx="1024825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3019090" y="836693"/>
          <a:ext cx="301387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 marL="68580" marR="6858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Group 48"/>
          <p:cNvGrpSpPr/>
          <p:nvPr/>
        </p:nvGrpSpPr>
        <p:grpSpPr>
          <a:xfrm>
            <a:off x="3523850" y="761999"/>
            <a:ext cx="2626944" cy="1685332"/>
            <a:chOff x="4683543" y="761649"/>
            <a:chExt cx="3349165" cy="1639488"/>
          </a:xfrm>
        </p:grpSpPr>
        <p:sp>
          <p:nvSpPr>
            <p:cNvPr id="34" name="TextBox 33"/>
            <p:cNvSpPr txBox="1"/>
            <p:nvPr/>
          </p:nvSpPr>
          <p:spPr>
            <a:xfrm>
              <a:off x="6214158" y="761649"/>
              <a:ext cx="1818550" cy="89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ươc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9" name="Group 47"/>
            <p:cNvGrpSpPr/>
            <p:nvPr/>
          </p:nvGrpSpPr>
          <p:grpSpPr>
            <a:xfrm>
              <a:off x="5242663" y="1502922"/>
              <a:ext cx="2293532" cy="898215"/>
              <a:chOff x="5172006" y="2282254"/>
              <a:chExt cx="2293532" cy="89821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172006" y="2282254"/>
                <a:ext cx="2137290" cy="898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657753" y="2282255"/>
                <a:ext cx="1807785" cy="898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ươc</a:t>
                </a:r>
                <a:r>
                  <a:rPr lang="en-US" sz="5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</p:grpSp>
      <p:grpSp>
        <p:nvGrpSpPr>
          <p:cNvPr id="10" name="Group 36"/>
          <p:cNvGrpSpPr/>
          <p:nvPr/>
        </p:nvGrpSpPr>
        <p:grpSpPr>
          <a:xfrm>
            <a:off x="856109" y="2340096"/>
            <a:ext cx="7619950" cy="945434"/>
            <a:chOff x="1006900" y="4420812"/>
            <a:chExt cx="10159933" cy="945434"/>
          </a:xfrm>
        </p:grpSpPr>
        <p:sp>
          <p:nvSpPr>
            <p:cNvPr id="38" name="TextBox 37"/>
            <p:cNvSpPr txBox="1"/>
            <p:nvPr/>
          </p:nvSpPr>
          <p:spPr>
            <a:xfrm>
              <a:off x="1006900" y="4420812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21421" y="4442916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lược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64621" y="4442916"/>
              <a:ext cx="27145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806221" y="4442916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1" name="Group 41"/>
          <p:cNvGrpSpPr/>
          <p:nvPr/>
        </p:nvGrpSpPr>
        <p:grpSpPr>
          <a:xfrm>
            <a:off x="838200" y="3124200"/>
            <a:ext cx="7792032" cy="999530"/>
            <a:chOff x="1000946" y="5338986"/>
            <a:chExt cx="10389376" cy="999530"/>
          </a:xfrm>
        </p:grpSpPr>
        <p:sp>
          <p:nvSpPr>
            <p:cNvPr id="43" name="TextBox 42"/>
            <p:cNvSpPr txBox="1"/>
            <p:nvPr/>
          </p:nvSpPr>
          <p:spPr>
            <a:xfrm>
              <a:off x="6080946" y="5338986"/>
              <a:ext cx="25292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824146" y="5338986"/>
              <a:ext cx="2566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mượt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00946" y="5415186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lướt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875051" y="-86637"/>
            <a:ext cx="1373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086600" y="2362200"/>
            <a:ext cx="12907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endParaRPr lang="en-US" sz="5400"/>
          </a:p>
        </p:txBody>
      </p:sp>
      <p:sp>
        <p:nvSpPr>
          <p:cNvPr id="48" name="Rectangle 47"/>
          <p:cNvSpPr/>
          <p:nvPr/>
        </p:nvSpPr>
        <p:spPr>
          <a:xfrm>
            <a:off x="5410200" y="2362200"/>
            <a:ext cx="12907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endParaRPr lang="en-US" sz="5400"/>
          </a:p>
        </p:txBody>
      </p:sp>
      <p:sp>
        <p:nvSpPr>
          <p:cNvPr id="49" name="Rectangle 48"/>
          <p:cNvSpPr/>
          <p:nvPr/>
        </p:nvSpPr>
        <p:spPr>
          <a:xfrm>
            <a:off x="2819400" y="2362200"/>
            <a:ext cx="12907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endParaRPr lang="en-US" sz="5400"/>
          </a:p>
        </p:txBody>
      </p:sp>
      <p:sp>
        <p:nvSpPr>
          <p:cNvPr id="50" name="Rectangle 49"/>
          <p:cNvSpPr/>
          <p:nvPr/>
        </p:nvSpPr>
        <p:spPr>
          <a:xfrm>
            <a:off x="1219200" y="2362200"/>
            <a:ext cx="12907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endParaRPr lang="en-US" sz="5400"/>
          </a:p>
        </p:txBody>
      </p:sp>
      <p:sp>
        <p:nvSpPr>
          <p:cNvPr id="51" name="Rectangle 50"/>
          <p:cNvSpPr/>
          <p:nvPr/>
        </p:nvSpPr>
        <p:spPr>
          <a:xfrm>
            <a:off x="5181600" y="3124200"/>
            <a:ext cx="12137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819400" y="3124200"/>
            <a:ext cx="12137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90600" y="3200400"/>
            <a:ext cx="12137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239000" y="3124200"/>
            <a:ext cx="12137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14400" y="304800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</a:p>
        </p:txBody>
      </p:sp>
      <p:pic>
        <p:nvPicPr>
          <p:cNvPr id="56" name="Picture 2" descr="C:\Users\THUY_STD\Pictures\b6f5a64ce3956280b4832186d6c22a1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870" y="4125153"/>
            <a:ext cx="2514600" cy="189533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b="1" dirty="0">
              <a:latin typeface=".VnAvant" pitchFamily="34" charset="0"/>
            </a:endParaRPr>
          </a:p>
        </p:txBody>
      </p:sp>
      <p:pic>
        <p:nvPicPr>
          <p:cNvPr id="4" name="video5.mp4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1600" y="1157276"/>
            <a:ext cx="6624602" cy="49688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377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E022CF7-25D0-43B9-B50F-5B8B51837BA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D:\\A A 24-25\\A GADT Thúy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VIỆT- LỚP 1 bài 71- T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8EA567-4002-416B-8C43-AC251AB4CA98}:28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99D5F1-9B6E-4CC5-B6E3-76466DD6E8C5}: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72F2D3-6203-4633-A500-7AC0344829B2}:2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D90E08-54AD-4BE5-B203-34685B7BB439}:2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F0D550-8719-448A-894A-58481151FCF8}:2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FB4E5E-B322-4017-9768-98021F1AF087}:2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20AE06-009C-4451-B603-2526E7D77AC6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F9ED41-C7A0-4491-9A3F-1E357660D97F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0ADB06-C00A-4DD7-BF3F-BBD3D1D4D56C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84B847-309A-44F4-8751-BE09C20FE342}:2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197</Words>
  <Application>Microsoft Office PowerPoint</Application>
  <PresentationFormat>On-screen Show (4:3)</PresentationFormat>
  <Paragraphs>83</Paragraphs>
  <Slides>10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VIỆT- LỚP 1 bài 71- T1</dc:title>
  <dc:creator>THUY_STD</dc:creator>
  <cp:lastModifiedBy>Administrator</cp:lastModifiedBy>
  <cp:revision>33</cp:revision>
  <dcterms:created xsi:type="dcterms:W3CDTF">2020-12-17T12:54:30Z</dcterms:created>
  <dcterms:modified xsi:type="dcterms:W3CDTF">2024-12-06T14:39:35Z</dcterms:modified>
</cp:coreProperties>
</file>