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79" r:id="rId3"/>
    <p:sldId id="280" r:id="rId4"/>
    <p:sldId id="274" r:id="rId5"/>
    <p:sldId id="277" r:id="rId6"/>
    <p:sldId id="270" r:id="rId7"/>
    <p:sldId id="271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DF692-FB8E-448C-8E08-0424328725D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A010-2B04-4643-ABE4-5777FDF4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1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A010-2B04-4643-ABE4-5777FDF424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73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A010-2B04-4643-ABE4-5777FDF42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82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A010-2B04-4643-ABE4-5777FDF424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1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A010-2B04-4643-ABE4-5777FDF424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4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A010-2B04-4643-ABE4-5777FDF424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5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A010-2B04-4643-ABE4-5777FDF424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9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1169789" y="865127"/>
            <a:ext cx="6858000" cy="806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514350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1143000" y="2438400"/>
            <a:ext cx="685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1A- TIẾNG VIỆT</a:t>
            </a:r>
          </a:p>
          <a:p>
            <a:pPr algn="ctr" defTabSz="514350">
              <a:defRPr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71: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ơt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028700" y="4164035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65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b="1" dirty="0">
              <a:latin typeface=".VnAvant" pitchFamily="34" charset="0"/>
            </a:endParaRPr>
          </a:p>
        </p:txBody>
      </p:sp>
      <p:pic>
        <p:nvPicPr>
          <p:cNvPr id="4" name="video5.mp4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1600" y="1157276"/>
            <a:ext cx="6624602" cy="49688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92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133600" cy="100810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772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914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92" y="1099629"/>
            <a:ext cx="8881808" cy="45391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10" y="-252485"/>
            <a:ext cx="8396377" cy="4291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410" y="3831794"/>
            <a:ext cx="83963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Nam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?”.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21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062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 Nam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?”.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5185" y="540626"/>
            <a:ext cx="1504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256" y="1254687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730" y="4191000"/>
            <a:ext cx="124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5079" y="2742274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1590" y="2742273"/>
            <a:ext cx="121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8656" y="19361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1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1480" y="917882"/>
            <a:ext cx="47961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4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6333" y="18388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8202" y="340770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1682" y="48006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0" grpId="0"/>
      <p:bldP spid="11" grpId="0"/>
      <p:bldP spid="12" grpId="0"/>
      <p:bldP spid="3" grpId="0"/>
      <p:bldP spid="14" grpId="0"/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0"/>
            <a:ext cx="9144000" cy="61117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1524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mơ của em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28600"/>
            <a:ext cx="1778696" cy="584415"/>
            <a:chOff x="613008" y="166466"/>
            <a:chExt cx="1778696" cy="584415"/>
          </a:xfrm>
        </p:grpSpPr>
        <p:sp>
          <p:nvSpPr>
            <p:cNvPr id="8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BF0315F-387C-4ED8-882F-F4CA02B815E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A A 24-25\\A GADT Thúy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VIỆT- LỚP 1 bài 71 - T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72F2D3-6203-4633-A500-7AC0344829B2}:2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0B0C93-CDE7-4258-9220-6F95F34978DE}:2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3D1B34-77AD-4083-B228-4EDCF1C70083}:2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324B4D-6F4A-47BA-8BD2-0011ECBC89A5}: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B521CA-1240-4C48-84D5-13E362AA268F}:2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4DB129-EB1E-4E81-B6B8-AAACF5787674}:2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05068B-A9CD-401E-9E6D-674D82242698}:2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200</Words>
  <Application>Microsoft Office PowerPoint</Application>
  <PresentationFormat>On-screen Show (4:3)</PresentationFormat>
  <Paragraphs>28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.VnAvant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VIỆT- LỚP 1 bài 71 - T2</dc:title>
  <dc:creator>THUY_STD</dc:creator>
  <cp:lastModifiedBy>Administrator</cp:lastModifiedBy>
  <cp:revision>32</cp:revision>
  <dcterms:created xsi:type="dcterms:W3CDTF">2020-12-17T12:54:30Z</dcterms:created>
  <dcterms:modified xsi:type="dcterms:W3CDTF">2024-12-06T14:40:37Z</dcterms:modified>
</cp:coreProperties>
</file>