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07" r:id="rId3"/>
    <p:sldMasterId id="2147483719" r:id="rId4"/>
    <p:sldMasterId id="2147483746" r:id="rId5"/>
    <p:sldMasterId id="2147483758" r:id="rId6"/>
  </p:sldMasterIdLst>
  <p:notesMasterIdLst>
    <p:notesMasterId r:id="rId36"/>
  </p:notesMasterIdLst>
  <p:sldIdLst>
    <p:sldId id="257" r:id="rId7"/>
    <p:sldId id="423" r:id="rId8"/>
    <p:sldId id="425" r:id="rId9"/>
    <p:sldId id="259" r:id="rId10"/>
    <p:sldId id="260" r:id="rId11"/>
    <p:sldId id="375" r:id="rId12"/>
    <p:sldId id="402" r:id="rId13"/>
    <p:sldId id="336" r:id="rId14"/>
    <p:sldId id="404" r:id="rId15"/>
    <p:sldId id="403" r:id="rId16"/>
    <p:sldId id="262" r:id="rId17"/>
    <p:sldId id="263" r:id="rId18"/>
    <p:sldId id="282" r:id="rId19"/>
    <p:sldId id="283" r:id="rId20"/>
    <p:sldId id="284" r:id="rId21"/>
    <p:sldId id="405" r:id="rId22"/>
    <p:sldId id="264" r:id="rId23"/>
    <p:sldId id="372" r:id="rId24"/>
    <p:sldId id="355" r:id="rId25"/>
    <p:sldId id="396" r:id="rId26"/>
    <p:sldId id="314" r:id="rId27"/>
    <p:sldId id="399" r:id="rId28"/>
    <p:sldId id="338" r:id="rId29"/>
    <p:sldId id="407" r:id="rId30"/>
    <p:sldId id="339" r:id="rId31"/>
    <p:sldId id="326" r:id="rId32"/>
    <p:sldId id="274" r:id="rId33"/>
    <p:sldId id="411" r:id="rId34"/>
    <p:sldId id="420"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D85B"/>
    <a:srgbClr val="FF00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94748"/>
  </p:normalViewPr>
  <p:slideViewPr>
    <p:cSldViewPr>
      <p:cViewPr varScale="1">
        <p:scale>
          <a:sx n="114" d="100"/>
          <a:sy n="114" d="100"/>
        </p:scale>
        <p:origin x="49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8F0F-C24E-4748-A51E-C3CF97869979}" type="datetimeFigureOut">
              <a:rPr lang="vi-VN" smtClean="0"/>
              <a:t>15/12/2024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608FE-B018-458F-9639-89AA667A58B5}" type="slidenum">
              <a:rPr lang="vi-VN" smtClean="0"/>
              <a:t>‹#›</a:t>
            </a:fld>
            <a:endParaRPr lang="vi-VN"/>
          </a:p>
        </p:txBody>
      </p:sp>
    </p:spTree>
    <p:extLst>
      <p:ext uri="{BB962C8B-B14F-4D97-AF65-F5344CB8AC3E}">
        <p14:creationId xmlns:p14="http://schemas.microsoft.com/office/powerpoint/2010/main" val="3058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9637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khi nào cô nhìn sầu riêng cũng thèm k?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59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3330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8268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918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6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79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92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32033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84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4745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2678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300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37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40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2314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799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3306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5022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590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674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717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1737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057" indent="0" algn="ctr">
              <a:buNone/>
              <a:defRPr/>
            </a:lvl2pPr>
            <a:lvl3pPr marL="912114" indent="0" algn="ctr">
              <a:buNone/>
              <a:defRPr/>
            </a:lvl3pPr>
            <a:lvl4pPr marL="1368171" indent="0" algn="ctr">
              <a:buNone/>
              <a:defRPr/>
            </a:lvl4pPr>
            <a:lvl5pPr marL="1824228" indent="0" algn="ctr">
              <a:buNone/>
              <a:defRPr/>
            </a:lvl5pPr>
            <a:lvl6pPr marL="2280285" indent="0" algn="ctr">
              <a:buNone/>
              <a:defRPr/>
            </a:lvl6pPr>
            <a:lvl7pPr marL="2736342" indent="0" algn="ctr">
              <a:buNone/>
              <a:defRPr/>
            </a:lvl7pPr>
            <a:lvl8pPr marL="3192399" indent="0" algn="ctr">
              <a:buNone/>
              <a:defRPr/>
            </a:lvl8pPr>
            <a:lvl9pPr marL="364845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23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20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5"/>
            </a:lvl1pPr>
            <a:lvl2pPr marL="456057" indent="0">
              <a:buNone/>
              <a:defRPr sz="1795"/>
            </a:lvl2pPr>
            <a:lvl3pPr marL="912114" indent="0">
              <a:buNone/>
              <a:defRPr sz="1596"/>
            </a:lvl3pPr>
            <a:lvl4pPr marL="1368171" indent="0">
              <a:buNone/>
              <a:defRPr sz="1397"/>
            </a:lvl4pPr>
            <a:lvl5pPr marL="1824228" indent="0">
              <a:buNone/>
              <a:defRPr sz="1397"/>
            </a:lvl5pPr>
            <a:lvl6pPr marL="2280285" indent="0">
              <a:buNone/>
              <a:defRPr sz="1397"/>
            </a:lvl6pPr>
            <a:lvl7pPr marL="2736342" indent="0">
              <a:buNone/>
              <a:defRPr sz="1397"/>
            </a:lvl7pPr>
            <a:lvl8pPr marL="3192399" indent="0">
              <a:buNone/>
              <a:defRPr sz="1397"/>
            </a:lvl8pPr>
            <a:lvl9pPr marL="3648456" indent="0">
              <a:buNone/>
              <a:defRPr sz="139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19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729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53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966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91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17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234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0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05704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717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30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91466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67015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2625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28608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65043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30773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61196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70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644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6756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52736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33815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47869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32783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9063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53608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3752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59299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4258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1827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789080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49932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61176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0151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684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238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743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722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2024/12/15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9665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343FF-C4DF-7FA8-5000-70C0C126D7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1" name="Rectangle: Rounded Corners 10">
            <a:extLst>
              <a:ext uri="{FF2B5EF4-FFF2-40B4-BE49-F238E27FC236}">
                <a16:creationId xmlns:a16="http://schemas.microsoft.com/office/drawing/2014/main" id="{10ADDDC1-0CAB-F6FD-39DF-2FCE86F4623D}"/>
              </a:ext>
            </a:extLst>
          </p:cNvPr>
          <p:cNvSpPr/>
          <p:nvPr userDrawn="1"/>
        </p:nvSpPr>
        <p:spPr>
          <a:xfrm>
            <a:off x="304800" y="152400"/>
            <a:ext cx="11658599" cy="64628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5775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97"/>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97"/>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97"/>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847309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fontAlgn="base">
        <a:spcBef>
          <a:spcPct val="0"/>
        </a:spcBef>
        <a:spcAft>
          <a:spcPct val="0"/>
        </a:spcAft>
        <a:defRPr sz="4389">
          <a:solidFill>
            <a:schemeClr val="tx2"/>
          </a:solidFill>
          <a:latin typeface="+mj-lt"/>
          <a:ea typeface="+mj-ea"/>
          <a:cs typeface="+mj-cs"/>
        </a:defRPr>
      </a:lvl1pPr>
      <a:lvl2pPr algn="ctr" rtl="0" fontAlgn="base">
        <a:spcBef>
          <a:spcPct val="0"/>
        </a:spcBef>
        <a:spcAft>
          <a:spcPct val="0"/>
        </a:spcAft>
        <a:defRPr sz="4389">
          <a:solidFill>
            <a:schemeClr val="tx2"/>
          </a:solidFill>
          <a:latin typeface="Arial" charset="0"/>
        </a:defRPr>
      </a:lvl2pPr>
      <a:lvl3pPr algn="ctr" rtl="0" fontAlgn="base">
        <a:spcBef>
          <a:spcPct val="0"/>
        </a:spcBef>
        <a:spcAft>
          <a:spcPct val="0"/>
        </a:spcAft>
        <a:defRPr sz="4389">
          <a:solidFill>
            <a:schemeClr val="tx2"/>
          </a:solidFill>
          <a:latin typeface="Arial" charset="0"/>
        </a:defRPr>
      </a:lvl3pPr>
      <a:lvl4pPr algn="ctr" rtl="0" fontAlgn="base">
        <a:spcBef>
          <a:spcPct val="0"/>
        </a:spcBef>
        <a:spcAft>
          <a:spcPct val="0"/>
        </a:spcAft>
        <a:defRPr sz="4389">
          <a:solidFill>
            <a:schemeClr val="tx2"/>
          </a:solidFill>
          <a:latin typeface="Arial" charset="0"/>
        </a:defRPr>
      </a:lvl4pPr>
      <a:lvl5pPr algn="ctr" rtl="0" fontAlgn="base">
        <a:spcBef>
          <a:spcPct val="0"/>
        </a:spcBef>
        <a:spcAft>
          <a:spcPct val="0"/>
        </a:spcAft>
        <a:defRPr sz="4389">
          <a:solidFill>
            <a:schemeClr val="tx2"/>
          </a:solidFill>
          <a:latin typeface="Arial" charset="0"/>
        </a:defRPr>
      </a:lvl5pPr>
      <a:lvl6pPr marL="456057" algn="ctr" rtl="0" fontAlgn="base">
        <a:spcBef>
          <a:spcPct val="0"/>
        </a:spcBef>
        <a:spcAft>
          <a:spcPct val="0"/>
        </a:spcAft>
        <a:defRPr sz="4389">
          <a:solidFill>
            <a:schemeClr val="tx2"/>
          </a:solidFill>
          <a:latin typeface="Arial" charset="0"/>
        </a:defRPr>
      </a:lvl6pPr>
      <a:lvl7pPr marL="912114" algn="ctr" rtl="0" fontAlgn="base">
        <a:spcBef>
          <a:spcPct val="0"/>
        </a:spcBef>
        <a:spcAft>
          <a:spcPct val="0"/>
        </a:spcAft>
        <a:defRPr sz="4389">
          <a:solidFill>
            <a:schemeClr val="tx2"/>
          </a:solidFill>
          <a:latin typeface="Arial" charset="0"/>
        </a:defRPr>
      </a:lvl7pPr>
      <a:lvl8pPr marL="1368171" algn="ctr" rtl="0" fontAlgn="base">
        <a:spcBef>
          <a:spcPct val="0"/>
        </a:spcBef>
        <a:spcAft>
          <a:spcPct val="0"/>
        </a:spcAft>
        <a:defRPr sz="4389">
          <a:solidFill>
            <a:schemeClr val="tx2"/>
          </a:solidFill>
          <a:latin typeface="Arial" charset="0"/>
        </a:defRPr>
      </a:lvl8pPr>
      <a:lvl9pPr marL="1824228" algn="ctr" rtl="0" fontAlgn="base">
        <a:spcBef>
          <a:spcPct val="0"/>
        </a:spcBef>
        <a:spcAft>
          <a:spcPct val="0"/>
        </a:spcAft>
        <a:defRPr sz="4389">
          <a:solidFill>
            <a:schemeClr val="tx2"/>
          </a:solidFill>
          <a:latin typeface="Arial" charset="0"/>
        </a:defRPr>
      </a:lvl9pPr>
    </p:titleStyle>
    <p:bodyStyle>
      <a:lvl1pPr marL="342043" indent="-342043" algn="l" rtl="0" fontAlgn="base">
        <a:spcBef>
          <a:spcPct val="20000"/>
        </a:spcBef>
        <a:spcAft>
          <a:spcPct val="0"/>
        </a:spcAft>
        <a:buChar char="•"/>
        <a:defRPr sz="3192">
          <a:solidFill>
            <a:schemeClr val="tx1"/>
          </a:solidFill>
          <a:latin typeface="+mn-lt"/>
          <a:ea typeface="+mn-ea"/>
          <a:cs typeface="+mn-cs"/>
        </a:defRPr>
      </a:lvl1pPr>
      <a:lvl2pPr marL="741093" indent="-285036" algn="l" rtl="0" fontAlgn="base">
        <a:spcBef>
          <a:spcPct val="20000"/>
        </a:spcBef>
        <a:spcAft>
          <a:spcPct val="0"/>
        </a:spcAft>
        <a:buChar char="–"/>
        <a:defRPr sz="2793">
          <a:solidFill>
            <a:schemeClr val="tx1"/>
          </a:solidFill>
          <a:latin typeface="+mn-lt"/>
        </a:defRPr>
      </a:lvl2pPr>
      <a:lvl3pPr marL="1140143" indent="-228029" algn="l" rtl="0" fontAlgn="base">
        <a:spcBef>
          <a:spcPct val="20000"/>
        </a:spcBef>
        <a:spcAft>
          <a:spcPct val="0"/>
        </a:spcAft>
        <a:buChar char="•"/>
        <a:defRPr sz="2394">
          <a:solidFill>
            <a:schemeClr val="tx1"/>
          </a:solidFill>
          <a:latin typeface="+mn-lt"/>
        </a:defRPr>
      </a:lvl3pPr>
      <a:lvl4pPr marL="1596200" indent="-228029" algn="l" rtl="0" fontAlgn="base">
        <a:spcBef>
          <a:spcPct val="20000"/>
        </a:spcBef>
        <a:spcAft>
          <a:spcPct val="0"/>
        </a:spcAft>
        <a:buChar char="–"/>
        <a:defRPr sz="1995">
          <a:solidFill>
            <a:schemeClr val="tx1"/>
          </a:solidFill>
          <a:latin typeface="+mn-lt"/>
        </a:defRPr>
      </a:lvl4pPr>
      <a:lvl5pPr marL="2052257" indent="-228029" algn="l" rtl="0" fontAlgn="base">
        <a:spcBef>
          <a:spcPct val="20000"/>
        </a:spcBef>
        <a:spcAft>
          <a:spcPct val="0"/>
        </a:spcAft>
        <a:buChar char="»"/>
        <a:defRPr sz="1995">
          <a:solidFill>
            <a:schemeClr val="tx1"/>
          </a:solidFill>
          <a:latin typeface="+mn-lt"/>
        </a:defRPr>
      </a:lvl5pPr>
      <a:lvl6pPr marL="2508314" indent="-228029" algn="l" rtl="0" fontAlgn="base">
        <a:spcBef>
          <a:spcPct val="20000"/>
        </a:spcBef>
        <a:spcAft>
          <a:spcPct val="0"/>
        </a:spcAft>
        <a:buChar char="»"/>
        <a:defRPr sz="1995">
          <a:solidFill>
            <a:schemeClr val="tx1"/>
          </a:solidFill>
          <a:latin typeface="+mn-lt"/>
        </a:defRPr>
      </a:lvl6pPr>
      <a:lvl7pPr marL="2964371" indent="-228029" algn="l" rtl="0" fontAlgn="base">
        <a:spcBef>
          <a:spcPct val="20000"/>
        </a:spcBef>
        <a:spcAft>
          <a:spcPct val="0"/>
        </a:spcAft>
        <a:buChar char="»"/>
        <a:defRPr sz="1995">
          <a:solidFill>
            <a:schemeClr val="tx1"/>
          </a:solidFill>
          <a:latin typeface="+mn-lt"/>
        </a:defRPr>
      </a:lvl7pPr>
      <a:lvl8pPr marL="3420428" indent="-228029" algn="l" rtl="0" fontAlgn="base">
        <a:spcBef>
          <a:spcPct val="20000"/>
        </a:spcBef>
        <a:spcAft>
          <a:spcPct val="0"/>
        </a:spcAft>
        <a:buChar char="»"/>
        <a:defRPr sz="1995">
          <a:solidFill>
            <a:schemeClr val="tx1"/>
          </a:solidFill>
          <a:latin typeface="+mn-lt"/>
        </a:defRPr>
      </a:lvl8pPr>
      <a:lvl9pPr marL="3876485" indent="-228029" algn="l" rtl="0" fontAlgn="base">
        <a:spcBef>
          <a:spcPct val="20000"/>
        </a:spcBef>
        <a:spcAft>
          <a:spcPct val="0"/>
        </a:spcAft>
        <a:buChar char="»"/>
        <a:defRPr sz="1995">
          <a:solidFill>
            <a:schemeClr val="tx1"/>
          </a:solidFill>
          <a:latin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12/15/24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49EDFD17-876A-AAF2-3170-1A5975EC03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801BE1D1-6241-37D4-938E-7B8DCC265FD9}"/>
              </a:ext>
            </a:extLst>
          </p:cNvPr>
          <p:cNvSpPr/>
          <p:nvPr userDrawn="1"/>
        </p:nvSpPr>
        <p:spPr>
          <a:xfrm>
            <a:off x="279163" y="246185"/>
            <a:ext cx="11654346" cy="6365629"/>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3197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alpha val="43634"/>
          </a:schemeClr>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12/15/24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9763256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2203904"/>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15081" y="-40025"/>
            <a:ext cx="2039642" cy="18743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403" y="4632764"/>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44498BF9-7320-A695-8E93-9CC710C64E68}"/>
              </a:ext>
            </a:extLst>
          </p:cNvPr>
          <p:cNvSpPr>
            <a:spLocks noGrp="1"/>
          </p:cNvSpPr>
          <p:nvPr>
            <p:ph type="title"/>
          </p:nvPr>
        </p:nvSpPr>
        <p:spPr>
          <a:xfrm>
            <a:off x="2743200" y="277030"/>
            <a:ext cx="8330788" cy="1325563"/>
          </a:xfrm>
        </p:spPr>
        <p:txBody>
          <a:bodyPr>
            <a:noAutofit/>
          </a:bodyPr>
          <a:lstStyle/>
          <a:p>
            <a:pPr algn="ct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UỶ BAN NHÂN DÂN HUYỆN AN LÃO </a:t>
            </a:r>
            <a:b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b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TRƯỜNG TIỂU HỌC QUANG TRUNG </a:t>
            </a:r>
          </a:p>
        </p:txBody>
      </p:sp>
      <p:sp>
        <p:nvSpPr>
          <p:cNvPr id="7" name="Title 3">
            <a:extLst>
              <a:ext uri="{FF2B5EF4-FFF2-40B4-BE49-F238E27FC236}">
                <a16:creationId xmlns:a16="http://schemas.microsoft.com/office/drawing/2014/main" id="{EFC15C8F-73CE-2B41-42C1-28B62433F84F}"/>
              </a:ext>
            </a:extLst>
          </p:cNvPr>
          <p:cNvSpPr txBox="1">
            <a:spLocks/>
          </p:cNvSpPr>
          <p:nvPr/>
        </p:nvSpPr>
        <p:spPr>
          <a:xfrm>
            <a:off x="2514600" y="2931517"/>
            <a:ext cx="8330788"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 VIỆT 1</a:t>
            </a:r>
          </a:p>
          <a:p>
            <a:pPr fontAlgn="auto">
              <a:spcAft>
                <a:spcPts val="0"/>
              </a:spcAft>
            </a:pP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fontAlgn="auto">
              <a:spcAft>
                <a:spcPts val="0"/>
              </a:spcAft>
            </a:pP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63: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iêng</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iêm</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yên</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itle 3">
            <a:extLst>
              <a:ext uri="{FF2B5EF4-FFF2-40B4-BE49-F238E27FC236}">
                <a16:creationId xmlns:a16="http://schemas.microsoft.com/office/drawing/2014/main" id="{17FAFCC1-8748-456E-1CBC-6EEEF453371D}"/>
              </a:ext>
            </a:extLst>
          </p:cNvPr>
          <p:cNvSpPr txBox="1">
            <a:spLocks/>
          </p:cNvSpPr>
          <p:nvPr/>
        </p:nvSpPr>
        <p:spPr>
          <a:xfrm>
            <a:off x="2514600" y="5481638"/>
            <a:ext cx="8330788"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viên</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p:cNvSpPr txBox="1">
            <a:spLocks/>
          </p:cNvSpPr>
          <p:nvPr/>
        </p:nvSpPr>
        <p:spPr>
          <a:xfrm>
            <a:off x="1714501"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59754"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51186"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22707" y="1467074"/>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iêng</a:t>
            </a:r>
            <a:endParaRPr lang="en-US" sz="6600" dirty="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125356"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29387"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714501"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59754"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51186"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89870"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41468"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407321"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714501"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700815"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47023"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91465"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p:cNvSpPr txBox="1">
            <a:spLocks/>
          </p:cNvSpPr>
          <p:nvPr/>
        </p:nvSpPr>
        <p:spPr>
          <a:xfrm>
            <a:off x="1714501"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59754"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51186"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714501"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59754"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51186"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714501"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700815"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97"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sầu riêng</a:t>
            </a:r>
          </a:p>
        </p:txBody>
      </p:sp>
      <p:sp>
        <p:nvSpPr>
          <p:cNvPr id="7" name="Title 1"/>
          <p:cNvSpPr txBox="1">
            <a:spLocks/>
          </p:cNvSpPr>
          <p:nvPr/>
        </p:nvSpPr>
        <p:spPr>
          <a:xfrm>
            <a:off x="6039054" y="5130077"/>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iêng</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223"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866"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61680" y="5444861"/>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kiếm</a:t>
            </a:r>
          </a:p>
        </p:txBody>
      </p:sp>
      <p:sp>
        <p:nvSpPr>
          <p:cNvPr id="6" name="Title 1"/>
          <p:cNvSpPr txBox="1">
            <a:spLocks/>
          </p:cNvSpPr>
          <p:nvPr/>
        </p:nvSpPr>
        <p:spPr>
          <a:xfrm>
            <a:off x="5715000" y="544486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iêm</a:t>
            </a:r>
            <a:endParaRPr lang="en-US" sz="9600" dirty="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684"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2938"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3161419" y="541412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tổ yến</a:t>
            </a:r>
          </a:p>
        </p:txBody>
      </p:sp>
      <p:sp>
        <p:nvSpPr>
          <p:cNvPr id="8" name="Title 1"/>
          <p:cNvSpPr txBox="1">
            <a:spLocks/>
          </p:cNvSpPr>
          <p:nvPr/>
        </p:nvSpPr>
        <p:spPr>
          <a:xfrm>
            <a:off x="5072106" y="5414128"/>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yên</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50" y="699703"/>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94" y="699704"/>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14501"/>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464" y="1714500"/>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13"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4482316" y="582050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286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67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66901"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912154"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103586"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66901"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91215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103586"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66901"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53215"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46"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353956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p:cNvSpPr>
          <p:nvPr/>
        </p:nvSpPr>
        <p:spPr>
          <a:xfrm>
            <a:off x="4329916" y="5943601"/>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bờ</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biển</a:t>
            </a:r>
            <a:endParaRPr lang="en-US" sz="6000"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0" name="Title 1"/>
          <p:cNvSpPr txBox="1">
            <a:spLocks/>
          </p:cNvSpPr>
          <p:nvPr/>
        </p:nvSpPr>
        <p:spPr>
          <a:xfrm>
            <a:off x="-381000" y="59436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xanh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biếc</a:t>
            </a:r>
            <a:endParaRPr lang="en-US" sz="6000"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1" name="Title 1"/>
          <p:cNvSpPr txBox="1">
            <a:spLocks/>
          </p:cNvSpPr>
          <p:nvPr/>
        </p:nvSpPr>
        <p:spPr>
          <a:xfrm>
            <a:off x="7315200" y="5943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sò</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điệp</a:t>
            </a:r>
            <a:endParaRPr lang="en-US" sz="6000"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984" y="152401"/>
            <a:ext cx="7255268" cy="58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654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2618571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2165483"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133600" y="19619"/>
            <a:ext cx="8182144" cy="3218529"/>
          </a:xfrm>
          <a:prstGeom prst="rect">
            <a:avLst/>
          </a:prstGeom>
        </p:spPr>
      </p:pic>
      <p:sp>
        <p:nvSpPr>
          <p:cNvPr id="6" name="Title 1"/>
          <p:cNvSpPr txBox="1">
            <a:spLocks/>
          </p:cNvSpPr>
          <p:nvPr/>
        </p:nvSpPr>
        <p:spPr>
          <a:xfrm>
            <a:off x="115239" y="3882451"/>
            <a:ext cx="119615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86400" y="406076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227895" y="2971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7963751" y="3128211"/>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7670811" y="340859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648200" y="5221920"/>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678379" y="3917626"/>
            <a:ext cx="417621" cy="2862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7478985" y="5221920"/>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70566" y="5778548"/>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525000" y="6400800"/>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11811000" y="5955598"/>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185279" y="5164620"/>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3304310"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304309"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304310"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9" y="10065"/>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a:cxnSpLocks/>
          </p:cNvCxnSpPr>
          <p:nvPr/>
        </p:nvCxnSpPr>
        <p:spPr>
          <a:xfrm>
            <a:off x="1371600" y="914400"/>
            <a:ext cx="853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2971800" y="1745166"/>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6391" y="17526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67039" y="1737732"/>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39000" y="1752600"/>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6270"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Đàn chim làm gì sau một ngày đi kiếm ăn?</a:t>
            </a:r>
          </a:p>
        </p:txBody>
      </p:sp>
      <p:cxnSp>
        <p:nvCxnSpPr>
          <p:cNvPr id="32" name="Straight Connector 31"/>
          <p:cNvCxnSpPr/>
          <p:nvPr/>
        </p:nvCxnSpPr>
        <p:spPr>
          <a:xfrm>
            <a:off x="8146449" y="45720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p:cNvSpPr txBox="1">
            <a:spLocks/>
          </p:cNvSpPr>
          <p:nvPr/>
        </p:nvSpPr>
        <p:spPr>
          <a:xfrm>
            <a:off x="304800"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02" y="1811846"/>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47" y="1588699"/>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p:cNvSpPr txBox="1">
            <a:spLocks/>
          </p:cNvSpPr>
          <p:nvPr/>
        </p:nvSpPr>
        <p:spPr>
          <a:xfrm>
            <a:off x="527992" y="1371600"/>
            <a:ext cx="1113601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Tìm</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vật</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xung</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quanh</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có</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tên</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gọi</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chứa</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vần</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vừa</a:t>
            </a:r>
            <a:r>
              <a:rPr kumimoji="0" lang="en-US" sz="6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học</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pic>
        <p:nvPicPr>
          <p:cNvPr id="2" name="Graphic 10">
            <a:extLst>
              <a:ext uri="{FF2B5EF4-FFF2-40B4-BE49-F238E27FC236}">
                <a16:creationId xmlns:a16="http://schemas.microsoft.com/office/drawing/2014/main" id="{334CA943-23BA-4235-B697-C9AF2FE4F0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760296" y="3356992"/>
            <a:ext cx="3719698" cy="3599512"/>
          </a:xfrm>
          <a:prstGeom prst="rect">
            <a:avLst/>
          </a:prstGeom>
        </p:spPr>
      </p:pic>
    </p:spTree>
    <p:extLst>
      <p:ext uri="{BB962C8B-B14F-4D97-AF65-F5344CB8AC3E}">
        <p14:creationId xmlns:p14="http://schemas.microsoft.com/office/powerpoint/2010/main" val="178224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ADC5005B-FE53-58FE-DBCB-FDDB743ADEC5}"/>
              </a:ext>
            </a:extLst>
          </p:cNvPr>
          <p:cNvPicPr>
            <a:picLocks noChangeAspect="1"/>
          </p:cNvPicPr>
          <p:nvPr/>
        </p:nvPicPr>
        <p:blipFill>
          <a:blip r:embed="rId3"/>
          <a:stretch>
            <a:fillRect/>
          </a:stretch>
        </p:blipFill>
        <p:spPr>
          <a:xfrm>
            <a:off x="-96688" y="4149080"/>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p:cNvSpPr txBox="1">
            <a:spLocks/>
          </p:cNvSpPr>
          <p:nvPr/>
        </p:nvSpPr>
        <p:spPr>
          <a:xfrm>
            <a:off x="304800" y="990600"/>
            <a:ext cx="11582400" cy="4343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Vịnh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Hạ</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Long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là</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một</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kì</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quan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thiên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nhiên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Nơi</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đây</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có</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những</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hòn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đảo</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lớn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nhỏ</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trùng</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điệp</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soi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bóng</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trên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mặt</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biển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xanh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biếc</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Du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khách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thích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đến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đây</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ngắm</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cảnh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tắm</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mát</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và</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đi</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dạo</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trên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những</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bãi</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biển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a:t>
            </a:r>
          </a:p>
        </p:txBody>
      </p:sp>
    </p:spTree>
    <p:extLst>
      <p:ext uri="{BB962C8B-B14F-4D97-AF65-F5344CB8AC3E}">
        <p14:creationId xmlns:p14="http://schemas.microsoft.com/office/powerpoint/2010/main" val="365430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058" y="-22770"/>
            <a:ext cx="11696009" cy="1755009"/>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34" y="-77387"/>
            <a:ext cx="1872051" cy="189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4979" y="155672"/>
            <a:ext cx="1127504" cy="697627"/>
          </a:xfrm>
          <a:prstGeom prst="rect">
            <a:avLst/>
          </a:prstGeom>
          <a:noFill/>
        </p:spPr>
        <p:txBody>
          <a:bodyPr wrap="square" lIns="121725" tIns="60862" rIns="121725" bIns="60862" rtlCol="0">
            <a:spAutoFit/>
          </a:bodyPr>
          <a:lstStyle/>
          <a:p>
            <a:pPr algn="ctr"/>
            <a:r>
              <a:rPr lang="en-US" sz="3700" b="1" dirty="0" err="1">
                <a:solidFill>
                  <a:prstClr val="white"/>
                </a:solidFill>
                <a:latin typeface="Arrus-Black" pitchFamily="18" charset="0"/>
                <a:ea typeface="Arrus-Black" pitchFamily="18" charset="0"/>
                <a:cs typeface="Arrus-Black" pitchFamily="18" charset="0"/>
              </a:rPr>
              <a:t>Bài</a:t>
            </a:r>
            <a:endParaRPr lang="en-US" sz="3700" b="1" dirty="0">
              <a:solidFill>
                <a:prstClr val="white"/>
              </a:solidFill>
              <a:latin typeface="Arrus-Black" pitchFamily="18" charset="0"/>
              <a:ea typeface="Arrus-Black" pitchFamily="18" charset="0"/>
              <a:cs typeface="Arrus-Black" pitchFamily="18" charset="0"/>
            </a:endParaRPr>
          </a:p>
        </p:txBody>
      </p:sp>
      <p:sp>
        <p:nvSpPr>
          <p:cNvPr id="32" name="TextBox 31"/>
          <p:cNvSpPr txBox="1"/>
          <p:nvPr/>
        </p:nvSpPr>
        <p:spPr>
          <a:xfrm>
            <a:off x="1283433" y="403678"/>
            <a:ext cx="1127504" cy="938521"/>
          </a:xfrm>
          <a:prstGeom prst="rect">
            <a:avLst/>
          </a:prstGeom>
          <a:noFill/>
        </p:spPr>
        <p:txBody>
          <a:bodyPr wrap="square" lIns="121725" tIns="60862" rIns="121725" bIns="60862" rtlCol="0">
            <a:spAutoFit/>
          </a:bodyPr>
          <a:lstStyle/>
          <a:p>
            <a:pPr algn="ctr"/>
            <a:r>
              <a:rPr lang="en-US" sz="5300" b="1" dirty="0">
                <a:solidFill>
                  <a:srgbClr val="FFC000"/>
                </a:solidFill>
                <a:latin typeface=".VnCooper" pitchFamily="34" charset="0"/>
                <a:ea typeface="Arial-Rounded" pitchFamily="34" charset="0"/>
                <a:cs typeface="Arial-Rounded" pitchFamily="34" charset="0"/>
              </a:rPr>
              <a:t>63</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prstClr val="white"/>
                </a:solidFill>
                <a:latin typeface="Arial-Rounded" pitchFamily="34" charset="0"/>
                <a:ea typeface="Arial-Rounded" pitchFamily="34" charset="0"/>
                <a:cs typeface="Arial-Rounded" pitchFamily="34" charset="0"/>
              </a:rPr>
              <a:t>iêng</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iêm</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yên</a:t>
            </a:r>
            <a:endParaRPr lang="en-US" sz="8800" b="1" dirty="0">
              <a:solidFill>
                <a:prstClr val="white"/>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506893" y="4838503"/>
            <a:ext cx="10965667" cy="2074922"/>
            <a:chOff x="619347" y="5026323"/>
            <a:chExt cx="10146941" cy="2074922"/>
          </a:xfrm>
        </p:grpSpPr>
        <p:sp>
          <p:nvSpPr>
            <p:cNvPr id="34" name="Title 1"/>
            <p:cNvSpPr txBox="1">
              <a:spLocks/>
            </p:cNvSpPr>
            <p:nvPr/>
          </p:nvSpPr>
          <p:spPr>
            <a:xfrm>
              <a:off x="619347" y="5600157"/>
              <a:ext cx="10146941"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Yên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phụng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bộ</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tím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iêng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biếc</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rất</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iêm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dúa</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7683" y="1815077"/>
            <a:ext cx="3204916" cy="3138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999" y="1786856"/>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90800"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88832"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796088" y="350908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993397"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572328" y="3503492"/>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0" name="TextBox 9"/>
          <p:cNvSpPr txBox="1"/>
          <p:nvPr/>
        </p:nvSpPr>
        <p:spPr>
          <a:xfrm>
            <a:off x="6848928"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89202" y="350989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920014"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1676401"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5" name="Title 1"/>
          <p:cNvSpPr txBox="1">
            <a:spLocks/>
          </p:cNvSpPr>
          <p:nvPr/>
        </p:nvSpPr>
        <p:spPr>
          <a:xfrm>
            <a:off x="4721654"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7" name="Title 1"/>
          <p:cNvSpPr txBox="1">
            <a:spLocks/>
          </p:cNvSpPr>
          <p:nvPr/>
        </p:nvSpPr>
        <p:spPr>
          <a:xfrm>
            <a:off x="7913086"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8" name="Title 1"/>
          <p:cNvSpPr txBox="1">
            <a:spLocks/>
          </p:cNvSpPr>
          <p:nvPr/>
        </p:nvSpPr>
        <p:spPr>
          <a:xfrm>
            <a:off x="2224866" y="835681"/>
            <a:ext cx="194493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iêng</a:t>
            </a:r>
            <a:endParaRPr lang="en-US" sz="66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87256"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3" name="Title 1"/>
          <p:cNvSpPr txBox="1">
            <a:spLocks/>
          </p:cNvSpPr>
          <p:nvPr/>
        </p:nvSpPr>
        <p:spPr>
          <a:xfrm>
            <a:off x="8291287"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932"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111"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794"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1676401"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5" name="Title 1"/>
          <p:cNvSpPr txBox="1">
            <a:spLocks/>
          </p:cNvSpPr>
          <p:nvPr/>
        </p:nvSpPr>
        <p:spPr>
          <a:xfrm>
            <a:off x="4721654"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7" name="Title 1"/>
          <p:cNvSpPr txBox="1">
            <a:spLocks/>
          </p:cNvSpPr>
          <p:nvPr/>
        </p:nvSpPr>
        <p:spPr>
          <a:xfrm>
            <a:off x="7913086"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8" name="Title 1"/>
          <p:cNvSpPr txBox="1">
            <a:spLocks/>
          </p:cNvSpPr>
          <p:nvPr/>
        </p:nvSpPr>
        <p:spPr>
          <a:xfrm>
            <a:off x="2051770"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1" name="Title 1"/>
          <p:cNvSpPr txBox="1">
            <a:spLocks/>
          </p:cNvSpPr>
          <p:nvPr/>
        </p:nvSpPr>
        <p:spPr>
          <a:xfrm>
            <a:off x="5203368"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3" name="Title 1"/>
          <p:cNvSpPr txBox="1">
            <a:spLocks/>
          </p:cNvSpPr>
          <p:nvPr/>
        </p:nvSpPr>
        <p:spPr>
          <a:xfrm>
            <a:off x="8369221"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Title 1"/>
          <p:cNvSpPr txBox="1">
            <a:spLocks/>
          </p:cNvSpPr>
          <p:nvPr/>
        </p:nvSpPr>
        <p:spPr>
          <a:xfrm>
            <a:off x="1676401"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15" name="Title 1"/>
          <p:cNvSpPr txBox="1">
            <a:spLocks/>
          </p:cNvSpPr>
          <p:nvPr/>
        </p:nvSpPr>
        <p:spPr>
          <a:xfrm>
            <a:off x="4662715"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17" name="Title 1"/>
          <p:cNvSpPr txBox="1">
            <a:spLocks/>
          </p:cNvSpPr>
          <p:nvPr/>
        </p:nvSpPr>
        <p:spPr>
          <a:xfrm>
            <a:off x="1808923"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18" name="Title 1"/>
          <p:cNvSpPr txBox="1">
            <a:spLocks/>
          </p:cNvSpPr>
          <p:nvPr/>
        </p:nvSpPr>
        <p:spPr>
          <a:xfrm>
            <a:off x="4953365"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888"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2714" y="4498035"/>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516</Words>
  <Application>Microsoft Macintosh PowerPoint</Application>
  <PresentationFormat>Widescreen</PresentationFormat>
  <Paragraphs>145</Paragraphs>
  <Slides>29</Slides>
  <Notes>18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等线</vt:lpstr>
      <vt:lpstr>等线 Light</vt:lpstr>
      <vt:lpstr>.VnCooper</vt:lpstr>
      <vt:lpstr>Arial</vt:lpstr>
      <vt:lpstr>Arial Rounded MT Bold</vt:lpstr>
      <vt:lpstr>Arial-Rounded</vt:lpstr>
      <vt:lpstr>Arrus-Black</vt:lpstr>
      <vt:lpstr>Calibri</vt:lpstr>
      <vt:lpstr>Calibri Light</vt:lpstr>
      <vt:lpstr>DomCasual</vt:lpstr>
      <vt:lpstr>Times New Roman</vt:lpstr>
      <vt:lpstr>https://www.freeppt7.com</vt:lpstr>
      <vt:lpstr>1_https://www.freeppt7.com</vt:lpstr>
      <vt:lpstr>Office Theme</vt:lpstr>
      <vt:lpstr>1_Default Design</vt:lpstr>
      <vt:lpstr>1_Office Theme</vt:lpstr>
      <vt:lpstr>Custom Design</vt:lpstr>
      <vt:lpstr>UỶ BAN NHÂN DÂN HUYỆN AN LÃO  TRƯỜNG TIỂU HỌC QUANG TRUNG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Nguyễn Thị Như</cp:lastModifiedBy>
  <cp:revision>73</cp:revision>
  <dcterms:created xsi:type="dcterms:W3CDTF">2020-11-09T02:46:17Z</dcterms:created>
  <dcterms:modified xsi:type="dcterms:W3CDTF">2024-12-15T16:30:57Z</dcterms:modified>
</cp:coreProperties>
</file>