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Lst>
  <p:notesMasterIdLst>
    <p:notesMasterId r:id="rId26"/>
  </p:notesMasterIdLst>
  <p:sldIdLst>
    <p:sldId id="257" r:id="rId3"/>
    <p:sldId id="423" r:id="rId4"/>
    <p:sldId id="422" r:id="rId5"/>
    <p:sldId id="259" r:id="rId6"/>
    <p:sldId id="380" r:id="rId7"/>
    <p:sldId id="260" r:id="rId8"/>
    <p:sldId id="376" r:id="rId9"/>
    <p:sldId id="263" r:id="rId10"/>
    <p:sldId id="282" r:id="rId11"/>
    <p:sldId id="283" r:id="rId12"/>
    <p:sldId id="284" r:id="rId13"/>
    <p:sldId id="264" r:id="rId14"/>
    <p:sldId id="372" r:id="rId15"/>
    <p:sldId id="355" r:id="rId16"/>
    <p:sldId id="314" r:id="rId17"/>
    <p:sldId id="272" r:id="rId18"/>
    <p:sldId id="338" r:id="rId19"/>
    <p:sldId id="339" r:id="rId20"/>
    <p:sldId id="326" r:id="rId21"/>
    <p:sldId id="274" r:id="rId22"/>
    <p:sldId id="275" r:id="rId23"/>
    <p:sldId id="384" r:id="rId24"/>
    <p:sldId id="420"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0066"/>
    <a:srgbClr val="1FD12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684"/>
  </p:normalViewPr>
  <p:slideViewPr>
    <p:cSldViewPr>
      <p:cViewPr varScale="1">
        <p:scale>
          <a:sx n="114" d="100"/>
          <a:sy n="114" d="100"/>
        </p:scale>
        <p:origin x="49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2C0D5-B2EF-48ED-8FC0-B84341D50A51}" type="datetimeFigureOut">
              <a:rPr lang="en-US" smtClean="0"/>
              <a:t>12/12/24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E7DE0-C063-42C8-90BF-C7E4DBAAF51F}" type="slidenum">
              <a:rPr lang="en-US" smtClean="0"/>
              <a:t>‹#›</a:t>
            </a:fld>
            <a:endParaRPr lang="en-US"/>
          </a:p>
        </p:txBody>
      </p:sp>
    </p:spTree>
    <p:extLst>
      <p:ext uri="{BB962C8B-B14F-4D97-AF65-F5344CB8AC3E}">
        <p14:creationId xmlns:p14="http://schemas.microsoft.com/office/powerpoint/2010/main" val="176116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08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3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12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35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68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7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99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90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44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10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13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64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58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82331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10836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pic>
        <p:nvPicPr>
          <p:cNvPr id="7" name="Picture 6">
            <a:extLst>
              <a:ext uri="{FF2B5EF4-FFF2-40B4-BE49-F238E27FC236}">
                <a16:creationId xmlns:a16="http://schemas.microsoft.com/office/drawing/2014/main" id="{6C6950D9-5239-2465-E611-7C6DFEDB46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8" name="Rectangle: Rounded Corners 7">
            <a:extLst>
              <a:ext uri="{FF2B5EF4-FFF2-40B4-BE49-F238E27FC236}">
                <a16:creationId xmlns:a16="http://schemas.microsoft.com/office/drawing/2014/main" id="{CB8969E2-1ACF-20C2-F1BF-19F0B7E6D5F5}"/>
              </a:ext>
            </a:extLst>
          </p:cNvPr>
          <p:cNvSpPr/>
          <p:nvPr userDrawn="1"/>
        </p:nvSpPr>
        <p:spPr>
          <a:xfrm>
            <a:off x="304800" y="242740"/>
            <a:ext cx="11582399" cy="637252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1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1847-4B24-4C57-B37E-953F81D2F8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0F5158-9842-4530-B92C-26165D0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68D2DC-F4C1-4D75-BB06-C1790C87EFDD}"/>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5" name="Footer Placeholder 4">
            <a:extLst>
              <a:ext uri="{FF2B5EF4-FFF2-40B4-BE49-F238E27FC236}">
                <a16:creationId xmlns:a16="http://schemas.microsoft.com/office/drawing/2014/main" id="{9C817004-AEBD-4D85-BD0C-CC54CA43B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5FD0-BEAA-46C6-8C35-FB1C3978F8C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20282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BB76-147B-4581-A957-CBB20BFF7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C00D9-27DF-4652-A0B9-F1145E582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30E8F-A650-4164-9E5D-96987E07C722}"/>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5" name="Footer Placeholder 4">
            <a:extLst>
              <a:ext uri="{FF2B5EF4-FFF2-40B4-BE49-F238E27FC236}">
                <a16:creationId xmlns:a16="http://schemas.microsoft.com/office/drawing/2014/main" id="{9112CA76-3BFE-439A-B413-AD894B3C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30FF1-3569-4956-BD4C-2EF7421E9E0B}"/>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63986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28D0-22C9-42B2-AF7D-E0554B88F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E2722-197D-4ABC-B1FF-05E4262BE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CF5EA-10E8-492C-A6CC-75FCDD9ACB48}"/>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5" name="Footer Placeholder 4">
            <a:extLst>
              <a:ext uri="{FF2B5EF4-FFF2-40B4-BE49-F238E27FC236}">
                <a16:creationId xmlns:a16="http://schemas.microsoft.com/office/drawing/2014/main" id="{AE3CD99E-3437-4A42-A90B-525817471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99437-E93E-4BFF-B966-51A40DB2D70D}"/>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261993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8683-EAD3-4942-88E3-5F11C4044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3EBA5-5DF5-4113-A625-4C6300DA8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F75F3-A183-44F3-BC09-CD27A2B9C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489273-CE84-481C-ABA3-5BC66D6064CD}"/>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6" name="Footer Placeholder 5">
            <a:extLst>
              <a:ext uri="{FF2B5EF4-FFF2-40B4-BE49-F238E27FC236}">
                <a16:creationId xmlns:a16="http://schemas.microsoft.com/office/drawing/2014/main" id="{0ADDDDA9-BB73-434D-A214-83BAB2A3D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C88AF-682A-4310-A921-ACAD1E0C66D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50554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4615-E5FE-4C91-A883-D4FAA7015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90CC4-87EB-478F-8609-AD0FF381C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04BA0-6E07-4DFB-9D17-5D6BFC7BD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F23F1F-55BE-45DB-97D4-B86539AE1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2E6B2-E8F4-413C-8236-47BD09909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D0521-D250-4E86-B400-C0404D6B7A9D}"/>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8" name="Footer Placeholder 7">
            <a:extLst>
              <a:ext uri="{FF2B5EF4-FFF2-40B4-BE49-F238E27FC236}">
                <a16:creationId xmlns:a16="http://schemas.microsoft.com/office/drawing/2014/main" id="{F79BDDC0-89AB-4DD8-905C-30C059818C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245C0E-48DD-48D7-B1B4-C1C40262927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43926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A2C-279A-4E0A-9535-56CFA9069A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EA9DD3-9B31-4607-802C-2F1650025661}"/>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4" name="Footer Placeholder 3">
            <a:extLst>
              <a:ext uri="{FF2B5EF4-FFF2-40B4-BE49-F238E27FC236}">
                <a16:creationId xmlns:a16="http://schemas.microsoft.com/office/drawing/2014/main" id="{0A484452-644B-4700-9F6E-980A195304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98DB1-9A5C-44D2-AE2D-3A3046F9F9B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754553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2B6F4-63EE-4E8D-9ED5-30A4D202DBE7}"/>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3" name="Footer Placeholder 2">
            <a:extLst>
              <a:ext uri="{FF2B5EF4-FFF2-40B4-BE49-F238E27FC236}">
                <a16:creationId xmlns:a16="http://schemas.microsoft.com/office/drawing/2014/main" id="{405F51AC-00EA-4027-AF50-9106F1463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2204C-1D2A-4996-B559-2F9A144E843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588534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F18B-17C8-4A9D-8AF9-692107C0B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BD162-242E-4E22-B706-D47C6248C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F3AA3-BA9B-4A79-A4B8-7E224A3F0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75729-6A69-4555-8207-65FE70E0D226}"/>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6" name="Footer Placeholder 5">
            <a:extLst>
              <a:ext uri="{FF2B5EF4-FFF2-40B4-BE49-F238E27FC236}">
                <a16:creationId xmlns:a16="http://schemas.microsoft.com/office/drawing/2014/main" id="{946D097F-95EE-46A5-8F6A-1308E7E90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A7C0E-F815-41C2-A426-2D29DF560CB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05207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60742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4CD6-CCB7-4221-B057-8AC578C9D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2FA31-4227-4896-9E52-76353AF4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2C8BD1-F7B0-4410-A283-95BEEB7B6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B5DED-459F-4270-AFE4-8C4F52381BC1}"/>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6" name="Footer Placeholder 5">
            <a:extLst>
              <a:ext uri="{FF2B5EF4-FFF2-40B4-BE49-F238E27FC236}">
                <a16:creationId xmlns:a16="http://schemas.microsoft.com/office/drawing/2014/main" id="{1D8BA7E3-1999-4CBC-9867-5273FA1C7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8DD34-D43A-43E3-9EEE-0BC12F880538}"/>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04740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7FFF-6C9A-4FB3-9CC5-9A972E452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F0E65-46D5-40EB-B273-71E50D95B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44197-143C-4CF8-BF0D-CBDDBDC86021}"/>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5" name="Footer Placeholder 4">
            <a:extLst>
              <a:ext uri="{FF2B5EF4-FFF2-40B4-BE49-F238E27FC236}">
                <a16:creationId xmlns:a16="http://schemas.microsoft.com/office/drawing/2014/main" id="{3ABA56C9-8F88-42C7-AD4A-8AF4D6898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4C88C-F954-4843-AC31-FD5F5C1871A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19166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701DF-1762-4A38-95FD-00B2E5743B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469FB7-6AED-471D-A4C3-876CC8EFB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D530-BB0B-4324-BF26-C483BCAA8B5B}"/>
              </a:ext>
            </a:extLst>
          </p:cNvPr>
          <p:cNvSpPr>
            <a:spLocks noGrp="1"/>
          </p:cNvSpPr>
          <p:nvPr>
            <p:ph type="dt" sz="half" idx="10"/>
          </p:nvPr>
        </p:nvSpPr>
        <p:spPr/>
        <p:txBody>
          <a:bodyPr/>
          <a:lstStyle/>
          <a:p>
            <a:fld id="{8C4E45B3-BC5E-4262-93F2-1B90C23BB23D}" type="datetimeFigureOut">
              <a:rPr lang="en-US" smtClean="0"/>
              <a:t>12/12/24</a:t>
            </a:fld>
            <a:endParaRPr lang="en-US"/>
          </a:p>
        </p:txBody>
      </p:sp>
      <p:sp>
        <p:nvSpPr>
          <p:cNvPr id="5" name="Footer Placeholder 4">
            <a:extLst>
              <a:ext uri="{FF2B5EF4-FFF2-40B4-BE49-F238E27FC236}">
                <a16:creationId xmlns:a16="http://schemas.microsoft.com/office/drawing/2014/main" id="{11141F54-8182-4FF3-A1B0-92475D0A9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C6837-EB23-4904-9432-403D1E6FCA3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40864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59089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24232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2117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2750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404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254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12/12/24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0802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810F0-14E9-C1B0-173C-16EE0133BF2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8" name="Rectangle: Rounded Corners 7">
            <a:extLst>
              <a:ext uri="{FF2B5EF4-FFF2-40B4-BE49-F238E27FC236}">
                <a16:creationId xmlns:a16="http://schemas.microsoft.com/office/drawing/2014/main" id="{413759CC-EF3F-D484-3196-1358A07A9F72}"/>
              </a:ext>
            </a:extLst>
          </p:cNvPr>
          <p:cNvSpPr/>
          <p:nvPr userDrawn="1"/>
        </p:nvSpPr>
        <p:spPr>
          <a:xfrm>
            <a:off x="464695" y="242740"/>
            <a:ext cx="11181144" cy="637252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703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F66E9E95-936B-4202-A684-3F2D5734239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28045B1-2A18-4550-A92D-BD73A657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0AA24-3150-4F52-80BB-EA2F4A0DD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7743A-E39B-4D23-805E-A8D0DEB81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45B3-BC5E-4262-93F2-1B90C23BB23D}" type="datetimeFigureOut">
              <a:rPr lang="en-US" smtClean="0"/>
              <a:t>12/12/24</a:t>
            </a:fld>
            <a:endParaRPr lang="en-US"/>
          </a:p>
        </p:txBody>
      </p:sp>
      <p:sp>
        <p:nvSpPr>
          <p:cNvPr id="5" name="Footer Placeholder 4">
            <a:extLst>
              <a:ext uri="{FF2B5EF4-FFF2-40B4-BE49-F238E27FC236}">
                <a16:creationId xmlns:a16="http://schemas.microsoft.com/office/drawing/2014/main" id="{B0B1BA9B-F13F-4C33-BCD4-2DE72873E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98D62-9BE6-4EFA-AACD-6CC3AE484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C9DEC-0C41-402F-91C5-1F85F8EE16DA}" type="slidenum">
              <a:rPr lang="en-US" smtClean="0"/>
              <a:t>‹#›</a:t>
            </a:fld>
            <a:endParaRPr lang="en-US"/>
          </a:p>
        </p:txBody>
      </p:sp>
    </p:spTree>
    <p:extLst>
      <p:ext uri="{BB962C8B-B14F-4D97-AF65-F5344CB8AC3E}">
        <p14:creationId xmlns:p14="http://schemas.microsoft.com/office/powerpoint/2010/main" val="76188513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081" y="1"/>
            <a:ext cx="12161838" cy="19812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10600" b="1"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228600" y="162814"/>
            <a:ext cx="2039642" cy="18743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555795"/>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 y="2623004"/>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5081" y="6807201"/>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C32FB0C9-95DC-641C-9F95-8C993EC0811E}"/>
              </a:ext>
            </a:extLst>
          </p:cNvPr>
          <p:cNvSpPr>
            <a:spLocks noGrp="1"/>
          </p:cNvSpPr>
          <p:nvPr>
            <p:ph type="title"/>
          </p:nvPr>
        </p:nvSpPr>
        <p:spPr>
          <a:xfrm>
            <a:off x="2743200" y="277030"/>
            <a:ext cx="8330788" cy="1325563"/>
          </a:xfrm>
        </p:spPr>
        <p:txBody>
          <a:bodyPr>
            <a:noAutofit/>
          </a:bodyPr>
          <a:lstStyle/>
          <a:p>
            <a:pPr algn="ct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UỶ BAN NHÂN DÂN HUYỆN AN LÃO </a:t>
            </a:r>
            <a:b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b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TRƯỜNG TIỂU HỌC QUANG TRUNG </a:t>
            </a:r>
          </a:p>
        </p:txBody>
      </p:sp>
      <p:sp>
        <p:nvSpPr>
          <p:cNvPr id="7" name="Title 3">
            <a:extLst>
              <a:ext uri="{FF2B5EF4-FFF2-40B4-BE49-F238E27FC236}">
                <a16:creationId xmlns:a16="http://schemas.microsoft.com/office/drawing/2014/main" id="{2E0E62F0-B943-8012-3663-4B869D0EDEC2}"/>
              </a:ext>
            </a:extLst>
          </p:cNvPr>
          <p:cNvSpPr txBox="1">
            <a:spLocks/>
          </p:cNvSpPr>
          <p:nvPr/>
        </p:nvSpPr>
        <p:spPr>
          <a:xfrm>
            <a:off x="2514600" y="2931517"/>
            <a:ext cx="8330788"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 VIỆT 1</a:t>
            </a:r>
          </a:p>
          <a:p>
            <a:pPr fontAlgn="auto">
              <a:spcAft>
                <a:spcPts val="0"/>
              </a:spcAft>
            </a:pP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fontAlgn="auto">
              <a:spcAft>
                <a:spcPts val="0"/>
              </a:spcAft>
            </a:pP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64: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iêt</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iêu</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8" name="Title 3">
            <a:extLst>
              <a:ext uri="{FF2B5EF4-FFF2-40B4-BE49-F238E27FC236}">
                <a16:creationId xmlns:a16="http://schemas.microsoft.com/office/drawing/2014/main" id="{8D269E89-86F5-EC9C-807A-85A35E4E8FB1}"/>
              </a:ext>
            </a:extLst>
          </p:cNvPr>
          <p:cNvSpPr txBox="1">
            <a:spLocks/>
          </p:cNvSpPr>
          <p:nvPr/>
        </p:nvSpPr>
        <p:spPr>
          <a:xfrm>
            <a:off x="2514600" y="5481638"/>
            <a:ext cx="8330788"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Giáo</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viên</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Nguyễn</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Thị</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89509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400" y="54395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con diều</a:t>
            </a:r>
          </a:p>
        </p:txBody>
      </p:sp>
      <p:sp>
        <p:nvSpPr>
          <p:cNvPr id="6" name="Title 1"/>
          <p:cNvSpPr txBox="1">
            <a:spLocks/>
          </p:cNvSpPr>
          <p:nvPr/>
        </p:nvSpPr>
        <p:spPr>
          <a:xfrm>
            <a:off x="6480772" y="543950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iêu</a:t>
            </a:r>
          </a:p>
        </p:txBody>
      </p:sp>
      <p:pic>
        <p:nvPicPr>
          <p:cNvPr id="5122" name="Picture 2" descr="Hướng dẫn cách Chơi Diều - Kinh nghiệm Thả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157" y="237965"/>
            <a:ext cx="4443484" cy="44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28169" y="5562428"/>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 chiều</a:t>
            </a:r>
          </a:p>
        </p:txBody>
      </p:sp>
      <p:sp>
        <p:nvSpPr>
          <p:cNvPr id="9" name="Title 1"/>
          <p:cNvSpPr txBox="1">
            <a:spLocks/>
          </p:cNvSpPr>
          <p:nvPr/>
        </p:nvSpPr>
        <p:spPr>
          <a:xfrm>
            <a:off x="3200400" y="5582700"/>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yêu</a:t>
            </a:r>
            <a:endParaRPr kumimoji="0" lang="en-US" sz="96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5" name="Title 1"/>
          <p:cNvSpPr txBox="1">
            <a:spLocks/>
          </p:cNvSpPr>
          <p:nvPr/>
        </p:nvSpPr>
        <p:spPr>
          <a:xfrm>
            <a:off x="6629400" y="5572564"/>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iêu</a:t>
            </a:r>
            <a:endParaRPr kumimoji="0" lang="en-US" sz="96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6146" name="Picture 2" descr="Khánh Thi được chồng trẻ 9x yêu chiều khiến bao người ghen tỵ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386" y="381402"/>
            <a:ext cx="4580015" cy="45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7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0834"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con diều</a:t>
            </a:r>
          </a:p>
        </p:txBody>
      </p:sp>
      <p:sp>
        <p:nvSpPr>
          <p:cNvPr id="16" name="Title 1"/>
          <p:cNvSpPr txBox="1">
            <a:spLocks/>
          </p:cNvSpPr>
          <p:nvPr/>
        </p:nvSpPr>
        <p:spPr>
          <a:xfrm>
            <a:off x="-304800" y="471909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nhiệt kế</a:t>
            </a:r>
          </a:p>
        </p:txBody>
      </p:sp>
      <p:sp>
        <p:nvSpPr>
          <p:cNvPr id="8" name="Title 1"/>
          <p:cNvSpPr txBox="1">
            <a:spLocks/>
          </p:cNvSpPr>
          <p:nvPr/>
        </p:nvSpPr>
        <p:spPr>
          <a:xfrm>
            <a:off x="7147034"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 chiều</a:t>
            </a:r>
          </a:p>
        </p:txBody>
      </p:sp>
      <p:pic>
        <p:nvPicPr>
          <p:cNvPr id="10" name="Picture 2" descr="Khánh Thi được chồng trẻ 9x yêu chiều khiến bao người ghen tỵ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410" y="1600201"/>
            <a:ext cx="2811649" cy="281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ướng dẫn cách Chơi Diều - Kinh nghiệm Thả Diề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707" y="1600201"/>
            <a:ext cx="2828655" cy="28286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hiệt Kế Thủy Ngân Xanh Safety | Tik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035" r="36702"/>
          <a:stretch/>
        </p:blipFill>
        <p:spPr bwMode="auto">
          <a:xfrm rot="3580553">
            <a:off x="1710517" y="1839111"/>
            <a:ext cx="922367" cy="326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0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260834" y="589670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con diều</a:t>
            </a:r>
          </a:p>
        </p:txBody>
      </p:sp>
      <p:sp>
        <p:nvSpPr>
          <p:cNvPr id="20" name="Title 1"/>
          <p:cNvSpPr txBox="1">
            <a:spLocks/>
          </p:cNvSpPr>
          <p:nvPr/>
        </p:nvSpPr>
        <p:spPr>
          <a:xfrm>
            <a:off x="-304800" y="58967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nhiệt kế</a:t>
            </a:r>
          </a:p>
        </p:txBody>
      </p:sp>
      <p:sp>
        <p:nvSpPr>
          <p:cNvPr id="21" name="Title 1"/>
          <p:cNvSpPr txBox="1">
            <a:spLocks/>
          </p:cNvSpPr>
          <p:nvPr/>
        </p:nvSpPr>
        <p:spPr>
          <a:xfrm>
            <a:off x="7147034" y="589670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 chiều</a:t>
            </a:r>
          </a:p>
        </p:txBody>
      </p:sp>
      <p:sp>
        <p:nvSpPr>
          <p:cNvPr id="31" name="Title 1"/>
          <p:cNvSpPr txBox="1">
            <a:spLocks/>
          </p:cNvSpPr>
          <p:nvPr/>
        </p:nvSpPr>
        <p:spPr>
          <a:xfrm>
            <a:off x="1923145" y="4312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chiều</a:t>
            </a:r>
          </a:p>
        </p:txBody>
      </p:sp>
      <p:sp>
        <p:nvSpPr>
          <p:cNvPr id="32" name="Title 1"/>
          <p:cNvSpPr txBox="1">
            <a:spLocks/>
          </p:cNvSpPr>
          <p:nvPr/>
        </p:nvSpPr>
        <p:spPr>
          <a:xfrm>
            <a:off x="4944617" y="4334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diễu</a:t>
            </a:r>
          </a:p>
        </p:txBody>
      </p:sp>
      <p:sp>
        <p:nvSpPr>
          <p:cNvPr id="33" name="Title 1"/>
          <p:cNvSpPr txBox="1">
            <a:spLocks/>
          </p:cNvSpPr>
          <p:nvPr/>
        </p:nvSpPr>
        <p:spPr>
          <a:xfrm>
            <a:off x="7913086" y="4330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kiểu</a:t>
            </a:r>
          </a:p>
        </p:txBody>
      </p:sp>
      <p:sp>
        <p:nvSpPr>
          <p:cNvPr id="34" name="Title 1"/>
          <p:cNvSpPr txBox="1">
            <a:spLocks/>
          </p:cNvSpPr>
          <p:nvPr/>
        </p:nvSpPr>
        <p:spPr>
          <a:xfrm>
            <a:off x="1905001" y="5074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a:t>
            </a:r>
          </a:p>
        </p:txBody>
      </p:sp>
      <p:sp>
        <p:nvSpPr>
          <p:cNvPr id="35" name="Title 1"/>
          <p:cNvSpPr txBox="1">
            <a:spLocks/>
          </p:cNvSpPr>
          <p:nvPr/>
        </p:nvSpPr>
        <p:spPr>
          <a:xfrm>
            <a:off x="4926473"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yếu</a:t>
            </a:r>
          </a:p>
        </p:txBody>
      </p:sp>
      <p:sp>
        <p:nvSpPr>
          <p:cNvPr id="36" name="Title 1"/>
          <p:cNvSpPr txBox="1">
            <a:spLocks/>
          </p:cNvSpPr>
          <p:nvPr/>
        </p:nvSpPr>
        <p:spPr>
          <a:xfrm>
            <a:off x="7894942" y="5092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yểu</a:t>
            </a:r>
          </a:p>
        </p:txBody>
      </p:sp>
      <p:sp>
        <p:nvSpPr>
          <p:cNvPr id="37" name="Title 1"/>
          <p:cNvSpPr txBox="1">
            <a:spLocks/>
          </p:cNvSpPr>
          <p:nvPr/>
        </p:nvSpPr>
        <p:spPr>
          <a:xfrm>
            <a:off x="1923145" y="34745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chiết</a:t>
            </a:r>
          </a:p>
        </p:txBody>
      </p:sp>
      <p:sp>
        <p:nvSpPr>
          <p:cNvPr id="38" name="Title 1"/>
          <p:cNvSpPr txBox="1">
            <a:spLocks/>
          </p:cNvSpPr>
          <p:nvPr/>
        </p:nvSpPr>
        <p:spPr>
          <a:xfrm>
            <a:off x="4944617" y="34960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viết</a:t>
            </a:r>
          </a:p>
        </p:txBody>
      </p:sp>
      <p:sp>
        <p:nvSpPr>
          <p:cNvPr id="39" name="Title 1"/>
          <p:cNvSpPr txBox="1">
            <a:spLocks/>
          </p:cNvSpPr>
          <p:nvPr/>
        </p:nvSpPr>
        <p:spPr>
          <a:xfrm>
            <a:off x="7913086" y="34922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việt</a:t>
            </a: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498" y="-111670"/>
            <a:ext cx="532166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17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9276" y="76203"/>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310768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03" t="23707" r="28631" b="27802"/>
          <a:stretch/>
        </p:blipFill>
        <p:spPr bwMode="auto">
          <a:xfrm>
            <a:off x="1143001" y="651395"/>
            <a:ext cx="9673789" cy="57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71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3278479" y="259016"/>
            <a:ext cx="6234663" cy="2997964"/>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685107" y="3798677"/>
            <a:ext cx="10822268"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Bố</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cho</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Nam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em</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chơi</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thả</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diều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Bố</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dạy</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Nam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biết</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cách</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vừa</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chạy</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vừa</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kéo</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căng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dây</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giật</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giật</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diều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có</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thể</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bay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Hai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anh</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em</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thích</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thú</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ngắm</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nhìn</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cánh</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diều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sặc</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sỡ</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đáng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yêu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chao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liệng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trên</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bầu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trời</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a:t>
            </a:r>
          </a:p>
        </p:txBody>
      </p:sp>
      <p:cxnSp>
        <p:nvCxnSpPr>
          <p:cNvPr id="32" name="Straight Connector 31"/>
          <p:cNvCxnSpPr/>
          <p:nvPr/>
        </p:nvCxnSpPr>
        <p:spPr>
          <a:xfrm>
            <a:off x="7607264" y="4038600"/>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3675" y="4548380"/>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15000" y="4558642"/>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68575" y="325780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1</a:t>
            </a:r>
          </a:p>
        </p:txBody>
      </p:sp>
      <p:sp>
        <p:nvSpPr>
          <p:cNvPr id="13" name="Oval 12"/>
          <p:cNvSpPr/>
          <p:nvPr/>
        </p:nvSpPr>
        <p:spPr>
          <a:xfrm>
            <a:off x="8790125" y="328922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2</a:t>
            </a:r>
          </a:p>
        </p:txBody>
      </p:sp>
      <p:cxnSp>
        <p:nvCxnSpPr>
          <p:cNvPr id="14" name="Straight Connector 13"/>
          <p:cNvCxnSpPr/>
          <p:nvPr/>
        </p:nvCxnSpPr>
        <p:spPr>
          <a:xfrm flipH="1">
            <a:off x="8644287" y="3448052"/>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29000" y="568949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096000" y="454838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3</a:t>
            </a:r>
          </a:p>
        </p:txBody>
      </p:sp>
      <p:cxnSp>
        <p:nvCxnSpPr>
          <p:cNvPr id="17" name="Straight Connector 16"/>
          <p:cNvCxnSpPr/>
          <p:nvPr/>
        </p:nvCxnSpPr>
        <p:spPr>
          <a:xfrm>
            <a:off x="1652388" y="5064667"/>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95800" y="5638800"/>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17713" y="5638800"/>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4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42360" y="1066800"/>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diều</a:t>
            </a:r>
          </a:p>
        </p:txBody>
      </p:sp>
      <p:sp>
        <p:nvSpPr>
          <p:cNvPr id="7" name="Title 1"/>
          <p:cNvSpPr txBox="1">
            <a:spLocks/>
          </p:cNvSpPr>
          <p:nvPr/>
        </p:nvSpPr>
        <p:spPr>
          <a:xfrm>
            <a:off x="3627279" y="28872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biết</a:t>
            </a:r>
          </a:p>
        </p:txBody>
      </p:sp>
      <p:sp>
        <p:nvSpPr>
          <p:cNvPr id="6" name="Title 1"/>
          <p:cNvSpPr txBox="1">
            <a:spLocks/>
          </p:cNvSpPr>
          <p:nvPr/>
        </p:nvSpPr>
        <p:spPr>
          <a:xfrm>
            <a:off x="3627279" y="47160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yêu</a:t>
            </a:r>
          </a:p>
        </p:txBody>
      </p:sp>
    </p:spTree>
    <p:extLst>
      <p:ext uri="{BB962C8B-B14F-4D97-AF65-F5344CB8AC3E}">
        <p14:creationId xmlns:p14="http://schemas.microsoft.com/office/powerpoint/2010/main" val="388629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47" name="Straight Connector 46"/>
          <p:cNvCxnSpPr/>
          <p:nvPr/>
        </p:nvCxnSpPr>
        <p:spPr>
          <a:xfrm>
            <a:off x="7162800" y="11430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Bố và hai anh em Nam làm gì?</a:t>
            </a:r>
          </a:p>
        </p:txBody>
      </p:sp>
      <p:sp>
        <p:nvSpPr>
          <p:cNvPr id="16" name="Rounded Rectangle 15"/>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Nam cần làm gì để diều có thể bay cao?</a:t>
            </a:r>
          </a:p>
        </p:txBody>
      </p:sp>
      <p:cxnSp>
        <p:nvCxnSpPr>
          <p:cNvPr id="24" name="Straight Connector 23"/>
          <p:cNvCxnSpPr/>
          <p:nvPr/>
        </p:nvCxnSpPr>
        <p:spPr>
          <a:xfrm>
            <a:off x="6553200" y="1905000"/>
            <a:ext cx="52189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0446" y="2649234"/>
            <a:ext cx="590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Những cánh diều có đặc điểm gì thu hút hai anh em Nam?</a:t>
            </a:r>
          </a:p>
        </p:txBody>
      </p:sp>
      <p:cxnSp>
        <p:nvCxnSpPr>
          <p:cNvPr id="28" name="Straight Connector 27"/>
          <p:cNvCxnSpPr/>
          <p:nvPr/>
        </p:nvCxnSpPr>
        <p:spPr>
          <a:xfrm>
            <a:off x="1828800" y="4117430"/>
            <a:ext cx="9943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 y="4874170"/>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90574" y="4419600"/>
            <a:ext cx="10610851"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600" dirty="0">
                <a:solidFill>
                  <a:prstClr val="black"/>
                </a:solidFill>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Bố</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Nam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và</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em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chơi</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thả</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Bố</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dạy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Nam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biết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cách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vừa</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chạy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vừa</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kéo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căng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dây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và</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giật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giật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để</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con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có</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thể</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bay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cao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Hai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anh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em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thích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thú</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ngắm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nhìn</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những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cánh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sặc</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sỡ</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đáng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yêu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chao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liệng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trên</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bầu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trời</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0"/>
            <a:ext cx="8532715" cy="470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39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842" y="1197346"/>
            <a:ext cx="8188315" cy="446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665775" y="943706"/>
            <a:ext cx="784982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Thế</a:t>
            </a:r>
            <a:r>
              <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giới</a:t>
            </a:r>
            <a:r>
              <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trên</a:t>
            </a:r>
            <a:r>
              <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bầu</a:t>
            </a:r>
            <a:r>
              <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trời</a:t>
            </a:r>
            <a:endPar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06" t="57643" r="706" b="58"/>
          <a:stretch/>
        </p:blipFill>
        <p:spPr>
          <a:xfrm>
            <a:off x="2209801" y="1981201"/>
            <a:ext cx="7535647" cy="4818475"/>
          </a:xfrm>
          <a:prstGeom prst="rect">
            <a:avLst/>
          </a:prstGeom>
        </p:spPr>
      </p:pic>
    </p:spTree>
    <p:extLst>
      <p:ext uri="{BB962C8B-B14F-4D97-AF65-F5344CB8AC3E}">
        <p14:creationId xmlns:p14="http://schemas.microsoft.com/office/powerpoint/2010/main" val="405682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9601200" cy="366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phic 10">
            <a:extLst>
              <a:ext uri="{FF2B5EF4-FFF2-40B4-BE49-F238E27FC236}">
                <a16:creationId xmlns:a16="http://schemas.microsoft.com/office/drawing/2014/main" id="{BA2CD5AE-374C-197E-CCB2-965739F53E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134" y="3574221"/>
            <a:ext cx="2642811" cy="2824414"/>
          </a:xfrm>
          <a:prstGeom prst="rect">
            <a:avLst/>
          </a:prstGeom>
        </p:spPr>
      </p:pic>
    </p:spTree>
    <p:extLst>
      <p:ext uri="{BB962C8B-B14F-4D97-AF65-F5344CB8AC3E}">
        <p14:creationId xmlns:p14="http://schemas.microsoft.com/office/powerpoint/2010/main" val="34461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6690" y="4419600"/>
            <a:ext cx="105156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Bố</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Nam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và</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em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chơi</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thả</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Bố</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dạy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Nam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biết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cách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vừa</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chạy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vừa</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kéo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căng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dây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và</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giật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giật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để</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con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có</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thể</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bay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cao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Hai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anh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em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thích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thú</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ngắm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nhìn</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những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cánh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sặc</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sỡ</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đáng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yêu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chao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liệng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trên</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bầu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trời</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575" y="4724"/>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672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6DFEC1-F05C-4EC8-9902-15A11D51D0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flipV="1">
            <a:off x="-1" y="4171948"/>
            <a:ext cx="12203217" cy="1323438"/>
          </a:xfrm>
          <a:prstGeom prst="rect">
            <a:avLst/>
          </a:prstGeom>
        </p:spPr>
      </p:pic>
      <p:pic>
        <p:nvPicPr>
          <p:cNvPr id="5" name="Picture 4">
            <a:extLst>
              <a:ext uri="{FF2B5EF4-FFF2-40B4-BE49-F238E27FC236}">
                <a16:creationId xmlns:a16="http://schemas.microsoft.com/office/drawing/2014/main" id="{9054E7D4-611D-4516-8B0E-502019F8E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291"/>
          <a:stretch/>
        </p:blipFill>
        <p:spPr>
          <a:xfrm>
            <a:off x="-11217" y="5495386"/>
            <a:ext cx="12203217" cy="1362614"/>
          </a:xfrm>
          <a:prstGeom prst="rect">
            <a:avLst/>
          </a:prstGeom>
        </p:spPr>
      </p:pic>
      <p:pic>
        <p:nvPicPr>
          <p:cNvPr id="9" name="Picture 8">
            <a:extLst>
              <a:ext uri="{FF2B5EF4-FFF2-40B4-BE49-F238E27FC236}">
                <a16:creationId xmlns:a16="http://schemas.microsoft.com/office/drawing/2014/main" id="{958042E7-7005-46D9-8C17-E6F412E8C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4815"/>
            <a:ext cx="12203217" cy="4246765"/>
          </a:xfrm>
          <a:prstGeom prst="rect">
            <a:avLst/>
          </a:prstGeom>
        </p:spPr>
      </p:pic>
      <p:pic>
        <p:nvPicPr>
          <p:cNvPr id="2" name="Picture 1">
            <a:extLst>
              <a:ext uri="{FF2B5EF4-FFF2-40B4-BE49-F238E27FC236}">
                <a16:creationId xmlns:a16="http://schemas.microsoft.com/office/drawing/2014/main" id="{9C835855-B72A-508D-5881-0B5AFCF2BE56}"/>
              </a:ext>
            </a:extLst>
          </p:cNvPr>
          <p:cNvPicPr>
            <a:picLocks noChangeAspect="1"/>
          </p:cNvPicPr>
          <p:nvPr/>
        </p:nvPicPr>
        <p:blipFill>
          <a:blip r:embed="rId3"/>
          <a:stretch>
            <a:fillRect/>
          </a:stretch>
        </p:blipFill>
        <p:spPr>
          <a:xfrm>
            <a:off x="25400" y="4648200"/>
            <a:ext cx="12034547" cy="2017951"/>
          </a:xfrm>
          <a:prstGeom prst="rect">
            <a:avLst/>
          </a:prstGeom>
        </p:spPr>
      </p:pic>
    </p:spTree>
    <p:extLst>
      <p:ext uri="{BB962C8B-B14F-4D97-AF65-F5344CB8AC3E}">
        <p14:creationId xmlns:p14="http://schemas.microsoft.com/office/powerpoint/2010/main" val="474211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A3F01D-E10D-DF97-0B92-3E34AB849E3C}"/>
              </a:ext>
            </a:extLst>
          </p:cNvPr>
          <p:cNvSpPr txBox="1">
            <a:spLocks/>
          </p:cNvSpPr>
          <p:nvPr/>
        </p:nvSpPr>
        <p:spPr>
          <a:xfrm>
            <a:off x="609600" y="2344434"/>
            <a:ext cx="108204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solidFill>
                  <a:srgbClr val="0070C0"/>
                </a:solidFill>
                <a:latin typeface="Arial-Rounded" pitchFamily="34" charset="0"/>
                <a:ea typeface="Arial-Rounded" pitchFamily="34" charset="0"/>
                <a:cs typeface="Arial-Rounded" pitchFamily="34"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Hà</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theo</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bố</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đến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sân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chim</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Sân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chim</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có</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cò</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diệc</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sáo</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bồ</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nông</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Hà</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chăm</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chú</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nhìn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những</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đàn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cò</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trắng</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diệc</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xám</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bay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liệng</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đậu</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kín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trên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những</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ngọn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cây</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Sau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một</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ngày</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đi</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kiếm</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ăn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từng</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đàn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chim</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ríu</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rít</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về</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tổ</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trông</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thật</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yên</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Arial-Rounded" pitchFamily="34" charset="0"/>
                <a:cs typeface="Times New Roman" panose="02020603050405020304" pitchFamily="18" charset="0"/>
              </a:rPr>
              <a:t>bình</a:t>
            </a:r>
            <a:r>
              <a:rPr lang="en-US" sz="4800" dirty="0">
                <a:solidFill>
                  <a:srgbClr val="0070C0"/>
                </a:solidFill>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230604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11" b="71752"/>
          <a:stretch/>
        </p:blipFill>
        <p:spPr>
          <a:xfrm>
            <a:off x="304800" y="3717"/>
            <a:ext cx="11353800" cy="5257800"/>
          </a:xfrm>
          <a:prstGeom prst="rect">
            <a:avLst/>
          </a:prstGeom>
        </p:spPr>
      </p:pic>
      <p:sp>
        <p:nvSpPr>
          <p:cNvPr id="2" name="TextBox 1">
            <a:extLst>
              <a:ext uri="{FF2B5EF4-FFF2-40B4-BE49-F238E27FC236}">
                <a16:creationId xmlns:a16="http://schemas.microsoft.com/office/drawing/2014/main" id="{3C760642-D63F-368E-705C-269E7244539B}"/>
              </a:ext>
            </a:extLst>
          </p:cNvPr>
          <p:cNvSpPr txBox="1"/>
          <p:nvPr/>
        </p:nvSpPr>
        <p:spPr>
          <a:xfrm>
            <a:off x="1066800" y="5410200"/>
            <a:ext cx="10508005" cy="707886"/>
          </a:xfrm>
          <a:prstGeom prst="rect">
            <a:avLst/>
          </a:prstGeom>
          <a:noFill/>
        </p:spPr>
        <p:txBody>
          <a:bodyPr wrap="none" rtlCol="0">
            <a:spAutoFit/>
          </a:bodyPr>
          <a:lstStyle/>
          <a:p>
            <a:r>
              <a:rPr lang="en-VN" sz="4000" dirty="0">
                <a:latin typeface="Times New Roman" panose="02020603050405020304" pitchFamily="18" charset="0"/>
                <a:cs typeface="Times New Roman" panose="02020603050405020304" pitchFamily="18" charset="0"/>
              </a:rPr>
              <a:t>Em yêu sách. Nhờ có sách em biết nhiều điều hay.</a:t>
            </a:r>
          </a:p>
        </p:txBody>
      </p:sp>
      <p:sp>
        <p:nvSpPr>
          <p:cNvPr id="3" name="TextBox 2">
            <a:extLst>
              <a:ext uri="{FF2B5EF4-FFF2-40B4-BE49-F238E27FC236}">
                <a16:creationId xmlns:a16="http://schemas.microsoft.com/office/drawing/2014/main" id="{60ACF88E-07C6-D9FB-7AE3-63FA94958916}"/>
              </a:ext>
            </a:extLst>
          </p:cNvPr>
          <p:cNvSpPr txBox="1"/>
          <p:nvPr/>
        </p:nvSpPr>
        <p:spPr>
          <a:xfrm>
            <a:off x="1066800" y="5410200"/>
            <a:ext cx="10508005" cy="707886"/>
          </a:xfrm>
          <a:prstGeom prst="rect">
            <a:avLst/>
          </a:prstGeom>
          <a:noFill/>
        </p:spPr>
        <p:txBody>
          <a:bodyPr wrap="none" rtlCol="0">
            <a:spAutoFit/>
          </a:bodyPr>
          <a:lstStyle/>
          <a:p>
            <a:r>
              <a:rPr lang="en-VN" sz="4000" dirty="0">
                <a:latin typeface="Times New Roman" panose="02020603050405020304" pitchFamily="18" charset="0"/>
                <a:cs typeface="Times New Roman" panose="02020603050405020304" pitchFamily="18" charset="0"/>
              </a:rPr>
              <a:t>Em </a:t>
            </a:r>
            <a:r>
              <a:rPr lang="en-VN" sz="4000" dirty="0">
                <a:solidFill>
                  <a:srgbClr val="FF0000"/>
                </a:solidFill>
                <a:latin typeface="Times New Roman" panose="02020603050405020304" pitchFamily="18" charset="0"/>
                <a:cs typeface="Times New Roman" panose="02020603050405020304" pitchFamily="18" charset="0"/>
              </a:rPr>
              <a:t>yêu</a:t>
            </a:r>
            <a:r>
              <a:rPr lang="en-VN" sz="4000" dirty="0">
                <a:latin typeface="Times New Roman" panose="02020603050405020304" pitchFamily="18" charset="0"/>
                <a:cs typeface="Times New Roman" panose="02020603050405020304" pitchFamily="18" charset="0"/>
              </a:rPr>
              <a:t> sách. Nhờ có sách em b</a:t>
            </a:r>
            <a:r>
              <a:rPr lang="en-VN" sz="4000" dirty="0">
                <a:solidFill>
                  <a:srgbClr val="FF0000"/>
                </a:solidFill>
                <a:latin typeface="Times New Roman" panose="02020603050405020304" pitchFamily="18" charset="0"/>
                <a:cs typeface="Times New Roman" panose="02020603050405020304" pitchFamily="18" charset="0"/>
              </a:rPr>
              <a:t>iêt</a:t>
            </a:r>
            <a:r>
              <a:rPr lang="en-VN" sz="4000" dirty="0">
                <a:latin typeface="Times New Roman" panose="02020603050405020304" pitchFamily="18" charset="0"/>
                <a:cs typeface="Times New Roman" panose="02020603050405020304" pitchFamily="18" charset="0"/>
              </a:rPr>
              <a:t> nh</a:t>
            </a:r>
            <a:r>
              <a:rPr lang="en-VN" sz="4000" dirty="0">
                <a:solidFill>
                  <a:srgbClr val="FF0000"/>
                </a:solidFill>
                <a:latin typeface="Times New Roman" panose="02020603050405020304" pitchFamily="18" charset="0"/>
                <a:cs typeface="Times New Roman" panose="02020603050405020304" pitchFamily="18" charset="0"/>
              </a:rPr>
              <a:t>iêu</a:t>
            </a:r>
            <a:r>
              <a:rPr lang="en-VN" sz="4000" dirty="0">
                <a:latin typeface="Times New Roman" panose="02020603050405020304" pitchFamily="18" charset="0"/>
                <a:cs typeface="Times New Roman" panose="02020603050405020304" pitchFamily="18" charset="0"/>
              </a:rPr>
              <a:t> đ</a:t>
            </a:r>
            <a:r>
              <a:rPr lang="en-VN" sz="4000" dirty="0">
                <a:solidFill>
                  <a:srgbClr val="FF0000"/>
                </a:solidFill>
                <a:latin typeface="Times New Roman" panose="02020603050405020304" pitchFamily="18" charset="0"/>
                <a:cs typeface="Times New Roman" panose="02020603050405020304" pitchFamily="18" charset="0"/>
              </a:rPr>
              <a:t>iêu</a:t>
            </a:r>
            <a:r>
              <a:rPr lang="en-VN" sz="4000" dirty="0">
                <a:latin typeface="Times New Roman" panose="02020603050405020304" pitchFamily="18" charset="0"/>
                <a:cs typeface="Times New Roman" panose="02020603050405020304" pitchFamily="18" charset="0"/>
              </a:rPr>
              <a:t> hay.</a:t>
            </a:r>
          </a:p>
        </p:txBody>
      </p:sp>
    </p:spTree>
    <p:extLst>
      <p:ext uri="{BB962C8B-B14F-4D97-AF65-F5344CB8AC3E}">
        <p14:creationId xmlns:p14="http://schemas.microsoft.com/office/powerpoint/2010/main" val="229716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1143001"/>
            <a:ext cx="5105400" cy="1323439"/>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So sánh</a:t>
            </a:r>
          </a:p>
        </p:txBody>
      </p:sp>
      <p:sp>
        <p:nvSpPr>
          <p:cNvPr id="6" name="TextBox 5"/>
          <p:cNvSpPr txBox="1"/>
          <p:nvPr/>
        </p:nvSpPr>
        <p:spPr>
          <a:xfrm>
            <a:off x="2622929" y="3491610"/>
            <a:ext cx="3088767" cy="1862048"/>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iêu</a:t>
            </a:r>
          </a:p>
        </p:txBody>
      </p:sp>
      <p:sp>
        <p:nvSpPr>
          <p:cNvPr id="7" name="TextBox 6"/>
          <p:cNvSpPr txBox="1"/>
          <p:nvPr/>
        </p:nvSpPr>
        <p:spPr>
          <a:xfrm>
            <a:off x="6584508" y="3490800"/>
            <a:ext cx="2807970" cy="1863668"/>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a:t>
            </a:r>
          </a:p>
        </p:txBody>
      </p:sp>
      <p:sp>
        <p:nvSpPr>
          <p:cNvPr id="9" name="TextBox 8"/>
          <p:cNvSpPr txBox="1"/>
          <p:nvPr/>
        </p:nvSpPr>
        <p:spPr>
          <a:xfrm>
            <a:off x="3157320" y="3491610"/>
            <a:ext cx="2320636"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êu</a:t>
            </a:r>
          </a:p>
        </p:txBody>
      </p:sp>
      <p:sp>
        <p:nvSpPr>
          <p:cNvPr id="10" name="TextBox 9"/>
          <p:cNvSpPr txBox="1"/>
          <p:nvPr/>
        </p:nvSpPr>
        <p:spPr>
          <a:xfrm>
            <a:off x="7027822" y="3491610"/>
            <a:ext cx="25527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êu</a:t>
            </a:r>
          </a:p>
        </p:txBody>
      </p:sp>
      <p:sp>
        <p:nvSpPr>
          <p:cNvPr id="12" name="TextBox 11"/>
          <p:cNvSpPr txBox="1"/>
          <p:nvPr/>
        </p:nvSpPr>
        <p:spPr>
          <a:xfrm>
            <a:off x="2133600" y="3491610"/>
            <a:ext cx="25527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7030A0"/>
                </a:solidFill>
                <a:effectLst/>
                <a:uLnTx/>
                <a:uFillTx/>
                <a:latin typeface="Arial-Rounded" pitchFamily="34" charset="0"/>
                <a:ea typeface="Arial-Rounded" pitchFamily="34" charset="0"/>
                <a:cs typeface="Arial-Rounded" pitchFamily="34" charset="0"/>
              </a:rPr>
              <a:t>i</a:t>
            </a:r>
          </a:p>
        </p:txBody>
      </p:sp>
      <p:sp>
        <p:nvSpPr>
          <p:cNvPr id="8" name="TextBox 7"/>
          <p:cNvSpPr txBox="1"/>
          <p:nvPr/>
        </p:nvSpPr>
        <p:spPr>
          <a:xfrm>
            <a:off x="5940288" y="3491610"/>
            <a:ext cx="25527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00B050"/>
                </a:solidFill>
                <a:effectLst/>
                <a:uLnTx/>
                <a:uFillTx/>
                <a:latin typeface="Arial-Rounded" pitchFamily="34" charset="0"/>
                <a:ea typeface="Arial-Rounded" pitchFamily="34" charset="0"/>
                <a:cs typeface="Arial-Rounded" pitchFamily="34" charset="0"/>
              </a:rPr>
              <a:t>y</a:t>
            </a:r>
          </a:p>
        </p:txBody>
      </p:sp>
    </p:spTree>
    <p:extLst>
      <p:ext uri="{BB962C8B-B14F-4D97-AF65-F5344CB8AC3E}">
        <p14:creationId xmlns:p14="http://schemas.microsoft.com/office/powerpoint/2010/main" val="25341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9512"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ts val="799"/>
              </a:spcBef>
              <a:spcAft>
                <a:spcPts val="0"/>
              </a:spcAft>
              <a:buClrTx/>
              <a:buSzTx/>
              <a:buFontTx/>
              <a:buNone/>
              <a:tabLst/>
              <a:defRPr/>
            </a:pPr>
            <a:r>
              <a:rPr kumimoji="0" lang="en-US" sz="88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b</a:t>
            </a:r>
          </a:p>
        </p:txBody>
      </p:sp>
      <p:sp>
        <p:nvSpPr>
          <p:cNvPr id="9" name="Title 1"/>
          <p:cNvSpPr txBox="1">
            <a:spLocks/>
          </p:cNvSpPr>
          <p:nvPr/>
        </p:nvSpPr>
        <p:spPr>
          <a:xfrm>
            <a:off x="6136325"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ts val="799"/>
              </a:spcBef>
              <a:spcAft>
                <a:spcPts val="0"/>
              </a:spcAft>
              <a:buClrTx/>
              <a:buSzTx/>
              <a:buFontTx/>
              <a:buNone/>
              <a:tabLst/>
              <a:defRPr/>
            </a:pPr>
            <a:r>
              <a:rPr kumimoji="0" lang="en-US" sz="88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iêt</a:t>
            </a:r>
          </a:p>
        </p:txBody>
      </p:sp>
      <p:sp>
        <p:nvSpPr>
          <p:cNvPr id="10" name="Title 1"/>
          <p:cNvSpPr txBox="1">
            <a:spLocks/>
          </p:cNvSpPr>
          <p:nvPr/>
        </p:nvSpPr>
        <p:spPr>
          <a:xfrm>
            <a:off x="3964704" y="4329257"/>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ts val="799"/>
              </a:spcBef>
              <a:spcAft>
                <a:spcPts val="0"/>
              </a:spcAft>
              <a:buClrTx/>
              <a:buSzTx/>
              <a:buFontTx/>
              <a:buNone/>
              <a:tabLst/>
              <a:defRPr/>
            </a:pPr>
            <a:r>
              <a:rPr kumimoji="0" lang="en-US" sz="88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a:t>
            </a:r>
            <a:r>
              <a:rPr kumimoji="0" lang="en-US" sz="88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iêt</a:t>
            </a:r>
            <a:endParaRPr kumimoji="0" lang="en-US" sz="88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grpSp>
        <p:nvGrpSpPr>
          <p:cNvPr id="34" name="Group 33"/>
          <p:cNvGrpSpPr/>
          <p:nvPr/>
        </p:nvGrpSpPr>
        <p:grpSpPr>
          <a:xfrm>
            <a:off x="230477" y="203423"/>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27517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iêt</a:t>
            </a:r>
          </a:p>
        </p:txBody>
      </p:sp>
      <p:sp>
        <p:nvSpPr>
          <p:cNvPr id="26" name="Title 1"/>
          <p:cNvSpPr txBox="1">
            <a:spLocks/>
          </p:cNvSpPr>
          <p:nvPr/>
        </p:nvSpPr>
        <p:spPr>
          <a:xfrm>
            <a:off x="521603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iêu</a:t>
            </a:r>
          </a:p>
        </p:txBody>
      </p:sp>
      <p:sp>
        <p:nvSpPr>
          <p:cNvPr id="11" name="Title 1"/>
          <p:cNvSpPr txBox="1">
            <a:spLocks/>
          </p:cNvSpPr>
          <p:nvPr/>
        </p:nvSpPr>
        <p:spPr>
          <a:xfrm>
            <a:off x="5334000" y="4329257"/>
            <a:ext cx="2018038" cy="1117758"/>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a:ln>
                  <a:noFill/>
                </a:ln>
                <a:solidFill>
                  <a:srgbClr val="0070C0"/>
                </a:solidFill>
                <a:effectLst/>
                <a:uLnTx/>
                <a:uFillTx/>
                <a:latin typeface="Arial-Rounded"/>
                <a:ea typeface="Arial-Rounded"/>
                <a:cs typeface="Arial-Rounded"/>
              </a:rPr>
              <a:t>́</a:t>
            </a:r>
            <a:endParaRPr kumimoji="0" lang="en-US" sz="88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endParaRPr>
          </a:p>
        </p:txBody>
      </p:sp>
      <p:sp>
        <p:nvSpPr>
          <p:cNvPr id="12" name="Title 1"/>
          <p:cNvSpPr txBox="1">
            <a:spLocks/>
          </p:cNvSpPr>
          <p:nvPr/>
        </p:nvSpPr>
        <p:spPr>
          <a:xfrm>
            <a:off x="7746976" y="1557788"/>
            <a:ext cx="231142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yêu</a:t>
            </a:r>
            <a:endParaRPr kumimoji="0" lang="en-US" sz="88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396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70656"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8" descr="Vẹt Sun Conure - PetXinh.net Nhím Kiểng Hamster Thỏ Bọ Ú giá rẻ"/>
          <p:cNvSpPr>
            <a:spLocks noChangeAspect="1" noChangeArrowheads="1"/>
          </p:cNvSpPr>
          <p:nvPr/>
        </p:nvSpPr>
        <p:spPr bwMode="auto">
          <a:xfrm>
            <a:off x="323056"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itle 1"/>
          <p:cNvSpPr txBox="1">
            <a:spLocks/>
          </p:cNvSpPr>
          <p:nvPr/>
        </p:nvSpPr>
        <p:spPr>
          <a:xfrm>
            <a:off x="1923145" y="3603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chiều</a:t>
            </a:r>
          </a:p>
        </p:txBody>
      </p:sp>
      <p:sp>
        <p:nvSpPr>
          <p:cNvPr id="23" name="Title 1"/>
          <p:cNvSpPr txBox="1">
            <a:spLocks/>
          </p:cNvSpPr>
          <p:nvPr/>
        </p:nvSpPr>
        <p:spPr>
          <a:xfrm>
            <a:off x="4944617" y="3624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diễu</a:t>
            </a:r>
          </a:p>
        </p:txBody>
      </p:sp>
      <p:sp>
        <p:nvSpPr>
          <p:cNvPr id="24" name="Title 1"/>
          <p:cNvSpPr txBox="1">
            <a:spLocks/>
          </p:cNvSpPr>
          <p:nvPr/>
        </p:nvSpPr>
        <p:spPr>
          <a:xfrm>
            <a:off x="7913086" y="3620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kiểu</a:t>
            </a:r>
          </a:p>
        </p:txBody>
      </p:sp>
      <p:sp>
        <p:nvSpPr>
          <p:cNvPr id="28" name="Title 1"/>
          <p:cNvSpPr txBox="1">
            <a:spLocks/>
          </p:cNvSpPr>
          <p:nvPr/>
        </p:nvSpPr>
        <p:spPr>
          <a:xfrm>
            <a:off x="2713372" y="3426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iêu</a:t>
            </a:r>
            <a:endParaRPr kumimoji="0" lang="en-US" sz="66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29" name="Title 1"/>
          <p:cNvSpPr txBox="1">
            <a:spLocks/>
          </p:cNvSpPr>
          <p:nvPr/>
        </p:nvSpPr>
        <p:spPr>
          <a:xfrm>
            <a:off x="5442015" y="3448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iêu</a:t>
            </a:r>
          </a:p>
        </p:txBody>
      </p:sp>
      <p:sp>
        <p:nvSpPr>
          <p:cNvPr id="30" name="Title 1"/>
          <p:cNvSpPr txBox="1">
            <a:spLocks/>
          </p:cNvSpPr>
          <p:nvPr/>
        </p:nvSpPr>
        <p:spPr>
          <a:xfrm>
            <a:off x="8478983" y="3444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iêu</a:t>
            </a:r>
          </a:p>
        </p:txBody>
      </p:sp>
      <p:sp>
        <p:nvSpPr>
          <p:cNvPr id="31" name="Title 1"/>
          <p:cNvSpPr txBox="1">
            <a:spLocks/>
          </p:cNvSpPr>
          <p:nvPr/>
        </p:nvSpPr>
        <p:spPr>
          <a:xfrm>
            <a:off x="1905001" y="4900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a:t>
            </a:r>
          </a:p>
        </p:txBody>
      </p:sp>
      <p:sp>
        <p:nvSpPr>
          <p:cNvPr id="32" name="Title 1"/>
          <p:cNvSpPr txBox="1">
            <a:spLocks/>
          </p:cNvSpPr>
          <p:nvPr/>
        </p:nvSpPr>
        <p:spPr>
          <a:xfrm>
            <a:off x="4926473" y="4922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yếu</a:t>
            </a:r>
          </a:p>
        </p:txBody>
      </p:sp>
      <p:sp>
        <p:nvSpPr>
          <p:cNvPr id="33" name="Title 1"/>
          <p:cNvSpPr txBox="1">
            <a:spLocks/>
          </p:cNvSpPr>
          <p:nvPr/>
        </p:nvSpPr>
        <p:spPr>
          <a:xfrm>
            <a:off x="7894942" y="4918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yểu</a:t>
            </a:r>
          </a:p>
        </p:txBody>
      </p:sp>
      <p:sp>
        <p:nvSpPr>
          <p:cNvPr id="34" name="Title 1"/>
          <p:cNvSpPr txBox="1">
            <a:spLocks/>
          </p:cNvSpPr>
          <p:nvPr/>
        </p:nvSpPr>
        <p:spPr>
          <a:xfrm>
            <a:off x="2275259" y="4724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yêu</a:t>
            </a:r>
            <a:endParaRPr kumimoji="0" lang="en-US" sz="66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35" name="Title 1"/>
          <p:cNvSpPr txBox="1">
            <a:spLocks/>
          </p:cNvSpPr>
          <p:nvPr/>
        </p:nvSpPr>
        <p:spPr>
          <a:xfrm>
            <a:off x="5185763" y="4745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yêu</a:t>
            </a:r>
          </a:p>
        </p:txBody>
      </p:sp>
      <p:sp>
        <p:nvSpPr>
          <p:cNvPr id="36" name="Title 1"/>
          <p:cNvSpPr txBox="1">
            <a:spLocks/>
          </p:cNvSpPr>
          <p:nvPr/>
        </p:nvSpPr>
        <p:spPr>
          <a:xfrm>
            <a:off x="8260354" y="4742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yêu</a:t>
            </a:r>
          </a:p>
        </p:txBody>
      </p:sp>
      <p:sp>
        <p:nvSpPr>
          <p:cNvPr id="37" name="Title 1"/>
          <p:cNvSpPr txBox="1">
            <a:spLocks/>
          </p:cNvSpPr>
          <p:nvPr/>
        </p:nvSpPr>
        <p:spPr>
          <a:xfrm>
            <a:off x="1923145"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chiết</a:t>
            </a:r>
          </a:p>
        </p:txBody>
      </p:sp>
      <p:sp>
        <p:nvSpPr>
          <p:cNvPr id="38" name="Title 1"/>
          <p:cNvSpPr txBox="1">
            <a:spLocks/>
          </p:cNvSpPr>
          <p:nvPr/>
        </p:nvSpPr>
        <p:spPr>
          <a:xfrm>
            <a:off x="4944617"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viết</a:t>
            </a:r>
          </a:p>
        </p:txBody>
      </p:sp>
      <p:sp>
        <p:nvSpPr>
          <p:cNvPr id="39" name="Title 1"/>
          <p:cNvSpPr txBox="1">
            <a:spLocks/>
          </p:cNvSpPr>
          <p:nvPr/>
        </p:nvSpPr>
        <p:spPr>
          <a:xfrm>
            <a:off x="7913086"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việt</a:t>
            </a:r>
          </a:p>
        </p:txBody>
      </p:sp>
      <p:sp>
        <p:nvSpPr>
          <p:cNvPr id="40" name="Title 1"/>
          <p:cNvSpPr txBox="1">
            <a:spLocks/>
          </p:cNvSpPr>
          <p:nvPr/>
        </p:nvSpPr>
        <p:spPr>
          <a:xfrm>
            <a:off x="2698848"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iêt</a:t>
            </a:r>
            <a:endParaRPr kumimoji="0" lang="en-US" sz="66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41" name="Title 1"/>
          <p:cNvSpPr txBox="1">
            <a:spLocks/>
          </p:cNvSpPr>
          <p:nvPr/>
        </p:nvSpPr>
        <p:spPr>
          <a:xfrm>
            <a:off x="5381515"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iêt</a:t>
            </a:r>
            <a:endParaRPr kumimoji="0" lang="en-US" sz="66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42" name="Title 1"/>
          <p:cNvSpPr txBox="1">
            <a:spLocks/>
          </p:cNvSpPr>
          <p:nvPr/>
        </p:nvSpPr>
        <p:spPr>
          <a:xfrm>
            <a:off x="8455866"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iêt</a:t>
            </a:r>
          </a:p>
        </p:txBody>
      </p:sp>
    </p:spTree>
    <p:extLst>
      <p:ext uri="{BB962C8B-B14F-4D97-AF65-F5344CB8AC3E}">
        <p14:creationId xmlns:p14="http://schemas.microsoft.com/office/powerpoint/2010/main" val="20861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dissolve">
                                      <p:cBhvr>
                                        <p:cTn id="32" dur="500"/>
                                        <p:tgtEl>
                                          <p:spTgt spid="3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4" grpId="0"/>
      <p:bldP spid="35" grpId="0"/>
      <p:bldP spid="36"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923145"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chiều</a:t>
            </a:r>
          </a:p>
        </p:txBody>
      </p:sp>
      <p:sp>
        <p:nvSpPr>
          <p:cNvPr id="13" name="Title 1"/>
          <p:cNvSpPr txBox="1">
            <a:spLocks/>
          </p:cNvSpPr>
          <p:nvPr/>
        </p:nvSpPr>
        <p:spPr>
          <a:xfrm>
            <a:off x="4944617" y="49438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diễu</a:t>
            </a:r>
          </a:p>
        </p:txBody>
      </p:sp>
      <p:sp>
        <p:nvSpPr>
          <p:cNvPr id="14" name="Title 1"/>
          <p:cNvSpPr txBox="1">
            <a:spLocks/>
          </p:cNvSpPr>
          <p:nvPr/>
        </p:nvSpPr>
        <p:spPr>
          <a:xfrm>
            <a:off x="7913086"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kiểu</a:t>
            </a:r>
          </a:p>
        </p:txBody>
      </p:sp>
      <p:sp>
        <p:nvSpPr>
          <p:cNvPr id="15" name="Title 1"/>
          <p:cNvSpPr txBox="1">
            <a:spLocks/>
          </p:cNvSpPr>
          <p:nvPr/>
        </p:nvSpPr>
        <p:spPr>
          <a:xfrm>
            <a:off x="1905001" y="5836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a:t>
            </a:r>
          </a:p>
        </p:txBody>
      </p:sp>
      <p:sp>
        <p:nvSpPr>
          <p:cNvPr id="16" name="Title 1"/>
          <p:cNvSpPr txBox="1">
            <a:spLocks/>
          </p:cNvSpPr>
          <p:nvPr/>
        </p:nvSpPr>
        <p:spPr>
          <a:xfrm>
            <a:off x="4926473"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yếu</a:t>
            </a:r>
          </a:p>
        </p:txBody>
      </p:sp>
      <p:sp>
        <p:nvSpPr>
          <p:cNvPr id="17" name="Title 1"/>
          <p:cNvSpPr txBox="1">
            <a:spLocks/>
          </p:cNvSpPr>
          <p:nvPr/>
        </p:nvSpPr>
        <p:spPr>
          <a:xfrm>
            <a:off x="7894942" y="5854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yểu</a:t>
            </a:r>
          </a:p>
        </p:txBody>
      </p:sp>
      <p:sp>
        <p:nvSpPr>
          <p:cNvPr id="25" name="Title 1"/>
          <p:cNvSpPr txBox="1">
            <a:spLocks/>
          </p:cNvSpPr>
          <p:nvPr/>
        </p:nvSpPr>
        <p:spPr>
          <a:xfrm>
            <a:off x="1923145" y="3931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chiết</a:t>
            </a:r>
          </a:p>
        </p:txBody>
      </p:sp>
      <p:sp>
        <p:nvSpPr>
          <p:cNvPr id="26" name="Title 1"/>
          <p:cNvSpPr txBox="1">
            <a:spLocks/>
          </p:cNvSpPr>
          <p:nvPr/>
        </p:nvSpPr>
        <p:spPr>
          <a:xfrm>
            <a:off x="4944617" y="3953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viết</a:t>
            </a:r>
          </a:p>
        </p:txBody>
      </p:sp>
      <p:sp>
        <p:nvSpPr>
          <p:cNvPr id="27" name="Title 1"/>
          <p:cNvSpPr txBox="1">
            <a:spLocks/>
          </p:cNvSpPr>
          <p:nvPr/>
        </p:nvSpPr>
        <p:spPr>
          <a:xfrm>
            <a:off x="7913086"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việt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413" y="76201"/>
            <a:ext cx="5853832" cy="4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19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iệt Kế Thủy Ngân Xanh Safety | Tiki"/>
          <p:cNvPicPr>
            <a:picLocks noChangeAspect="1" noChangeArrowheads="1"/>
          </p:cNvPicPr>
          <p:nvPr/>
        </p:nvPicPr>
        <p:blipFill rotWithShape="1">
          <a:blip r:embed="rId3">
            <a:extLst>
              <a:ext uri="{28A0092B-C50C-407E-A947-70E740481C1C}">
                <a14:useLocalDpi xmlns:a14="http://schemas.microsoft.com/office/drawing/2010/main" val="0"/>
              </a:ext>
            </a:extLst>
          </a:blip>
          <a:srcRect l="35035" r="36702"/>
          <a:stretch/>
        </p:blipFill>
        <p:spPr bwMode="auto">
          <a:xfrm rot="5400000">
            <a:off x="4830880" y="-2240070"/>
            <a:ext cx="2669796" cy="94462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87181" y="5130078"/>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nhiệt kế</a:t>
            </a:r>
          </a:p>
        </p:txBody>
      </p:sp>
      <p:sp>
        <p:nvSpPr>
          <p:cNvPr id="7" name="Title 1"/>
          <p:cNvSpPr txBox="1">
            <a:spLocks/>
          </p:cNvSpPr>
          <p:nvPr/>
        </p:nvSpPr>
        <p:spPr>
          <a:xfrm>
            <a:off x="4908332" y="5127725"/>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rPr>
              <a:t>iêt</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1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487</Words>
  <Application>Microsoft Macintosh PowerPoint</Application>
  <PresentationFormat>Widescreen</PresentationFormat>
  <Paragraphs>110</Paragraphs>
  <Slides>23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Rounded MT Bold</vt:lpstr>
      <vt:lpstr>Arial-Rounded</vt:lpstr>
      <vt:lpstr>Calibri</vt:lpstr>
      <vt:lpstr>Calibri Light</vt:lpstr>
      <vt:lpstr>Times New Roman</vt:lpstr>
      <vt:lpstr>Office Theme</vt:lpstr>
      <vt:lpstr>Custom Design</vt:lpstr>
      <vt:lpstr>UỶ BAN NHÂN DÂN HUYỆN AN LÃO  TRƯỜNG TIỂU HỌC QUANG TRUNG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Thị Như</cp:lastModifiedBy>
  <cp:revision>72</cp:revision>
  <dcterms:created xsi:type="dcterms:W3CDTF">2020-11-09T02:46:51Z</dcterms:created>
  <dcterms:modified xsi:type="dcterms:W3CDTF">2024-12-12T01:16:55Z</dcterms:modified>
</cp:coreProperties>
</file>