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8" r:id="rId3"/>
    <p:sldId id="263" r:id="rId4"/>
    <p:sldId id="256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4E-4C51-453E-A95B-D3EFEDA9C1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FAE5-9A1A-46F6-8088-6860723E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3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9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 1"/>
          <p:cNvSpPr/>
          <p:nvPr/>
        </p:nvSpPr>
        <p:spPr>
          <a:xfrm>
            <a:off x="958475" y="1903685"/>
            <a:ext cx="7228953" cy="52067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zh-CN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4623" y="118580"/>
            <a:ext cx="632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59725" y="873916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9028" y="1195798"/>
            <a:ext cx="71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4225" y="2494167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340798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82" y="13855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133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oàng Vân – Em Yêu Trường Em">
            <a:hlinkClick r:id="" action="ppaction://media"/>
            <a:extLst>
              <a:ext uri="{FF2B5EF4-FFF2-40B4-BE49-F238E27FC236}">
                <a16:creationId xmlns:a16="http://schemas.microsoft.com/office/drawing/2014/main" id="{6962A605-5C96-42EF-AA16-DD17DAF1FB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3200" y="4782129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66294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2286000"/>
            <a:ext cx="91440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854" y="-159254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 descr="nhắc bạn khóa vòi nước - bài 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8028" y="1509205"/>
            <a:ext cx="3733800" cy="233124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0" y="1420017"/>
            <a:ext cx="2057400" cy="540868"/>
          </a:xfrm>
          <a:prstGeom prst="wedgeRoundRectCallout">
            <a:avLst>
              <a:gd name="adj1" fmla="val -43740"/>
              <a:gd name="adj2" fmla="val 802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9399" r="24008" b="50834"/>
          <a:stretch/>
        </p:blipFill>
        <p:spPr>
          <a:xfrm rot="16200000">
            <a:off x="1359568" y="3556647"/>
            <a:ext cx="2670251" cy="3707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49166" r="24008" b="6390"/>
          <a:stretch/>
        </p:blipFill>
        <p:spPr>
          <a:xfrm rot="16200000">
            <a:off x="5197253" y="3636738"/>
            <a:ext cx="2691033" cy="3526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43" y="2478346"/>
            <a:ext cx="609653" cy="63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12089" r="35249" b="31244"/>
          <a:stretch/>
        </p:blipFill>
        <p:spPr>
          <a:xfrm rot="16200000">
            <a:off x="1389644" y="753862"/>
            <a:ext cx="2617027" cy="3700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093142"/>
            <a:ext cx="609653" cy="634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1828" y="5093142"/>
            <a:ext cx="609653" cy="634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4347" y="2548095"/>
            <a:ext cx="609653" cy="6340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" y="1752600"/>
            <a:ext cx="39624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9040" y="152400"/>
            <a:ext cx="496881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-1" y="4419600"/>
            <a:ext cx="91440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886200" y="3810000"/>
            <a:ext cx="5257800" cy="1600200"/>
          </a:xfrm>
          <a:prstGeom prst="wedgeRoundRectCallout">
            <a:avLst>
              <a:gd name="adj1" fmla="val -62305"/>
              <a:gd name="adj2" fmla="val -793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E056EE-4E14-4DE0-BF78-A512B80BD47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\\Bài ĐT tuần 15\\Bài ĐT tuần 1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3 Giu gin tai san cua truong lop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DFFBE3-873B-417A-A1C4-A161E811A057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9AE22D-1C64-45B4-ABED-E8692FCEBC7B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86FC9A-6094-454D-AE2B-6BA990F7BE9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989AC7-AF72-4002-97BB-34ADDCE951D3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881C61-91DD-4FBF-8493-D87E0A7FE7B1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C8DF1-5A2B-4DF7-8A7A-650CE9F07B48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0C0A42-8315-42F8-AABB-054F3AB1BA48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0BDEAB-38E1-4806-B211-78C4E5192701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CFE2BC-0E4B-4FB2-8900-902CDAD8F663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177</Words>
  <Application>Microsoft Office PowerPoint</Application>
  <PresentationFormat>On-screen Show (4:3)</PresentationFormat>
  <Paragraphs>27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13 Giu gin tai san cua truong lop</dc:title>
  <dc:creator>AutoBVT</dc:creator>
  <cp:lastModifiedBy>THANH HƯƠNG</cp:lastModifiedBy>
  <cp:revision>17</cp:revision>
  <dcterms:created xsi:type="dcterms:W3CDTF">2020-08-27T15:07:59Z</dcterms:created>
  <dcterms:modified xsi:type="dcterms:W3CDTF">2024-12-15T14:17:44Z</dcterms:modified>
</cp:coreProperties>
</file>