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9"/>
  </p:notesMasterIdLst>
  <p:sldIdLst>
    <p:sldId id="257" r:id="rId5"/>
    <p:sldId id="276" r:id="rId6"/>
    <p:sldId id="277" r:id="rId7"/>
    <p:sldId id="278" r:id="rId8"/>
    <p:sldId id="279" r:id="rId9"/>
    <p:sldId id="280" r:id="rId10"/>
    <p:sldId id="263" r:id="rId11"/>
    <p:sldId id="265" r:id="rId12"/>
    <p:sldId id="281" r:id="rId13"/>
    <p:sldId id="266" r:id="rId14"/>
    <p:sldId id="267" r:id="rId15"/>
    <p:sldId id="271" r:id="rId16"/>
    <p:sldId id="269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1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3.jpeg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>
            <a:norm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</a:t>
            </a:r>
            <a:r>
              <a:rPr lang="vi-VN" altLang="zh-CN" sz="6000" b="1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Toán- Lớp 2E </a:t>
            </a:r>
            <a:endParaRPr lang="en-US" altLang="zh-CN" sz="60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5160" y="99711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/>
              <a:t>ỦY BAN NHÂN DÂN HUYỆN AN LÃO </a:t>
            </a:r>
          </a:p>
          <a:p>
            <a:pPr algn="ctr"/>
            <a:r>
              <a:rPr lang="vi-VN" sz="2400"/>
              <a:t>TRƯỜNG </a:t>
            </a:r>
            <a:r>
              <a:rPr lang="vi-VN" sz="2400" u="sng"/>
              <a:t>TIỂU HỌC QUANG </a:t>
            </a:r>
            <a:r>
              <a:rPr lang="vi-VN" sz="2400"/>
              <a:t>TRUNG 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295" y="405130"/>
            <a:ext cx="8983980" cy="618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" y="111125"/>
            <a:ext cx="211074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1795145"/>
            <a:ext cx="9780905" cy="23958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343789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2864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90067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2190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697" y="1020834"/>
            <a:ext cx="9768840" cy="3834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thứ 2, Mai An Tiêm thả số quả dưa hấu xuống biển là:</a:t>
            </a:r>
          </a:p>
          <a:p>
            <a:pPr algn="ctr"/>
            <a:r>
              <a:rPr lang="en-US" sz="3200"/>
              <a:t>34 - 7 = 27 (quả)</a:t>
            </a:r>
          </a:p>
          <a:p>
            <a:pPr algn="ctr"/>
            <a:r>
              <a:rPr lang="en-US" sz="3200"/>
              <a:t>Đáp án: 27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867" y="4233545"/>
            <a:ext cx="2929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+ 18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52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B. </a:t>
            </a:r>
            <a:r>
              <a:rPr lang="en-US" altLang="en-US" sz="4000" dirty="0" err="1">
                <a:latin typeface="Arial" panose="020B0604020202020204" pitchFamily="34" charset="0"/>
              </a:rPr>
              <a:t>62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7127" y="3528695"/>
            <a:ext cx="31381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2 xô nước là?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830" y="3998595"/>
            <a:ext cx="2415540" cy="214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2412" y="4170680"/>
            <a:ext cx="2590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+ 8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6867" y="4347210"/>
            <a:ext cx="24212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+ 7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6055" y="1060450"/>
            <a:ext cx="697928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chữ số cho số có một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5" y="99695"/>
            <a:ext cx="2575560" cy="1074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90" y="1536065"/>
            <a:ext cx="1048766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_nong_dan_co_32_qua_bo_va_dua_ha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3829" y="0"/>
            <a:ext cx="5863772" cy="53890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194</Words>
  <Application>Microsoft Office PowerPoint</Application>
  <PresentationFormat>Widescreen</PresentationFormat>
  <Paragraphs>66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Truong</dc:creator>
  <cp:lastModifiedBy>Truong</cp:lastModifiedBy>
  <cp:revision>10</cp:revision>
  <dcterms:created xsi:type="dcterms:W3CDTF">2021-05-17T05:01:00Z</dcterms:created>
  <dcterms:modified xsi:type="dcterms:W3CDTF">2024-11-27T13:34:43Z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