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09357-3DFD-442A-B82A-A0403D79EDC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F8126-82A8-4B37-A80E-CFDF699FD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7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8126-82A8-4B37-A80E-CFDF699FD4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7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8126-82A8-4B37-A80E-CFDF699FD4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09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8126-82A8-4B37-A80E-CFDF699FD4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9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8126-82A8-4B37-A80E-CFDF699FD4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9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8126-82A8-4B37-A80E-CFDF699FD4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8126-82A8-4B37-A80E-CFDF699FD4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03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8126-82A8-4B37-A80E-CFDF699FD4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98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8126-82A8-4B37-A80E-CFDF699FD4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04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8126-82A8-4B37-A80E-CFDF699FD4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1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505" y="2828040"/>
            <a:ext cx="7729980" cy="1384995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NĂNG LƯỢNG MẶT TRỜI, </a:t>
            </a:r>
          </a:p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GIÓ VÀ NĂNG LƯỢNG</a:t>
            </a:r>
          </a:p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NƯỚC CHẢY (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7036" y="1894789"/>
            <a:ext cx="4675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0977" y="358219"/>
            <a:ext cx="58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4226" y="5901179"/>
            <a:ext cx="542041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531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1604" y="725865"/>
            <a:ext cx="6334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Hoạt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r>
              <a:rPr lang="en-US" sz="2400" b="1" dirty="0" smtClean="0"/>
              <a:t> 2: </a:t>
            </a:r>
            <a:r>
              <a:rPr lang="en-US" sz="2400" b="1" dirty="0" err="1" smtClean="0"/>
              <a:t>Sử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năng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lượng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gió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0202" y="829559"/>
            <a:ext cx="8003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94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67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0396" y="1329179"/>
            <a:ext cx="8502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0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5167" y="942681"/>
            <a:ext cx="109068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xuất điện: Năng lượng gió được sử dụng để sản xuất điện thông qua các trang trại gió hoặc các tuabin gió cá nhân.</a:t>
            </a:r>
          </a:p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Bơm nước: Ở một số vùng nông thôn, năng lượng gió được sử dụng để bơm nước từ giếng lên.</a:t>
            </a:r>
          </a:p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Sử dụng trong nông nghiệp: Năng lượng gió có thể được sử dụng để cung cấp năng lượng cho các thiết bị nông nghiệp.</a:t>
            </a:r>
          </a:p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Ưu điểm của năng lượng gió:</a:t>
            </a:r>
          </a:p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Tái tạo và không cạn kiệt: Gió là nguồn năng lượng tái tạo, không bao giờ cạn kiệt.</a:t>
            </a:r>
          </a:p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Thân thiện với môi trường: Sử dụng năng lượng gió không gây ô nhiễm môi trường và không tạo ra khí thải nhà kính.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9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6824" y="678730"/>
            <a:ext cx="715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Hoạt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r>
              <a:rPr lang="en-US" sz="2400" b="1" dirty="0" smtClean="0"/>
              <a:t> 3: </a:t>
            </a:r>
            <a:r>
              <a:rPr lang="en-US" sz="2400" b="1" dirty="0" err="1" smtClean="0"/>
              <a:t>Sử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năng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lượng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chảy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023"/>
            <a:ext cx="12192000" cy="5556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4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2433" y="763571"/>
            <a:ext cx="8606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nước chảy thường dùng để chuyên chở hàng hoá xuôi dòng nước ; làm quay bánh xe nước đưa nước lên cao ; làm quay tua-bin của các máy phát điện ở nhà máy 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7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9452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51868" y="4336330"/>
            <a:ext cx="4790893" cy="9589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r>
              <a:rPr lang="en-US" sz="9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ảm</a:t>
            </a:r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9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ơn</a:t>
            </a:r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9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thầy</a:t>
            </a:r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9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cô</a:t>
            </a:r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9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giáo</a:t>
            </a:r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9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và</a:t>
            </a:r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9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các</a:t>
            </a:r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9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</a:t>
            </a:r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  <a:p>
            <a:pPr algn="ctr"/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 for watching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0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445C667-C421-41BB-8392-755662AAB2D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}blj{9B28F368-3356-4B67-8183-EE6F4C302E63}&quot;,&quot;C:\\Users\\PHUONG NGUYE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Khoa 5 Sử dụng ...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1F6904-E75A-4BBB-92B2-947ACBF178DD}:2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2589E2-541A-4478-BC75-1D29F32955C3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F62FE6-76FA-42E1-98B6-5BB4140BB96B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5BB18C-E9A3-4F04-A9DD-B5B6AAE5F4D1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7242F7-C528-4C7F-9AD7-2BDB2254CAB3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DBEAEE-EAD0-4E21-9396-F7F5599F9FF6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4E495B-A81C-44D0-8852-CCAFA40D9C9C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5DAE2A-EB2B-4867-94AC-2CB08C67A8E1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383626-6C7A-440F-AE4B-B667775EB717}:263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</TotalTime>
  <Words>326</Words>
  <Application>Microsoft Office PowerPoint</Application>
  <PresentationFormat>Widescreen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5 Sử dụng ...</dc:title>
  <dc:creator>PHUONG NGUYEN</dc:creator>
  <cp:lastModifiedBy>PHUONG NGUYEN</cp:lastModifiedBy>
  <cp:revision>9</cp:revision>
  <dcterms:created xsi:type="dcterms:W3CDTF">2024-11-25T02:01:17Z</dcterms:created>
  <dcterms:modified xsi:type="dcterms:W3CDTF">2024-11-29T01:07:43Z</dcterms:modified>
</cp:coreProperties>
</file>