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8" r:id="rId4"/>
    <p:sldMasterId id="2147483700" r:id="rId5"/>
  </p:sldMasterIdLst>
  <p:notesMasterIdLst>
    <p:notesMasterId r:id="rId31"/>
  </p:notesMasterIdLst>
  <p:sldIdLst>
    <p:sldId id="300" r:id="rId6"/>
    <p:sldId id="257" r:id="rId7"/>
    <p:sldId id="258" r:id="rId8"/>
    <p:sldId id="259" r:id="rId9"/>
    <p:sldId id="260" r:id="rId10"/>
    <p:sldId id="261" r:id="rId11"/>
    <p:sldId id="262" r:id="rId12"/>
    <p:sldId id="263" r:id="rId13"/>
    <p:sldId id="264" r:id="rId14"/>
    <p:sldId id="265" r:id="rId15"/>
    <p:sldId id="266" r:id="rId16"/>
    <p:sldId id="268" r:id="rId17"/>
    <p:sldId id="269" r:id="rId18"/>
    <p:sldId id="270" r:id="rId19"/>
    <p:sldId id="271" r:id="rId20"/>
    <p:sldId id="279" r:id="rId21"/>
    <p:sldId id="278" r:id="rId22"/>
    <p:sldId id="273" r:id="rId23"/>
    <p:sldId id="274" r:id="rId24"/>
    <p:sldId id="275" r:id="rId25"/>
    <p:sldId id="276" r:id="rId26"/>
    <p:sldId id="280" r:id="rId27"/>
    <p:sldId id="281" r:id="rId28"/>
    <p:sldId id="282" r:id="rId29"/>
    <p:sldId id="299"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78" d="100"/>
          <a:sy n="78" d="100"/>
        </p:scale>
        <p:origin x="83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94812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C0C173-DCFC-45F9-A564-3FF358768AD2}" type="slidenum">
              <a:rPr lang="en-US" smtClean="0"/>
              <a:t>1</a:t>
            </a:fld>
            <a:endParaRPr lang="en-US"/>
          </a:p>
        </p:txBody>
      </p:sp>
    </p:spTree>
    <p:extLst>
      <p:ext uri="{BB962C8B-B14F-4D97-AF65-F5344CB8AC3E}">
        <p14:creationId xmlns:p14="http://schemas.microsoft.com/office/powerpoint/2010/main" val="422594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12834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733532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12614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58583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65905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644655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92624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3628880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2230509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402043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316975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884764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3614882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22</a:t>
            </a:fld>
            <a:endParaRPr lang="en-US"/>
          </a:p>
        </p:txBody>
      </p:sp>
    </p:spTree>
    <p:extLst>
      <p:ext uri="{BB962C8B-B14F-4D97-AF65-F5344CB8AC3E}">
        <p14:creationId xmlns:p14="http://schemas.microsoft.com/office/powerpoint/2010/main" val="1388117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674316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1860981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104489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429307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238365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18829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4274082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190617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674120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extLst>
      <p:ext uri="{BB962C8B-B14F-4D97-AF65-F5344CB8AC3E}">
        <p14:creationId xmlns:p14="http://schemas.microsoft.com/office/powerpoint/2010/main" val="58794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7057A-3CB6-4482-95B3-991E6705BD3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C7057A-3CB6-4482-95B3-991E6705BD3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7057A-3CB6-4482-95B3-991E6705BD35}"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7057A-3CB6-4482-95B3-991E6705BD35}"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7057A-3CB6-4482-95B3-991E6705BD35}"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7057A-3CB6-4482-95B3-991E6705BD35}"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057A-3CB6-4482-95B3-991E6705BD35}"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C7057A-3CB6-4482-95B3-991E6705BD35}"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057A-3CB6-4482-95B3-991E6705BD35}"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58438-8E98-4F0D-B134-7A50166EB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12/2/2024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1.xml"/><Relationship Id="rId6" Type="http://schemas.openxmlformats.org/officeDocument/2006/relationships/image" Target="../media/image32.jpe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8.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6.xml"/><Relationship Id="rId1" Type="http://schemas.openxmlformats.org/officeDocument/2006/relationships/tags" Target="../tags/tag19.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22.xml"/><Relationship Id="rId7" Type="http://schemas.openxmlformats.org/officeDocument/2006/relationships/image" Target="../media/image42.GIF"/><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41.GIF"/><Relationship Id="rId5" Type="http://schemas.microsoft.com/office/2007/relationships/hdphoto" Target="../media/hdphoto14.wdp"/><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44.pn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5.png"/><Relationship Id="rId2" Type="http://schemas.openxmlformats.org/officeDocument/2006/relationships/slideLayout" Target="../slideLayouts/slideLayout48.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47.jpe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13" Type="http://schemas.microsoft.com/office/2007/relationships/hdphoto" Target="../media/hdphoto6.wdp"/><Relationship Id="rId18" Type="http://schemas.openxmlformats.org/officeDocument/2006/relationships/image" Target="../media/image16.png"/><Relationship Id="rId26" Type="http://schemas.openxmlformats.org/officeDocument/2006/relationships/slide" Target="slide8.xml"/><Relationship Id="rId21" Type="http://schemas.microsoft.com/office/2007/relationships/hdphoto" Target="../media/hdphoto10.wdp"/><Relationship Id="rId34" Type="http://schemas.openxmlformats.org/officeDocument/2006/relationships/image" Target="../media/image23.png"/><Relationship Id="rId7" Type="http://schemas.microsoft.com/office/2007/relationships/hdphoto" Target="../media/hdphoto3.wdp"/><Relationship Id="rId12" Type="http://schemas.openxmlformats.org/officeDocument/2006/relationships/image" Target="../media/image13.png"/><Relationship Id="rId17" Type="http://schemas.microsoft.com/office/2007/relationships/hdphoto" Target="../media/hdphoto8.wdp"/><Relationship Id="rId25" Type="http://schemas.openxmlformats.org/officeDocument/2006/relationships/slide" Target="slide6.xml"/><Relationship Id="rId33" Type="http://schemas.microsoft.com/office/2007/relationships/hdphoto" Target="../media/hdphoto13.wdp"/><Relationship Id="rId38" Type="http://schemas.microsoft.com/office/2007/relationships/hdphoto" Target="../media/hdphoto15.wdp"/><Relationship Id="rId2" Type="http://schemas.openxmlformats.org/officeDocument/2006/relationships/slideLayout" Target="../slideLayouts/slideLayout1.xml"/><Relationship Id="rId16" Type="http://schemas.openxmlformats.org/officeDocument/2006/relationships/image" Target="../media/image15.png"/><Relationship Id="rId20" Type="http://schemas.openxmlformats.org/officeDocument/2006/relationships/image" Target="../media/image17.png"/><Relationship Id="rId29" Type="http://schemas.openxmlformats.org/officeDocument/2006/relationships/image" Target="../media/image20.GIF"/><Relationship Id="rId1" Type="http://schemas.openxmlformats.org/officeDocument/2006/relationships/tags" Target="../tags/tag4.xml"/><Relationship Id="rId6" Type="http://schemas.openxmlformats.org/officeDocument/2006/relationships/image" Target="../media/image10.png"/><Relationship Id="rId11" Type="http://schemas.microsoft.com/office/2007/relationships/hdphoto" Target="../media/hdphoto5.wdp"/><Relationship Id="rId24" Type="http://schemas.openxmlformats.org/officeDocument/2006/relationships/slide" Target="slide4.xml"/><Relationship Id="rId32" Type="http://schemas.openxmlformats.org/officeDocument/2006/relationships/image" Target="../media/image22.png"/><Relationship Id="rId37" Type="http://schemas.openxmlformats.org/officeDocument/2006/relationships/image" Target="../media/image25.png"/><Relationship Id="rId5" Type="http://schemas.microsoft.com/office/2007/relationships/hdphoto" Target="../media/hdphoto2.wdp"/><Relationship Id="rId15" Type="http://schemas.microsoft.com/office/2007/relationships/hdphoto" Target="../media/hdphoto7.wdp"/><Relationship Id="rId23" Type="http://schemas.microsoft.com/office/2007/relationships/hdphoto" Target="../media/hdphoto11.wdp"/><Relationship Id="rId28" Type="http://schemas.openxmlformats.org/officeDocument/2006/relationships/image" Target="../media/image19.png"/><Relationship Id="rId36" Type="http://schemas.openxmlformats.org/officeDocument/2006/relationships/image" Target="../media/image24.png"/><Relationship Id="rId10" Type="http://schemas.openxmlformats.org/officeDocument/2006/relationships/image" Target="../media/image12.png"/><Relationship Id="rId19" Type="http://schemas.microsoft.com/office/2007/relationships/hdphoto" Target="../media/hdphoto9.wdp"/><Relationship Id="rId31" Type="http://schemas.microsoft.com/office/2007/relationships/hdphoto" Target="../media/hdphoto12.wdp"/><Relationship Id="rId4" Type="http://schemas.openxmlformats.org/officeDocument/2006/relationships/image" Target="../media/image9.png"/><Relationship Id="rId9" Type="http://schemas.microsoft.com/office/2007/relationships/hdphoto" Target="../media/hdphoto4.wdp"/><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slide" Target="slide5.xml"/><Relationship Id="rId30" Type="http://schemas.openxmlformats.org/officeDocument/2006/relationships/image" Target="../media/image21.png"/><Relationship Id="rId35" Type="http://schemas.microsoft.com/office/2007/relationships/hdphoto" Target="../media/hdphoto14.wdp"/><Relationship Id="rId8" Type="http://schemas.openxmlformats.org/officeDocument/2006/relationships/image" Target="../media/image11.png"/><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4.xml"/><Relationship Id="rId7" Type="http://schemas.openxmlformats.org/officeDocument/2006/relationships/image" Target="../media/image26.jpeg"/><Relationship Id="rId12"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audio" Target="../media/audio3.wav"/><Relationship Id="rId11" Type="http://schemas.openxmlformats.org/officeDocument/2006/relationships/image" Target="../media/image29.png"/><Relationship Id="rId5" Type="http://schemas.openxmlformats.org/officeDocument/2006/relationships/audio" Target="../media/audio2.wav"/><Relationship Id="rId10" Type="http://schemas.openxmlformats.org/officeDocument/2006/relationships/image" Target="../media/image28.png"/><Relationship Id="rId4" Type="http://schemas.openxmlformats.org/officeDocument/2006/relationships/audio" Target="../media/audio1.wav"/><Relationship Id="rId9" Type="http://schemas.microsoft.com/office/2007/relationships/hdphoto" Target="../media/hdphoto16.wdp"/></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6.jpeg"/><Relationship Id="rId12"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audio" Target="../media/audio3.wav"/><Relationship Id="rId11" Type="http://schemas.openxmlformats.org/officeDocument/2006/relationships/image" Target="../media/image29.png"/><Relationship Id="rId5" Type="http://schemas.openxmlformats.org/officeDocument/2006/relationships/audio" Target="../media/audio2.wav"/><Relationship Id="rId10" Type="http://schemas.openxmlformats.org/officeDocument/2006/relationships/image" Target="../media/image28.png"/><Relationship Id="rId4" Type="http://schemas.openxmlformats.org/officeDocument/2006/relationships/audio" Target="../media/audio1.wav"/><Relationship Id="rId9" Type="http://schemas.microsoft.com/office/2007/relationships/hdphoto" Target="../media/hdphoto16.wdp"/></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6.xml"/><Relationship Id="rId7" Type="http://schemas.openxmlformats.org/officeDocument/2006/relationships/image" Target="../media/image26.jpeg"/><Relationship Id="rId12"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audio" Target="../media/audio3.wav"/><Relationship Id="rId11" Type="http://schemas.openxmlformats.org/officeDocument/2006/relationships/image" Target="../media/image29.png"/><Relationship Id="rId5" Type="http://schemas.openxmlformats.org/officeDocument/2006/relationships/audio" Target="../media/audio2.wav"/><Relationship Id="rId10" Type="http://schemas.openxmlformats.org/officeDocument/2006/relationships/image" Target="../media/image28.png"/><Relationship Id="rId4" Type="http://schemas.openxmlformats.org/officeDocument/2006/relationships/audio" Target="../media/audio1.wav"/><Relationship Id="rId9" Type="http://schemas.microsoft.com/office/2007/relationships/hdphoto" Target="../media/hdphoto16.wdp"/></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7.xml"/><Relationship Id="rId7" Type="http://schemas.openxmlformats.org/officeDocument/2006/relationships/image" Target="../media/image26.jpeg"/><Relationship Id="rId12"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audio" Target="../media/audio3.wav"/><Relationship Id="rId11" Type="http://schemas.openxmlformats.org/officeDocument/2006/relationships/image" Target="../media/image29.png"/><Relationship Id="rId5" Type="http://schemas.openxmlformats.org/officeDocument/2006/relationships/audio" Target="../media/audio2.wav"/><Relationship Id="rId10" Type="http://schemas.openxmlformats.org/officeDocument/2006/relationships/image" Target="../media/image28.png"/><Relationship Id="rId4" Type="http://schemas.openxmlformats.org/officeDocument/2006/relationships/audio" Target="../media/audio1.wav"/><Relationship Id="rId9" Type="http://schemas.microsoft.com/office/2007/relationships/hdphoto" Target="../media/hdphoto16.wdp"/></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8.xml"/><Relationship Id="rId7" Type="http://schemas.openxmlformats.org/officeDocument/2006/relationships/image" Target="../media/image26.jpeg"/><Relationship Id="rId12"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audio" Target="../media/audio3.wav"/><Relationship Id="rId11" Type="http://schemas.openxmlformats.org/officeDocument/2006/relationships/image" Target="../media/image29.png"/><Relationship Id="rId5" Type="http://schemas.openxmlformats.org/officeDocument/2006/relationships/audio" Target="../media/audio2.wav"/><Relationship Id="rId10" Type="http://schemas.openxmlformats.org/officeDocument/2006/relationships/image" Target="../media/image28.png"/><Relationship Id="rId4" Type="http://schemas.openxmlformats.org/officeDocument/2006/relationships/audio" Target="../media/audio1.wav"/><Relationship Id="rId9" Type="http://schemas.microsoft.com/office/2007/relationships/hdphoto" Target="../media/hdphoto16.wdp"/></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4287915"/>
            <a:ext cx="11622831" cy="2567849"/>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4"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5"/>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4" cstate="screen"/>
            <a:stretch>
              <a:fillRect/>
            </a:stretch>
          </p:blipFill>
          <p:spPr>
            <a:xfrm>
              <a:off x="-53293" y="3185627"/>
              <a:ext cx="4910252" cy="1956197"/>
            </a:xfrm>
            <a:prstGeom prst="rect">
              <a:avLst/>
            </a:prstGeom>
          </p:spPr>
        </p:pic>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243610" y="2710472"/>
            <a:ext cx="119483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Bài</a:t>
            </a:r>
            <a:r>
              <a:rPr kumimoji="0" lang="en-US" sz="3600" b="1" i="0" strike="noStrike" kern="1200" cap="none" spc="0" normalizeH="0" noProof="0" dirty="0">
                <a:ln>
                  <a:noFill/>
                </a:ln>
                <a:effectLst/>
                <a:uLnTx/>
                <a:uFillTx/>
                <a:latin typeface="Times New Roman" panose="02020603050405020304" pitchFamily="18" charset="0"/>
                <a:cs typeface="Times New Roman" panose="02020603050405020304" pitchFamily="18" charset="0"/>
              </a:rPr>
              <a:t> 21: </a:t>
            </a:r>
            <a:r>
              <a:rPr kumimoji="0" lang="en-US" sz="3600" b="1" i="0"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Đọc</a:t>
            </a:r>
            <a:r>
              <a:rPr kumimoji="0" lang="en-US" sz="3600" b="1" i="0"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Thả</a:t>
            </a:r>
            <a:r>
              <a:rPr kumimoji="0" lang="en-US" sz="3600" b="1" i="0"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diều</a:t>
            </a:r>
            <a:r>
              <a:rPr kumimoji="0" lang="en-US" sz="3600" b="1" i="0"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600" b="1" i="0"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tiết</a:t>
            </a:r>
            <a:r>
              <a:rPr kumimoji="0" lang="en-US" sz="3600" b="1" i="0" strike="noStrike" kern="1200" cap="none" spc="0" normalizeH="0" noProof="0" dirty="0">
                <a:ln>
                  <a:noFill/>
                </a:ln>
                <a:effectLst/>
                <a:uLnTx/>
                <a:uFillTx/>
                <a:latin typeface="Times New Roman" panose="02020603050405020304" pitchFamily="18" charset="0"/>
                <a:cs typeface="Times New Roman" panose="02020603050405020304" pitchFamily="18" charset="0"/>
              </a:rPr>
              <a:t> 1+ 2)</a:t>
            </a:r>
            <a:endParaRPr kumimoji="0" lang="en-US" sz="3600" b="1" i="0"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9BE1CB2C-377D-4C89-9F8A-58E2D854D619}"/>
              </a:ext>
            </a:extLst>
          </p:cNvPr>
          <p:cNvSpPr txBox="1"/>
          <p:nvPr/>
        </p:nvSpPr>
        <p:spPr>
          <a:xfrm>
            <a:off x="2665997" y="180009"/>
            <a:ext cx="7010661" cy="646331"/>
          </a:xfrm>
          <a:prstGeom prst="rect">
            <a:avLst/>
          </a:prstGeom>
          <a:noFill/>
        </p:spPr>
        <p:txBody>
          <a:bodyPr wrap="square" rtlCol="0">
            <a:spAutoFit/>
          </a:bodyPr>
          <a:lstStyle/>
          <a:p>
            <a:pPr algn="ctr"/>
            <a:r>
              <a:rPr lang="vi-VN" b="1">
                <a:solidFill>
                  <a:srgbClr val="FF0000"/>
                </a:solidFill>
                <a:latin typeface="Times New Roman" panose="02020603050405020304" pitchFamily="18" charset="0"/>
                <a:cs typeface="Times New Roman" panose="02020603050405020304" pitchFamily="18" charset="0"/>
              </a:rPr>
              <a:t>ỦY BAN NHÂN DÂN HUYỆN AN LÃO</a:t>
            </a:r>
          </a:p>
          <a:p>
            <a:pPr algn="ctr"/>
            <a:r>
              <a:rPr lang="vi-VN" b="1" u="sng">
                <a:solidFill>
                  <a:srgbClr val="FF0000"/>
                </a:solidFill>
                <a:latin typeface="Times New Roman" panose="02020603050405020304" pitchFamily="18" charset="0"/>
                <a:cs typeface="Times New Roman" panose="02020603050405020304" pitchFamily="18" charset="0"/>
              </a:rPr>
              <a:t>TRƯỜNG TIỂU HỌC QUANG TRUNG</a:t>
            </a:r>
            <a:endParaRPr lang="en-US" b="1" u="sng" dirty="0">
              <a:solidFill>
                <a:srgbClr val="FF0000"/>
              </a:solidFill>
              <a:latin typeface="Times New Roman" panose="02020603050405020304" pitchFamily="18" charset="0"/>
              <a:cs typeface="Times New Roman" panose="02020603050405020304" pitchFamily="18" charset="0"/>
            </a:endParaRPr>
          </a:p>
        </p:txBody>
      </p:sp>
      <p:sp>
        <p:nvSpPr>
          <p:cNvPr id="46" name="TextBox 16"/>
          <p:cNvSpPr txBox="1"/>
          <p:nvPr/>
        </p:nvSpPr>
        <p:spPr>
          <a:xfrm>
            <a:off x="-50800" y="4218128"/>
            <a:ext cx="12242800" cy="984885"/>
          </a:xfrm>
          <a:prstGeom prst="rect">
            <a:avLst/>
          </a:prstGeom>
        </p:spPr>
        <p:txBody>
          <a:bodyPr wrap="square" lIns="0" tIns="0" rIns="0" bIns="0" rtlCol="0" anchor="t">
            <a:spAutoFit/>
          </a:bodyPr>
          <a:lstStyle/>
          <a:p>
            <a:pPr algn="ctr"/>
            <a:r>
              <a:rPr lang="vi-VN" sz="3200" b="1">
                <a:solidFill>
                  <a:srgbClr val="9900CC"/>
                </a:solidFill>
                <a:latin typeface="Times New Roman" panose="02020603050405020304" pitchFamily="18" charset="0"/>
                <a:cs typeface="Times New Roman" panose="02020603050405020304" pitchFamily="18" charset="0"/>
              </a:rPr>
              <a:t>Giáo viên: Bùi Thị Nhã</a:t>
            </a:r>
          </a:p>
          <a:p>
            <a:pPr algn="ctr"/>
            <a:r>
              <a:rPr lang="vi-VN" sz="3200" b="1">
                <a:solidFill>
                  <a:srgbClr val="9900CC"/>
                </a:solidFill>
                <a:latin typeface="Times New Roman" panose="02020603050405020304" pitchFamily="18" charset="0"/>
                <a:cs typeface="Times New Roman" panose="02020603050405020304" pitchFamily="18" charset="0"/>
              </a:rPr>
              <a:t>Lớp: 2B</a:t>
            </a:r>
            <a:endParaRPr lang="en-US" sz="3200" b="1">
              <a:solidFill>
                <a:srgbClr val="9900CC"/>
              </a:solidFill>
              <a:latin typeface="Times New Roman" panose="02020603050405020304" pitchFamily="18" charset="0"/>
              <a:cs typeface="Times New Roman" panose="02020603050405020304" pitchFamily="18" charset="0"/>
            </a:endParaRPr>
          </a:p>
        </p:txBody>
      </p:sp>
      <p:sp>
        <p:nvSpPr>
          <p:cNvPr id="47" name="TextBox 16"/>
          <p:cNvSpPr txBox="1"/>
          <p:nvPr/>
        </p:nvSpPr>
        <p:spPr>
          <a:xfrm>
            <a:off x="152400" y="1378752"/>
            <a:ext cx="12242800" cy="1231106"/>
          </a:xfrm>
          <a:prstGeom prst="rect">
            <a:avLst/>
          </a:prstGeom>
        </p:spPr>
        <p:txBody>
          <a:bodyPr wrap="square" lIns="0" tIns="0" rIns="0" bIns="0" rtlCol="0" anchor="t">
            <a:spAutoFit/>
          </a:bodyPr>
          <a:lstStyle/>
          <a:p>
            <a:pPr algn="ctr"/>
            <a:r>
              <a:rPr lang="en-US" sz="4000" b="1">
                <a:solidFill>
                  <a:srgbClr val="9900CC"/>
                </a:solidFill>
                <a:latin typeface="Times New Roman" panose="02020603050405020304" pitchFamily="18" charset="0"/>
                <a:cs typeface="Times New Roman" panose="02020603050405020304" pitchFamily="18" charset="0"/>
              </a:rPr>
              <a:t>SÁCH KẾT NỐI TRI THỨC VỚI CUỘC SỐNG</a:t>
            </a:r>
          </a:p>
          <a:p>
            <a:pPr algn="ctr"/>
            <a:r>
              <a:rPr lang="en-US" sz="4000" b="1">
                <a:solidFill>
                  <a:srgbClr val="9900CC"/>
                </a:solidFill>
                <a:latin typeface="Times New Roman" panose="02020603050405020304" pitchFamily="18" charset="0"/>
                <a:cs typeface="Times New Roman" panose="02020603050405020304" pitchFamily="18" charset="0"/>
              </a:rPr>
              <a:t>MÔN: </a:t>
            </a:r>
            <a:r>
              <a:rPr lang="vi-VN" sz="4000" b="1">
                <a:solidFill>
                  <a:srgbClr val="9900CC"/>
                </a:solidFill>
                <a:latin typeface="Times New Roman" panose="02020603050405020304" pitchFamily="18" charset="0"/>
                <a:cs typeface="Times New Roman" panose="02020603050405020304" pitchFamily="18" charset="0"/>
              </a:rPr>
              <a:t>TIẾNG VIỆT</a:t>
            </a:r>
            <a:endParaRPr lang="en-US" sz="4000" b="1">
              <a:solidFill>
                <a:srgbClr val="9900CC"/>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9617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rPr>
                <a:t>Tiết 1 + 2</a:t>
              </a:r>
              <a:endParaRPr lang="zh-CN" altLang="en-US"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4"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5"/>
            <a:stretch>
              <a:fillRect/>
            </a:stretch>
          </p:blipFill>
          <p:spPr>
            <a:xfrm>
              <a:off x="5936016" y="2190760"/>
              <a:ext cx="3208926" cy="2720031"/>
            </a:xfrm>
            <a:prstGeom prst="rect">
              <a:avLst/>
            </a:prstGeom>
          </p:spPr>
        </p:pic>
        <p:pic>
          <p:nvPicPr>
            <p:cNvPr id="17" name="16"/>
            <p:cNvPicPr>
              <a:picLocks noChangeAspect="1"/>
            </p:cNvPicPr>
            <p:nvPr/>
          </p:nvPicPr>
          <p:blipFill>
            <a:blip r:embed="rId4" cstate="screen"/>
            <a:stretch>
              <a:fillRect/>
            </a:stretch>
          </p:blipFill>
          <p:spPr>
            <a:xfrm>
              <a:off x="-53293" y="3185627"/>
              <a:ext cx="4910252" cy="1956197"/>
            </a:xfrm>
            <a:prstGeom prst="rect">
              <a:avLst/>
            </a:prstGeom>
          </p:spPr>
        </p:pic>
      </p:grpSp>
      <p:pic>
        <p:nvPicPr>
          <p:cNvPr id="12" name="Picture 11">
            <a:extLst>
              <a:ext uri="{FF2B5EF4-FFF2-40B4-BE49-F238E27FC236}">
                <a16:creationId xmlns:a16="http://schemas.microsoft.com/office/drawing/2014/main" id="{EFC2004E-CFD5-4C2D-8632-6DB6FB22E0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5845" y="138748"/>
            <a:ext cx="10972800" cy="1143000"/>
          </a:xfrm>
        </p:spPr>
        <p:txBody>
          <a:bodyPr>
            <a:normAutofit/>
          </a:bodyPr>
          <a:lstStyle/>
          <a:p>
            <a:pPr algn="ctr"/>
            <a:r>
              <a:rPr lang="en-US" sz="3700">
                <a:latin typeface="Arial-Rounded" panose="020B0500000000000000" pitchFamily="34" charset="0"/>
                <a:cs typeface="Arial-Rounded" panose="020B0500000000000000" pitchFamily="34" charset="0"/>
              </a:rPr>
              <a:t>1. Các bạn trong tranh đang chơi trò chơi gì?</a:t>
            </a:r>
          </a:p>
        </p:txBody>
      </p:sp>
      <p:pic>
        <p:nvPicPr>
          <p:cNvPr id="4" name="Content Placeholder 3"/>
          <p:cNvPicPr>
            <a:picLocks noGrp="1" noChangeAspect="1"/>
          </p:cNvPicPr>
          <p:nvPr>
            <p:ph idx="1"/>
          </p:nvPr>
        </p:nvPicPr>
        <p:blipFill>
          <a:blip r:embed="rId5"/>
          <a:stretch>
            <a:fillRect/>
          </a:stretch>
        </p:blipFill>
        <p:spPr>
          <a:xfrm>
            <a:off x="0" y="-88265"/>
            <a:ext cx="1478280" cy="899160"/>
          </a:xfrm>
          <a:prstGeom prst="rect">
            <a:avLst/>
          </a:prstGeom>
        </p:spPr>
      </p:pic>
      <p:pic>
        <p:nvPicPr>
          <p:cNvPr id="3" name="Picture 2" descr="Capture"/>
          <p:cNvPicPr>
            <a:picLocks noChangeAspect="1"/>
          </p:cNvPicPr>
          <p:nvPr/>
        </p:nvPicPr>
        <p:blipFill>
          <a:blip r:embed="rId6"/>
          <a:stretch>
            <a:fillRect/>
          </a:stretch>
        </p:blipFill>
        <p:spPr>
          <a:xfrm>
            <a:off x="2750820" y="1282065"/>
            <a:ext cx="8364855" cy="4220210"/>
          </a:xfrm>
          <a:prstGeom prst="rect">
            <a:avLst/>
          </a:prstGeom>
        </p:spPr>
      </p:pic>
      <p:sp>
        <p:nvSpPr>
          <p:cNvPr id="5" name="Cloud Callout 4"/>
          <p:cNvSpPr/>
          <p:nvPr/>
        </p:nvSpPr>
        <p:spPr>
          <a:xfrm>
            <a:off x="293370" y="1269365"/>
            <a:ext cx="3914775" cy="1399540"/>
          </a:xfrm>
          <a:prstGeom prst="cloudCallout">
            <a:avLst>
              <a:gd name="adj1" fmla="val 37527"/>
              <a:gd name="adj2" fmla="val 74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endParaRPr lang="en-US" sz="2800" b="1" dirty="0">
              <a:latin typeface="Times New Roman" panose="02020603050405020304" pitchFamily="18" charset="0"/>
              <a:cs typeface="Times New Roman" panose="02020603050405020304" pitchFamily="18" charset="0"/>
            </a:endParaRPr>
          </a:p>
        </p:txBody>
      </p:sp>
      <p:sp>
        <p:nvSpPr>
          <p:cNvPr id="6" name="Title 1"/>
          <p:cNvSpPr>
            <a:spLocks noGrp="1"/>
          </p:cNvSpPr>
          <p:nvPr/>
        </p:nvSpPr>
        <p:spPr>
          <a:xfrm>
            <a:off x="2750820" y="5352098"/>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700" dirty="0">
                <a:latin typeface="Arial-Rounded" panose="020B0500000000000000" pitchFamily="34" charset="0"/>
                <a:cs typeface="Arial-Rounded" panose="020B0500000000000000" pitchFamily="34" charset="0"/>
              </a:rPr>
              <a:t>2. </a:t>
            </a:r>
            <a:r>
              <a:rPr lang="en-US" sz="3700" dirty="0" err="1">
                <a:latin typeface="Times New Roman" panose="02020603050405020304" pitchFamily="18" charset="0"/>
                <a:cs typeface="Times New Roman" panose="02020603050405020304" pitchFamily="18" charset="0"/>
              </a:rPr>
              <a:t>Em</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biết</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gì</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về</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trò</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chơi</a:t>
            </a:r>
            <a:r>
              <a:rPr lang="en-US" sz="3700" dirty="0">
                <a:latin typeface="Times New Roman" panose="02020603050405020304" pitchFamily="18" charset="0"/>
                <a:cs typeface="Times New Roman" panose="02020603050405020304" pitchFamily="18" charset="0"/>
              </a:rPr>
              <a:t> </a:t>
            </a:r>
            <a:r>
              <a:rPr lang="en-US" sz="3700" dirty="0" err="1">
                <a:latin typeface="Times New Roman" panose="02020603050405020304" pitchFamily="18" charset="0"/>
                <a:cs typeface="Times New Roman" panose="02020603050405020304" pitchFamily="18" charset="0"/>
              </a:rPr>
              <a:t>này</a:t>
            </a:r>
            <a:r>
              <a:rPr lang="en-US" sz="3700" dirty="0">
                <a:latin typeface="Times New Roman" panose="02020603050405020304" pitchFamily="18" charset="0"/>
                <a:cs typeface="Times New Roman" panose="02020603050405020304" pitchFamily="18" charset="0"/>
              </a:rPr>
              <a:t>?</a:t>
            </a:r>
          </a:p>
        </p:txBody>
      </p:sp>
      <p:sp>
        <p:nvSpPr>
          <p:cNvPr id="7" name="Cloud Callout 6"/>
          <p:cNvSpPr/>
          <p:nvPr/>
        </p:nvSpPr>
        <p:spPr>
          <a:xfrm>
            <a:off x="5416550" y="1066165"/>
            <a:ext cx="4239260" cy="2007870"/>
          </a:xfrm>
          <a:prstGeom prst="cloudCallout">
            <a:avLst>
              <a:gd name="adj1" fmla="val -20251"/>
              <a:gd name="adj2" fmla="val 81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dài</a:t>
            </a:r>
            <a:endParaRPr lang="en-US" sz="28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7DCF319-69BA-4AB7-A1A9-42B631310C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p:bldP spid="6" grpId="1"/>
      <p:bldP spid="7" grpId="0" bldLvl="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Sáo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vang</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Sao </a:t>
            </a:r>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qua</a:t>
            </a: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ngần</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chiếc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thuyền</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Trôi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Ngân</a:t>
            </a:r>
            <a:endParaRPr lang="en-US" sz="2800" b="1" dirty="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no </a:t>
            </a:r>
            <a:r>
              <a:rPr lang="en-US" sz="2800" b="1" dirty="0" err="1">
                <a:latin typeface="Times New Roman" panose="02020603050405020304" pitchFamily="18" charset="0"/>
                <a:cs typeface="Times New Roman" panose="02020603050405020304" pitchFamily="18" charset="0"/>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vơi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cau</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Phơi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trời</a:t>
            </a:r>
            <a:endParaRPr lang="en-US" sz="2800" b="1"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Xong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mùa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hái</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Diều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lưỡi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liềm</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Ai </a:t>
            </a:r>
            <a:r>
              <a:rPr lang="en-US" sz="2800" b="1" dirty="0" err="1">
                <a:latin typeface="Times New Roman" panose="02020603050405020304" pitchFamily="18" charset="0"/>
                <a:cs typeface="Times New Roman" panose="02020603050405020304" pitchFamily="18" charset="0"/>
              </a:rPr>
              <a:t>quên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endParaRPr lang="en-US" sz="2800" b="1"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sym typeface="+mn-ea"/>
              </a:rPr>
              <a:t>Cánh</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diều</a:t>
            </a:r>
            <a:r>
              <a:rPr lang="en-US" sz="2800" b="1" dirty="0">
                <a:latin typeface="Times New Roman" panose="02020603050405020304" pitchFamily="18" charset="0"/>
                <a:cs typeface="Times New Roman" panose="02020603050405020304" pitchFamily="18" charset="0"/>
                <a:sym typeface="+mn-ea"/>
              </a:rPr>
              <a:t> no </a:t>
            </a:r>
            <a:r>
              <a:rPr lang="en-US" sz="2800" b="1" dirty="0" err="1">
                <a:latin typeface="Times New Roman" panose="02020603050405020304" pitchFamily="18" charset="0"/>
                <a:cs typeface="Times New Roman" panose="02020603050405020304" pitchFamily="18" charset="0"/>
                <a:sym typeface="+mn-ea"/>
              </a:rPr>
              <a:t>gió</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Nhạc</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trời</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réo</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vang</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Tiếng</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diều</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xanh</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lúa</a:t>
            </a:r>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sym typeface="+mn-ea"/>
              </a:rPr>
              <a:t>Uốn</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cong</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tre</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làng</a:t>
            </a:r>
            <a:endParaRPr lang="en-US" sz="2800" b="1" dirty="0">
              <a:latin typeface="Times New Roman" panose="02020603050405020304" pitchFamily="18" charset="0"/>
              <a:cs typeface="Times New Roman" panose="02020603050405020304" pitchFamily="18" charset="0"/>
              <a:sym typeface="+mn-ea"/>
            </a:endParaRPr>
          </a:p>
          <a:p>
            <a:pPr algn="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Trần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Khoa</a:t>
            </a:r>
            <a:r>
              <a:rPr lang="en-US" sz="2800" b="1"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THẢ DIỀU</a:t>
            </a:r>
            <a:endParaRPr lang="en-US" sz="2800" b="1" dirty="0">
              <a:latin typeface="Times New Roman" panose="02020603050405020304" pitchFamily="18" charset="0"/>
              <a:cs typeface="Times New Roman" panose="02020603050405020304" pitchFamily="18" charset="0"/>
            </a:endParaRPr>
          </a:p>
        </p:txBody>
      </p:sp>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 mẫu</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sp>
        <p:nvSpPr>
          <p:cNvPr id="3" name="Rounded Rectangle 2"/>
          <p:cNvSpPr/>
          <p:nvPr/>
        </p:nvSpPr>
        <p:spPr>
          <a:xfrm>
            <a:off x="8018588" y="232092"/>
            <a:ext cx="4300220" cy="592455"/>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endParaRPr lang="en-US" sz="36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2092325" y="846455"/>
            <a:ext cx="959485" cy="88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92325" y="6452235"/>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685155" y="5693410"/>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774940" y="5267960"/>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THẢ </a:t>
            </a:r>
            <a:r>
              <a:rPr lang="en-US" sz="2800" b="1" dirty="0">
                <a:latin typeface="Times New Roman" panose="02020603050405020304" pitchFamily="18" charset="0"/>
                <a:cs typeface="Times New Roman" panose="02020603050405020304" pitchFamily="18" charset="0"/>
              </a:rPr>
              <a:t>DIỀU</a:t>
            </a:r>
          </a:p>
        </p:txBody>
      </p:sp>
      <p:cxnSp>
        <p:nvCxnSpPr>
          <p:cNvPr id="9" name="Straight Connector 8"/>
          <p:cNvCxnSpPr/>
          <p:nvPr/>
        </p:nvCxnSpPr>
        <p:spPr>
          <a:xfrm flipH="1">
            <a:off x="3279767" y="483115"/>
            <a:ext cx="223520" cy="389316"/>
          </a:xfrm>
          <a:prstGeom prst="line">
            <a:avLst/>
          </a:prstGeom>
        </p:spPr>
        <p:style>
          <a:lnRef idx="3">
            <a:schemeClr val="accent2"/>
          </a:lnRef>
          <a:fillRef idx="0">
            <a:schemeClr val="accent2"/>
          </a:fillRef>
          <a:effectRef idx="2">
            <a:schemeClr val="accent2"/>
          </a:effectRef>
          <a:fontRef idx="minor">
            <a:schemeClr val="tx1"/>
          </a:fontRef>
        </p:style>
      </p:cxnSp>
      <p:cxnSp>
        <p:nvCxnSpPr>
          <p:cNvPr id="3" name="Straight Connector 2"/>
          <p:cNvCxnSpPr/>
          <p:nvPr/>
        </p:nvCxnSpPr>
        <p:spPr>
          <a:xfrm flipH="1">
            <a:off x="3251142" y="9434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3223808" y="136476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3865582" y="174071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3234893" y="258010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3616303" y="299936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3924594" y="348581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H="1">
            <a:off x="3592081" y="382524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3320732" y="466869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3362267" y="517429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3002915" y="56108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H="1">
            <a:off x="3681462" y="602011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7219950" y="436054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6982257" y="485394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7101233" y="522287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6400627" y="5701232"/>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10506718" y="444119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10645775" y="478536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10916805" y="5244783"/>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10645774" y="5695632"/>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29" name="TextBox 21"/>
          <p:cNvSpPr txBox="1"/>
          <p:nvPr/>
        </p:nvSpPr>
        <p:spPr>
          <a:xfrm>
            <a:off x="8027816" y="228918"/>
            <a:ext cx="4178300" cy="584739"/>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 nối tiếp câu</a:t>
            </a:r>
          </a:p>
        </p:txBody>
      </p:sp>
      <p:cxnSp>
        <p:nvCxnSpPr>
          <p:cNvPr id="30" name="Straight Connector 29"/>
          <p:cNvCxnSpPr/>
          <p:nvPr/>
        </p:nvCxnSpPr>
        <p:spPr>
          <a:xfrm flipH="1">
            <a:off x="3990609" y="1808677"/>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flipH="1">
            <a:off x="3698378" y="3844867"/>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H="1">
            <a:off x="3575829" y="5975325"/>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H="1">
            <a:off x="6271895" y="5701948"/>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flipH="1">
            <a:off x="10447970" y="5711374"/>
            <a:ext cx="111125" cy="41275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1+#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ppt_x"/>
                                          </p:val>
                                        </p:tav>
                                        <p:tav tm="100000">
                                          <p:val>
                                            <p:strVal val="#ppt_x"/>
                                          </p:val>
                                        </p:tav>
                                      </p:tavLst>
                                    </p:anim>
                                    <p:anim calcmode="lin" valueType="num">
                                      <p:cBhvr additive="base">
                                        <p:cTn id="94" dur="500" fill="hold"/>
                                        <p:tgtEl>
                                          <p:spTgt spid="30"/>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ppt_x"/>
                                          </p:val>
                                        </p:tav>
                                        <p:tav tm="100000">
                                          <p:val>
                                            <p:strVal val="#ppt_x"/>
                                          </p:val>
                                        </p:tav>
                                      </p:tavLst>
                                    </p:anim>
                                    <p:anim calcmode="lin" valueType="num">
                                      <p:cBhvr additive="base">
                                        <p:cTn id="102" dur="500" fill="hold"/>
                                        <p:tgtEl>
                                          <p:spTgt spid="32"/>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additive="base">
                                        <p:cTn id="105" dur="500" fill="hold"/>
                                        <p:tgtEl>
                                          <p:spTgt spid="33"/>
                                        </p:tgtEl>
                                        <p:attrNameLst>
                                          <p:attrName>ppt_x</p:attrName>
                                        </p:attrNameLst>
                                      </p:cBhvr>
                                      <p:tavLst>
                                        <p:tav tm="0">
                                          <p:val>
                                            <p:strVal val="#ppt_x"/>
                                          </p:val>
                                        </p:tav>
                                        <p:tav tm="100000">
                                          <p:val>
                                            <p:strVal val="#ppt_x"/>
                                          </p:val>
                                        </p:tav>
                                      </p:tavLst>
                                    </p:anim>
                                    <p:anim calcmode="lin" valueType="num">
                                      <p:cBhvr additive="base">
                                        <p:cTn id="106" dur="500" fill="hold"/>
                                        <p:tgtEl>
                                          <p:spTgt spid="33"/>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500" fill="hold"/>
                                        <p:tgtEl>
                                          <p:spTgt spid="34"/>
                                        </p:tgtEl>
                                        <p:attrNameLst>
                                          <p:attrName>ppt_x</p:attrName>
                                        </p:attrNameLst>
                                      </p:cBhvr>
                                      <p:tavLst>
                                        <p:tav tm="0">
                                          <p:val>
                                            <p:strVal val="#ppt_x"/>
                                          </p:val>
                                        </p:tav>
                                        <p:tav tm="100000">
                                          <p:val>
                                            <p:strVal val="#ppt_x"/>
                                          </p:val>
                                        </p:tav>
                                      </p:tavLst>
                                    </p:anim>
                                    <p:anim calcmode="lin" valueType="num">
                                      <p:cBhvr additive="base">
                                        <p:cTn id="11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2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8350" y="3253105"/>
            <a:ext cx="9826625" cy="4526280"/>
          </a:xfrm>
        </p:spPr>
        <p:txBody>
          <a:bodyPr/>
          <a:lstStyle/>
          <a:p>
            <a:pPr marL="0" indent="0" algn="just">
              <a:buNone/>
            </a:pP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Ngân</a:t>
            </a:r>
            <a:r>
              <a:rPr lang="en-US" sz="3200" b="1"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dải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Hà</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a:t>
            </a:r>
          </a:p>
          <a:p>
            <a:pPr marL="0" indent="0" algn="just">
              <a:buNone/>
            </a:pPr>
            <a:r>
              <a:rPr lang="en-US" sz="3200"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Nong</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thóc</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36997" y="351155"/>
            <a:ext cx="3766049" cy="584739"/>
          </a:xfrm>
          <a:prstGeom prst="rect">
            <a:avLst/>
          </a:prstGeom>
          <a:solidFill>
            <a:srgbClr val="92D050"/>
          </a:solidFill>
        </p:spPr>
        <p:txBody>
          <a:bodyPr wrap="square" lIns="91403" tIns="45702" rIns="91403" bIns="45702" rtlCol="0">
            <a:spAutoFit/>
          </a:bodyPr>
          <a:lstStyle/>
          <a:p>
            <a:pPr algn="ct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 nghĩa của từ</a:t>
            </a:r>
          </a:p>
        </p:txBody>
      </p:sp>
      <p:pic>
        <p:nvPicPr>
          <p:cNvPr id="4" name="Content Placeholder 3"/>
          <p:cNvPicPr>
            <a:picLocks noGrp="1" noChangeAspect="1"/>
          </p:cNvPicPr>
          <p:nvPr>
            <p:ph sz="half" idx="2"/>
          </p:nvPr>
        </p:nvPicPr>
        <p:blipFill>
          <a:blip r:embed="rId4"/>
          <a:stretch>
            <a:fillRect/>
          </a:stretch>
        </p:blipFill>
        <p:spPr>
          <a:xfrm>
            <a:off x="5430982" y="148590"/>
            <a:ext cx="6679738" cy="30067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0" y="0"/>
            <a:ext cx="12294235" cy="6858635"/>
          </a:xfrm>
          <a:prstGeom prst="rect">
            <a:avLst/>
          </a:prstGeom>
        </p:spPr>
      </p:pic>
      <p:sp>
        <p:nvSpPr>
          <p:cNvPr id="5" name="Text Box 4"/>
          <p:cNvSpPr txBox="1"/>
          <p:nvPr/>
        </p:nvSpPr>
        <p:spPr>
          <a:xfrm>
            <a:off x="508000" y="426085"/>
            <a:ext cx="4107815" cy="587853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Cánh diều no gió</a:t>
            </a:r>
          </a:p>
          <a:p>
            <a:r>
              <a:rPr lang="en-US" sz="2800">
                <a:latin typeface="Times New Roman" panose="02020603050405020304" pitchFamily="18" charset="0"/>
                <a:cs typeface="Times New Roman" panose="02020603050405020304" pitchFamily="18" charset="0"/>
              </a:rPr>
              <a:t>Sáo nó thổi vang</a:t>
            </a:r>
          </a:p>
          <a:p>
            <a:r>
              <a:rPr lang="en-US" sz="2800">
                <a:latin typeface="Times New Roman" panose="02020603050405020304" pitchFamily="18" charset="0"/>
                <a:cs typeface="Times New Roman" panose="02020603050405020304" pitchFamily="18" charset="0"/>
              </a:rPr>
              <a:t>Sao trời trôi qua</a:t>
            </a:r>
          </a:p>
          <a:p>
            <a:r>
              <a:rPr lang="en-US" sz="2800">
                <a:latin typeface="Times New Roman" panose="02020603050405020304" pitchFamily="18" charset="0"/>
                <a:cs typeface="Times New Roman" panose="02020603050405020304" pitchFamily="18" charset="0"/>
              </a:rPr>
              <a:t>Diều thành trăng vàng</a:t>
            </a:r>
          </a:p>
          <a:p>
            <a:endParaRPr lang="en-US" sz="12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Cánh diều no gió</a:t>
            </a:r>
          </a:p>
          <a:p>
            <a:r>
              <a:rPr lang="en-US" sz="2800">
                <a:latin typeface="Times New Roman" panose="02020603050405020304" pitchFamily="18" charset="0"/>
                <a:cs typeface="Times New Roman" panose="02020603050405020304" pitchFamily="18" charset="0"/>
              </a:rPr>
              <a:t>Tiếng nó trong ngần</a:t>
            </a:r>
          </a:p>
          <a:p>
            <a:r>
              <a:rPr lang="en-US" sz="2800">
                <a:latin typeface="Times New Roman" panose="02020603050405020304" pitchFamily="18" charset="0"/>
                <a:cs typeface="Times New Roman" panose="02020603050405020304" pitchFamily="18" charset="0"/>
              </a:rPr>
              <a:t>Diều hay chiếc thuyền</a:t>
            </a:r>
          </a:p>
          <a:p>
            <a:r>
              <a:rPr lang="en-US" sz="2800">
                <a:latin typeface="Times New Roman" panose="02020603050405020304" pitchFamily="18" charset="0"/>
                <a:cs typeface="Times New Roman" panose="02020603050405020304" pitchFamily="18" charset="0"/>
              </a:rPr>
              <a:t>Trôi trên sông Ngân</a:t>
            </a:r>
          </a:p>
          <a:p>
            <a:endParaRPr lang="en-US" sz="16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Cánh diều no gió</a:t>
            </a:r>
          </a:p>
          <a:p>
            <a:r>
              <a:rPr lang="en-US" sz="2800">
                <a:latin typeface="Times New Roman" panose="02020603050405020304" pitchFamily="18" charset="0"/>
                <a:cs typeface="Times New Roman" panose="02020603050405020304" pitchFamily="18" charset="0"/>
              </a:rPr>
              <a:t>Tiếng nó chơi vơi</a:t>
            </a:r>
          </a:p>
          <a:p>
            <a:r>
              <a:rPr lang="en-US" sz="2800">
                <a:latin typeface="Times New Roman" panose="02020603050405020304" pitchFamily="18" charset="0"/>
                <a:cs typeface="Times New Roman" panose="02020603050405020304" pitchFamily="18" charset="0"/>
              </a:rPr>
              <a:t>Diều là hạt cau</a:t>
            </a:r>
          </a:p>
          <a:p>
            <a:r>
              <a:rPr lang="en-US" sz="2800">
                <a:latin typeface="Times New Roman" panose="02020603050405020304" pitchFamily="18" charset="0"/>
                <a:cs typeface="Times New Roman" panose="02020603050405020304" pitchFamily="18" charset="0"/>
              </a:rPr>
              <a:t>Phơi trên nong trời</a:t>
            </a: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Trời như cánh đồng</a:t>
            </a:r>
          </a:p>
          <a:p>
            <a:r>
              <a:rPr lang="en-US" sz="2800">
                <a:latin typeface="Times New Roman" panose="02020603050405020304" pitchFamily="18" charset="0"/>
                <a:cs typeface="Times New Roman" panose="02020603050405020304" pitchFamily="18" charset="0"/>
              </a:rPr>
              <a:t>Xong mùa gặt hái</a:t>
            </a:r>
          </a:p>
          <a:p>
            <a:r>
              <a:rPr lang="en-US" sz="2800">
                <a:latin typeface="Times New Roman" panose="02020603050405020304" pitchFamily="18" charset="0"/>
                <a:cs typeface="Times New Roman" panose="02020603050405020304" pitchFamily="18" charset="0"/>
              </a:rPr>
              <a:t>Diều em - lưỡi liềm</a:t>
            </a:r>
          </a:p>
          <a:p>
            <a:r>
              <a:rPr lang="en-US" sz="2800">
                <a:latin typeface="Times New Roman" panose="02020603050405020304" pitchFamily="18" charset="0"/>
                <a:cs typeface="Times New Roman" panose="02020603050405020304" pitchFamily="18" charset="0"/>
              </a:rPr>
              <a:t>Ai quên bỏ lại</a:t>
            </a: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mn-ea"/>
              </a:rPr>
              <a:t>Cánh diều no gió</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sym typeface="+mn-ea"/>
              </a:rPr>
              <a:t>Nhạc trời réo vang</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sym typeface="+mn-ea"/>
              </a:rPr>
              <a:t>Tiếng diều xanh lúa</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sym typeface="+mn-ea"/>
              </a:rPr>
              <a:t>Uốn cong tre làng</a:t>
            </a:r>
          </a:p>
          <a:p>
            <a:pPr algn="r"/>
            <a:r>
              <a:rPr lang="en-US" sz="2800">
                <a:latin typeface="Times New Roman" panose="02020603050405020304" pitchFamily="18" charset="0"/>
                <a:cs typeface="Times New Roman" panose="02020603050405020304" pitchFamily="18" charset="0"/>
              </a:rPr>
              <a:t>(Trần Đăng Khoa)</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THẢ DIỀU</a:t>
            </a:r>
          </a:p>
        </p:txBody>
      </p:sp>
      <p:sp>
        <p:nvSpPr>
          <p:cNvPr id="17" name="TextBox 16"/>
          <p:cNvSpPr txBox="1"/>
          <p:nvPr/>
        </p:nvSpPr>
        <p:spPr>
          <a:xfrm>
            <a:off x="7787225" y="274955"/>
            <a:ext cx="4507010" cy="582295"/>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 nối tiếp đoạn</a:t>
            </a: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800" y="-18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969" y="1885876"/>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696" y="3883888"/>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6550"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8755" y="393427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71120" y="5041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1</a:t>
            </a:r>
          </a:p>
        </p:txBody>
      </p:sp>
      <p:sp>
        <p:nvSpPr>
          <p:cNvPr id="10" name="Flowchart: Connector 9"/>
          <p:cNvSpPr/>
          <p:nvPr/>
        </p:nvSpPr>
        <p:spPr>
          <a:xfrm>
            <a:off x="0" y="2496244"/>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2</a:t>
            </a:r>
          </a:p>
        </p:txBody>
      </p:sp>
      <p:sp>
        <p:nvSpPr>
          <p:cNvPr id="15" name="Flowchart: Connector 14"/>
          <p:cNvSpPr/>
          <p:nvPr/>
        </p:nvSpPr>
        <p:spPr>
          <a:xfrm>
            <a:off x="0" y="4425774"/>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3</a:t>
            </a:r>
          </a:p>
        </p:txBody>
      </p:sp>
      <p:sp>
        <p:nvSpPr>
          <p:cNvPr id="16" name="Flowchart: Connector 15"/>
          <p:cNvSpPr/>
          <p:nvPr/>
        </p:nvSpPr>
        <p:spPr>
          <a:xfrm>
            <a:off x="3380740" y="444944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4</a:t>
            </a:r>
          </a:p>
        </p:txBody>
      </p:sp>
      <p:sp>
        <p:nvSpPr>
          <p:cNvPr id="18" name="Flowchart: Connector 17"/>
          <p:cNvSpPr/>
          <p:nvPr/>
        </p:nvSpPr>
        <p:spPr>
          <a:xfrm>
            <a:off x="7123430" y="454342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P spid="3" grpId="0" bldLvl="0" animBg="1"/>
      <p:bldP spid="10" grpId="0" bldLvl="0" animBg="1"/>
      <p:bldP spid="15" grpId="0" bldLvl="0" animBg="1"/>
      <p:bldP spid="16"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4"/>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Arial-Rounded" panose="020B0500000000000000" pitchFamily="34" charset="0"/>
                <a:cs typeface="Arial-Rounded" panose="020B0500000000000000" pitchFamily="34"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2197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CÁNH DIỀU</a:t>
            </a:r>
          </a:p>
        </p:txBody>
      </p:sp>
      <p:sp>
        <p:nvSpPr>
          <p:cNvPr id="17" name="TextBox 16"/>
          <p:cNvSpPr txBox="1"/>
          <p:nvPr/>
        </p:nvSpPr>
        <p:spPr>
          <a:xfrm>
            <a:off x="8013700" y="264411"/>
            <a:ext cx="4229100" cy="584739"/>
          </a:xfrm>
          <a:prstGeom prst="rect">
            <a:avLst/>
          </a:prstGeom>
          <a:solidFill>
            <a:schemeClr val="accent6">
              <a:lumMod val="75000"/>
            </a:schemeClr>
          </a:solidFill>
        </p:spPr>
        <p:txBody>
          <a:bodyPr wrap="square" lIns="91403" tIns="45702" rIns="91403" bIns="45702" rtlCol="0">
            <a:spAutoFit/>
          </a:bodyPr>
          <a:lstStyle/>
          <a:p>
            <a:pPr algn="ct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Học sinh đọc toàn bài</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1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577215" y="410845"/>
            <a:ext cx="10078085" cy="1076325"/>
          </a:xfrm>
          <a:prstGeom prst="rect">
            <a:avLst/>
          </a:prstGeom>
          <a:noFill/>
        </p:spPr>
        <p:txBody>
          <a:bodyPr wrap="square" rtlCol="0">
            <a:spAutoFit/>
          </a:bodyPr>
          <a:lstStyle/>
          <a:p>
            <a:r>
              <a:rPr lang="en-US" sz="3200">
                <a:latin typeface="Arial-Rounded" panose="020B0500000000000000" pitchFamily="34" charset="0"/>
                <a:cs typeface="Arial-Rounded" panose="020B0500000000000000" pitchFamily="34" charset="0"/>
              </a:rPr>
              <a:t>1. Kể tên những vật giống cánh diều được nhắc đến trong bài thơ:</a:t>
            </a:r>
          </a:p>
        </p:txBody>
      </p:sp>
      <p:pic>
        <p:nvPicPr>
          <p:cNvPr id="9" name="Content Placeholder 8"/>
          <p:cNvPicPr>
            <a:picLocks noGrp="1" noChangeAspect="1"/>
          </p:cNvPicPr>
          <p:nvPr>
            <p:ph idx="1"/>
          </p:nvPr>
        </p:nvPicPr>
        <p:blipFill>
          <a:blip r:embed="rId4"/>
          <a:stretch>
            <a:fillRect/>
          </a:stretch>
        </p:blipFill>
        <p:spPr>
          <a:xfrm>
            <a:off x="1296035" y="2012315"/>
            <a:ext cx="9740900" cy="1574165"/>
          </a:xfrm>
          <a:prstGeom prst="rect">
            <a:avLst/>
          </a:prstGeom>
        </p:spPr>
      </p:pic>
      <p:sp>
        <p:nvSpPr>
          <p:cNvPr id="12" name="Rounded Rectangle 11"/>
          <p:cNvSpPr/>
          <p:nvPr/>
        </p:nvSpPr>
        <p:spPr>
          <a:xfrm>
            <a:off x="1287780"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Chiếc thuyền</a:t>
            </a:r>
          </a:p>
        </p:txBody>
      </p:sp>
      <p:sp>
        <p:nvSpPr>
          <p:cNvPr id="13" name="Rounded Rectangle 12"/>
          <p:cNvSpPr/>
          <p:nvPr/>
        </p:nvSpPr>
        <p:spPr>
          <a:xfrm>
            <a:off x="3509010" y="379857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mặt trăng</a:t>
            </a:r>
          </a:p>
        </p:txBody>
      </p:sp>
      <p:sp>
        <p:nvSpPr>
          <p:cNvPr id="14" name="Rounded Rectangle 13"/>
          <p:cNvSpPr/>
          <p:nvPr/>
        </p:nvSpPr>
        <p:spPr>
          <a:xfrm>
            <a:off x="5578475" y="3737610"/>
            <a:ext cx="1774825"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hạt cau</a:t>
            </a:r>
          </a:p>
        </p:txBody>
      </p:sp>
      <p:sp>
        <p:nvSpPr>
          <p:cNvPr id="15" name="Rounded Rectangle 14"/>
          <p:cNvSpPr/>
          <p:nvPr/>
        </p:nvSpPr>
        <p:spPr>
          <a:xfrm>
            <a:off x="755650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lưỡi liềm</a:t>
            </a:r>
          </a:p>
        </p:txBody>
      </p:sp>
      <p:sp>
        <p:nvSpPr>
          <p:cNvPr id="16" name="Rounded Rectangle 15"/>
          <p:cNvSpPr/>
          <p:nvPr/>
        </p:nvSpPr>
        <p:spPr>
          <a:xfrm>
            <a:off x="9342120" y="3798570"/>
            <a:ext cx="1572260" cy="638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Rounded" panose="020B0500000000000000" pitchFamily="34" charset="0"/>
                <a:cs typeface="Arial-Rounded" panose="020B0500000000000000" pitchFamily="34" charset="0"/>
              </a:rPr>
              <a:t>tiếng sáo</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bldLvl="0" animBg="1"/>
      <p:bldP spid="13" grpId="1" animBg="1"/>
      <p:bldP spid="14" grpId="0" bldLvl="0" animBg="1"/>
      <p:bldP spid="14" grpId="1" animBg="1"/>
      <p:bldP spid="15" grpId="0" bldLvl="0" animBg="1"/>
      <p:bldP spid="15" grpId="1" animBg="1"/>
      <p:bldP spid="16" grpId="0" bldLvl="0" animBg="1"/>
      <p:bldP spid="1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Arial-Rounded" panose="020B0500000000000000" pitchFamily="34" charset="0"/>
                <a:cs typeface="Arial-Rounded" panose="020B0500000000000000" pitchFamily="34" charset="0"/>
              </a:rPr>
              <a:t>2. </a:t>
            </a:r>
            <a:r>
              <a:rPr lang="en-US" sz="3555" dirty="0">
                <a:latin typeface="Times New Roman" panose="02020603050405020304" pitchFamily="18" charset="0"/>
                <a:cs typeface="Times New Roman" panose="02020603050405020304" pitchFamily="18" charset="0"/>
              </a:rPr>
              <a:t>2 </a:t>
            </a:r>
            <a:r>
              <a:rPr lang="en-US" sz="3555" dirty="0" err="1">
                <a:latin typeface="Times New Roman" panose="02020603050405020304" pitchFamily="18" charset="0"/>
                <a:cs typeface="Times New Roman" panose="02020603050405020304" pitchFamily="18" charset="0"/>
              </a:rPr>
              <a:t>câu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thơ</a:t>
            </a:r>
            <a:r>
              <a:rPr lang="en-US" sz="3555" dirty="0">
                <a:latin typeface="Times New Roman" panose="02020603050405020304" pitchFamily="18" charset="0"/>
                <a:cs typeface="Times New Roman" panose="02020603050405020304" pitchFamily="18" charset="0"/>
              </a:rPr>
              <a:t> </a:t>
            </a:r>
            <a:r>
              <a:rPr lang="en-US" sz="3555" b="1" dirty="0">
                <a:latin typeface="Times New Roman" panose="02020603050405020304" pitchFamily="18" charset="0"/>
                <a:cs typeface="Times New Roman" panose="02020603050405020304" pitchFamily="18" charset="0"/>
              </a:rPr>
              <a:t>“Sao </a:t>
            </a:r>
            <a:r>
              <a:rPr lang="en-US" sz="3555" b="1" dirty="0" err="1">
                <a:latin typeface="Times New Roman" panose="02020603050405020304" pitchFamily="18" charset="0"/>
                <a:cs typeface="Times New Roman" panose="02020603050405020304" pitchFamily="18" charset="0"/>
              </a:rPr>
              <a:t>trời</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trôi</a:t>
            </a:r>
            <a:r>
              <a:rPr lang="en-US" sz="3555" b="1" dirty="0">
                <a:latin typeface="Times New Roman" panose="02020603050405020304" pitchFamily="18" charset="0"/>
                <a:cs typeface="Times New Roman" panose="02020603050405020304" pitchFamily="18" charset="0"/>
              </a:rPr>
              <a:t> qua/</a:t>
            </a:r>
            <a:r>
              <a:rPr lang="en-US" sz="3555" b="1" dirty="0" err="1">
                <a:latin typeface="Times New Roman" panose="02020603050405020304" pitchFamily="18" charset="0"/>
                <a:cs typeface="Times New Roman" panose="02020603050405020304" pitchFamily="18" charset="0"/>
              </a:rPr>
              <a:t>Thuyền</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thành</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trăng</a:t>
            </a:r>
            <a:r>
              <a:rPr lang="en-US" sz="3555" b="1" dirty="0">
                <a:latin typeface="Times New Roman" panose="02020603050405020304" pitchFamily="18" charset="0"/>
                <a:cs typeface="Times New Roman" panose="02020603050405020304" pitchFamily="18" charset="0"/>
              </a:rPr>
              <a:t> </a:t>
            </a:r>
            <a:r>
              <a:rPr lang="en-US" sz="3555" b="1" dirty="0" err="1">
                <a:latin typeface="Times New Roman" panose="02020603050405020304" pitchFamily="18" charset="0"/>
                <a:cs typeface="Times New Roman" panose="02020603050405020304" pitchFamily="18" charset="0"/>
              </a:rPr>
              <a:t>vàng</a:t>
            </a:r>
            <a:r>
              <a:rPr lang="en-US" sz="3555" b="1"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tả</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cánh</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diều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vào</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lúc</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nào</a:t>
            </a:r>
            <a:r>
              <a:rPr lang="en-US" sz="3555"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739775" y="2698115"/>
            <a:ext cx="10515600" cy="4351338"/>
          </a:xfrm>
        </p:spPr>
        <p:txBody>
          <a:bodyPr/>
          <a:lstStyle/>
          <a:p>
            <a:pPr marL="0" indent="0">
              <a:buNone/>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chiều</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ban </a:t>
            </a:r>
            <a:r>
              <a:rPr lang="en-US" sz="3600" dirty="0" err="1">
                <a:latin typeface="Times New Roman" panose="02020603050405020304" pitchFamily="18" charset="0"/>
                <a:cs typeface="Times New Roman" panose="02020603050405020304" pitchFamily="18" charset="0"/>
              </a:rPr>
              <a:t>đêm</a:t>
            </a:r>
            <a:endParaRPr lang="en-US" sz="3600" dirty="0">
              <a:latin typeface="Times New Roman" panose="02020603050405020304" pitchFamily="18" charset="0"/>
              <a:cs typeface="Times New Roman" panose="02020603050405020304" pitchFamily="18" charset="0"/>
            </a:endParaRPr>
          </a:p>
        </p:txBody>
      </p:sp>
      <p:sp>
        <p:nvSpPr>
          <p:cNvPr id="4" name="Oval 3"/>
          <p:cNvSpPr/>
          <p:nvPr/>
        </p:nvSpPr>
        <p:spPr>
          <a:xfrm>
            <a:off x="567055" y="4067810"/>
            <a:ext cx="648970"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pic>
        <p:nvPicPr>
          <p:cNvPr id="4" name="Picture 3" descr="C:\Users\ADMIN\Desktop\Tai nguyen thiet ke tro choi\Angry birds epic birds\1505573783630 (2).png">
            <a:hlinkClick r:id="" action="ppaction://noaction"/>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1888" y="6107047"/>
            <a:ext cx="1371599" cy="750952"/>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rot="956664">
            <a:off x="7750684" y="372752"/>
            <a:ext cx="4495800" cy="2219889"/>
          </a:xfrm>
          <a:prstGeom prst="cloudCallout">
            <a:avLst>
              <a:gd name="adj1" fmla="val -175320"/>
              <a:gd name="adj2" fmla="val 130943"/>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Rounded" panose="020B0500000000000000" pitchFamily="34" charset="0"/>
                <a:ea typeface="Arial-Rounded" panose="020B0500000000000000" pitchFamily="34" charset="0"/>
                <a:cs typeface="Arial-Rounded" panose="020B0500000000000000" pitchFamily="34" charset="0"/>
              </a:rPr>
              <a:t>1</a:t>
            </a:r>
            <a:r>
              <a:rPr lang="en-US" sz="4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ea typeface="Arial-Rounded" panose="020B0500000000000000" pitchFamily="34" charset="0"/>
                <a:cs typeface="Times New Roman" panose="02020603050405020304" pitchFamily="18" charset="0"/>
              </a:rPr>
              <a:t>. Ôn và khởi động nhé lớp 2...</a:t>
            </a:r>
            <a:endParaRPr lang="en-US" sz="1600" dirty="0">
              <a:latin typeface="Times New Roman" panose="02020603050405020304" pitchFamily="18" charset="0"/>
              <a:cs typeface="Times New Roman" panose="02020603050405020304" pitchFamily="18" charset="0"/>
            </a:endParaRPr>
          </a:p>
        </p:txBody>
      </p:sp>
      <p:sp>
        <p:nvSpPr>
          <p:cNvPr id="7" name="AutoShape 2" descr="C:\Users\MyPC\Downloads\TRANH %E1%BA%A2NH NG%E1%BB%98 NGH%C4%A8NH\teacher-woman-260nw-53268667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2857" b="90000" l="10000" r="90000">
                        <a14:foregroundMark x1="47692" y1="25357" x2="48846" y2="28929"/>
                        <a14:foregroundMark x1="61154" y1="27500" x2="61923" y2="30000"/>
                        <a14:foregroundMark x1="53462" y1="38214" x2="53462" y2="38214"/>
                      </a14:backgroundRemoval>
                    </a14:imgEffect>
                  </a14:imgLayer>
                </a14:imgProps>
              </a:ext>
            </a:extLst>
          </a:blip>
          <a:stretch>
            <a:fillRect/>
          </a:stretch>
        </p:blipFill>
        <p:spPr>
          <a:xfrm>
            <a:off x="-685800" y="0"/>
            <a:ext cx="3962400" cy="369981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90" y="953770"/>
            <a:ext cx="10515600" cy="1325563"/>
          </a:xfrm>
        </p:spPr>
        <p:txBody>
          <a:bodyPr>
            <a:normAutofit/>
          </a:bodyPr>
          <a:lstStyle/>
          <a:p>
            <a:r>
              <a:rPr lang="en-US" sz="3555" dirty="0">
                <a:latin typeface="Times New Roman" panose="02020603050405020304" pitchFamily="18" charset="0"/>
                <a:cs typeface="Times New Roman" panose="02020603050405020304" pitchFamily="18" charset="0"/>
              </a:rPr>
              <a:t>3. </a:t>
            </a:r>
            <a:r>
              <a:rPr lang="en-US" sz="3555" dirty="0" err="1">
                <a:latin typeface="Times New Roman" panose="02020603050405020304" pitchFamily="18" charset="0"/>
                <a:cs typeface="Times New Roman" panose="02020603050405020304" pitchFamily="18" charset="0"/>
              </a:rPr>
              <a:t>Khổ</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thơ</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cuối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muốn</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nói</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điều</a:t>
            </a:r>
            <a:r>
              <a:rPr lang="en-US" sz="3555" dirty="0">
                <a:latin typeface="Times New Roman" panose="02020603050405020304" pitchFamily="18" charset="0"/>
                <a:cs typeface="Times New Roman" panose="02020603050405020304" pitchFamily="18" charset="0"/>
              </a:rPr>
              <a:t> </a:t>
            </a:r>
            <a:r>
              <a:rPr lang="en-US" sz="3555" dirty="0" err="1">
                <a:latin typeface="Times New Roman" panose="02020603050405020304" pitchFamily="18" charset="0"/>
                <a:cs typeface="Times New Roman" panose="02020603050405020304" pitchFamily="18" charset="0"/>
              </a:rPr>
              <a:t>gì</a:t>
            </a:r>
            <a:r>
              <a:rPr lang="en-US" sz="3555"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98679" y="2130266"/>
            <a:ext cx="10515600" cy="4351338"/>
          </a:xfrm>
        </p:spPr>
        <p:txBody>
          <a:bodyPr/>
          <a:lstStyle/>
          <a:p>
            <a:pPr marL="0" indent="0">
              <a:buNone/>
            </a:pP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c.</a:t>
            </a:r>
            <a:r>
              <a:rPr lang="en-US" sz="3600" b="1"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endParaRPr lang="en-US" sz="3600" dirty="0">
              <a:latin typeface="Times New Roman" panose="02020603050405020304" pitchFamily="18" charset="0"/>
              <a:cs typeface="Times New Roman" panose="02020603050405020304" pitchFamily="18" charset="0"/>
            </a:endParaRPr>
          </a:p>
        </p:txBody>
      </p:sp>
      <p:sp>
        <p:nvSpPr>
          <p:cNvPr id="4" name="Oval 3"/>
          <p:cNvSpPr/>
          <p:nvPr/>
        </p:nvSpPr>
        <p:spPr>
          <a:xfrm>
            <a:off x="679807" y="3455829"/>
            <a:ext cx="542554" cy="476250"/>
          </a:xfrm>
          <a:prstGeom prst="ellipse">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55">
                <a:latin typeface="Times New Roman" panose="02020603050405020304" pitchFamily="18" charset="0"/>
                <a:cs typeface="Times New Roman" panose="02020603050405020304" pitchFamily="18" charset="0"/>
              </a:rPr>
              <a:t>3. Em thích nhất khổ thơ nào trong bài? Vì sao?</a:t>
            </a:r>
          </a:p>
        </p:txBody>
      </p:sp>
      <p:sp>
        <p:nvSpPr>
          <p:cNvPr id="4" name="Cloud 3"/>
          <p:cNvSpPr/>
          <p:nvPr/>
        </p:nvSpPr>
        <p:spPr>
          <a:xfrm>
            <a:off x="466725" y="1691005"/>
            <a:ext cx="10963910" cy="43002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VD: Em thích nhất khổ thơ cuối, vì hình ảnh cánh diều hiện lên gắn với làng quê thân thuộc, yên bình. Bức tranh thôn quê hiện lên gần gũi, tươi đẹp với sự góp mặt của cánh diều</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13855"/>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7" name="TextBox 6"/>
          <p:cNvSpPr txBox="1"/>
          <p:nvPr/>
        </p:nvSpPr>
        <p:spPr>
          <a:xfrm>
            <a:off x="1066800" y="386241"/>
            <a:ext cx="6172200" cy="582295"/>
          </a:xfrm>
          <a:prstGeom prst="rect">
            <a:avLst/>
          </a:prstGeom>
          <a:noFill/>
        </p:spPr>
        <p:txBody>
          <a:bodyPr wrap="square" lIns="91391" tIns="45696" rIns="91391" bIns="45696" rtlCol="0">
            <a:spAutoFit/>
          </a:bodyPr>
          <a:lstStyle/>
          <a:p>
            <a:pPr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Học thuộc khổ thơ em thích</a:t>
            </a:r>
          </a:p>
        </p:txBody>
      </p:sp>
      <p:sp>
        <p:nvSpPr>
          <p:cNvPr id="8" name="Rectangle 7"/>
          <p:cNvSpPr/>
          <p:nvPr/>
        </p:nvSpPr>
        <p:spPr>
          <a:xfrm>
            <a:off x="228600" y="1160820"/>
            <a:ext cx="5174672" cy="1938020"/>
          </a:xfrm>
          <a:prstGeom prst="rect">
            <a:avLst/>
          </a:prstGeom>
        </p:spPr>
        <p:txBody>
          <a:bodyPr wrap="square">
            <a:spAutoFit/>
          </a:bodyPr>
          <a:lstStyle/>
          <a:p>
            <a:pPr>
              <a:defRPr/>
            </a:pPr>
            <a:r>
              <a:rPr lang="en-US" sz="3000">
                <a:latin typeface="Arial-Rounded" panose="020B0500000000000000" pitchFamily="34" charset="0"/>
                <a:cs typeface="Arial-Rounded" panose="020B0500000000000000" pitchFamily="34" charset="0"/>
                <a:sym typeface="+mn-ea"/>
              </a:rPr>
              <a:t>Cánh diều no gió</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Nhạc trời réo vang</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Tiếng diều xanh lúa</a:t>
            </a:r>
            <a:endParaRPr lang="en-US" sz="3000">
              <a:latin typeface="Arial-Rounded" panose="020B0500000000000000" pitchFamily="34" charset="0"/>
              <a:cs typeface="Arial-Rounded" panose="020B0500000000000000" pitchFamily="34" charset="0"/>
            </a:endParaRPr>
          </a:p>
          <a:p>
            <a:pPr>
              <a:defRPr/>
            </a:pPr>
            <a:r>
              <a:rPr lang="en-US" sz="3000">
                <a:latin typeface="Arial-Rounded" panose="020B0500000000000000" pitchFamily="34" charset="0"/>
                <a:cs typeface="Arial-Rounded" panose="020B0500000000000000" pitchFamily="34" charset="0"/>
                <a:sym typeface="+mn-ea"/>
              </a:rPr>
              <a:t>Uốn cong tre làng</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100000" l="0" r="100000">
                        <a14:foregroundMark x1="12889" y1="71778" x2="12222" y2="96000"/>
                        <a14:foregroundMark x1="27778" y1="77333" x2="19333" y2="81778"/>
                        <a14:foregroundMark x1="23111" y1="83111" x2="24667" y2="86444"/>
                        <a14:foregroundMark x1="19778" y1="80889" x2="15333" y2="88222"/>
                        <a14:foregroundMark x1="52444" y1="73111" x2="52667" y2="93333"/>
                        <a14:foregroundMark x1="58667" y1="82444" x2="57111" y2="95333"/>
                        <a14:foregroundMark x1="64222" y1="83778" x2="59778" y2="94667"/>
                        <a14:foregroundMark x1="38444" y1="90667" x2="46000" y2="95333"/>
                        <a14:foregroundMark x1="91778" y1="75333" x2="71778" y2="96000"/>
                        <a14:foregroundMark x1="40000" y1="71778" x2="49333" y2="82444"/>
                        <a14:foregroundMark x1="40222" y1="55556" x2="47556" y2="65333"/>
                        <a14:foregroundMark x1="56667" y1="48444" x2="54667" y2="64667"/>
                      </a14:backgroundRemoval>
                    </a14:imgEffect>
                  </a14:imgLayer>
                </a14:imgProps>
              </a:ext>
              <a:ext uri="{28A0092B-C50C-407E-A947-70E740481C1C}">
                <a14:useLocalDpi xmlns:a14="http://schemas.microsoft.com/office/drawing/2010/main" val="0"/>
              </a:ext>
            </a:extLst>
          </a:blip>
          <a:srcRect t="33594"/>
          <a:stretch>
            <a:fillRect/>
          </a:stretch>
        </p:blipFill>
        <p:spPr>
          <a:xfrm>
            <a:off x="5728855" y="4876800"/>
            <a:ext cx="4114800" cy="1712866"/>
          </a:xfrm>
          <a:prstGeom prst="rect">
            <a:avLst/>
          </a:prstGeom>
        </p:spPr>
      </p:pic>
      <p:pic>
        <p:nvPicPr>
          <p:cNvPr id="12" name="Picture 11"/>
          <p:cNvPicPr>
            <a:picLocks noChangeAspect="1"/>
          </p:cNvPicPr>
          <p:nvPr/>
        </p:nvPicPr>
        <p:blipFill>
          <a:blip r:embed="rId6"/>
          <a:stretch>
            <a:fillRect/>
          </a:stretch>
        </p:blipFill>
        <p:spPr>
          <a:xfrm>
            <a:off x="9063175" y="107677"/>
            <a:ext cx="2057400" cy="1035323"/>
          </a:xfrm>
          <a:prstGeom prst="ellipse">
            <a:avLst/>
          </a:prstGeom>
          <a:ln>
            <a:noFill/>
          </a:ln>
          <a:effectLst>
            <a:softEdge rad="112500"/>
          </a:effectLst>
        </p:spPr>
      </p:pic>
      <p:pic>
        <p:nvPicPr>
          <p:cNvPr id="13" name="Picture 12"/>
          <p:cNvPicPr>
            <a:picLocks noChangeAspect="1"/>
          </p:cNvPicPr>
          <p:nvPr/>
        </p:nvPicPr>
        <p:blipFill>
          <a:blip r:embed="rId7"/>
          <a:stretch>
            <a:fillRect/>
          </a:stretch>
        </p:blipFill>
        <p:spPr>
          <a:xfrm>
            <a:off x="10353961" y="751512"/>
            <a:ext cx="1824184" cy="1240175"/>
          </a:xfrm>
          <a:prstGeom prst="rect">
            <a:avLst/>
          </a:prstGeom>
        </p:spPr>
      </p:pic>
      <p:sp>
        <p:nvSpPr>
          <p:cNvPr id="15" name="Rectangle 14"/>
          <p:cNvSpPr/>
          <p:nvPr/>
        </p:nvSpPr>
        <p:spPr>
          <a:xfrm>
            <a:off x="1" y="6684209"/>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2" name="Rectangle 13"/>
          <p:cNvSpPr/>
          <p:nvPr/>
        </p:nvSpPr>
        <p:spPr>
          <a:xfrm>
            <a:off x="228654" y="1160780"/>
            <a:ext cx="5174672" cy="2306955"/>
          </a:xfrm>
          <a:prstGeom prst="rect">
            <a:avLst/>
          </a:prstGeom>
          <a:solidFill>
            <a:schemeClr val="bg1"/>
          </a:solidFill>
        </p:spPr>
        <p:txBody>
          <a:bodyPr wrap="square">
            <a:spAutoFit/>
          </a:bodyPr>
          <a:lstStyle/>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Nhạc</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Tiếng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a:defRPr/>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Uốn</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FCEB0213-9382-4439-8ED9-36DA21EDA2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7540" y="5953944"/>
            <a:ext cx="894460" cy="89020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726" y="716437"/>
            <a:ext cx="11986895" cy="654384"/>
          </a:xfrm>
        </p:spPr>
        <p:txBody>
          <a:bodyPr>
            <a:normAutofit fontScale="90000"/>
          </a:bodyPr>
          <a:lstStyle/>
          <a:p>
            <a:r>
              <a:rPr lang="en-US" b="1">
                <a:latin typeface="Times New Roman" panose="02020603050405020304" pitchFamily="18" charset="0"/>
                <a:cs typeface="Times New Roman" panose="02020603050405020304" pitchFamily="18" charset="0"/>
              </a:rPr>
              <a:t>Luyện tập theo văn bản</a:t>
            </a:r>
            <a:br>
              <a:rPr lang="en-US" b="1">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1. Từ ngữ được dùng để nói về âm thanh của sáo diều: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stretch>
            <a:fillRect/>
          </a:stretch>
        </p:blipFill>
        <p:spPr>
          <a:xfrm>
            <a:off x="2055495" y="2226310"/>
            <a:ext cx="8122920" cy="1583690"/>
          </a:xfrm>
          <a:prstGeom prst="rect">
            <a:avLst/>
          </a:prstGeom>
        </p:spPr>
      </p:pic>
      <p:sp>
        <p:nvSpPr>
          <p:cNvPr id="5" name="Oval 4"/>
          <p:cNvSpPr/>
          <p:nvPr/>
        </p:nvSpPr>
        <p:spPr>
          <a:xfrm>
            <a:off x="1987550" y="1967865"/>
            <a:ext cx="2921000" cy="1805305"/>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49190" y="2004695"/>
            <a:ext cx="2637155" cy="1805305"/>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bldLvl="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190" y="660083"/>
            <a:ext cx="10972800" cy="1143000"/>
          </a:xfrm>
        </p:spPr>
        <p:txBody>
          <a:bodyPr>
            <a:normAutofit fontScale="90000"/>
          </a:bodyPr>
          <a:lstStyle/>
          <a:p>
            <a:r>
              <a:rPr lang="en-US">
                <a:latin typeface="Arial-Rounded" panose="020B0500000000000000" pitchFamily="34" charset="0"/>
                <a:cs typeface="Arial-Rounded" panose="020B0500000000000000" pitchFamily="34" charset="0"/>
              </a:rPr>
              <a:t>2. Dựa vào khổ thơ thứ tư, nói một câu tả cánh diều</a:t>
            </a:r>
          </a:p>
        </p:txBody>
      </p:sp>
      <p:sp>
        <p:nvSpPr>
          <p:cNvPr id="3" name="Content Placeholder 2"/>
          <p:cNvSpPr>
            <a:spLocks noGrp="1"/>
          </p:cNvSpPr>
          <p:nvPr>
            <p:ph idx="1"/>
          </p:nvPr>
        </p:nvSpPr>
        <p:spPr>
          <a:xfrm>
            <a:off x="1989455" y="2462531"/>
            <a:ext cx="10972800" cy="4525963"/>
          </a:xfrm>
        </p:spPr>
        <p:txBody>
          <a:bodyPr/>
          <a:lstStyle/>
          <a:p>
            <a:pPr marL="0" indent="0">
              <a:buNone/>
            </a:pPr>
            <a:r>
              <a:rPr lang="en-US" sz="4400">
                <a:latin typeface="Arial-Rounded" panose="020B0500000000000000" pitchFamily="34" charset="0"/>
                <a:cs typeface="Arial-Rounded" panose="020B0500000000000000" pitchFamily="34" charset="0"/>
              </a:rPr>
              <a:t>Cánh diều cong cong như lưỡi liềm</a:t>
            </a:r>
          </a:p>
        </p:txBody>
      </p:sp>
    </p:spTree>
    <p:custDataLst>
      <p:tags r:id="rId1"/>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5902D5-0BD4-455F-AB5D-E3F6F810642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24124" y="0"/>
            <a:ext cx="8875553" cy="5931017"/>
          </a:xfrm>
        </p:spPr>
      </p:pic>
      <p:sp>
        <p:nvSpPr>
          <p:cNvPr id="8" name="TextBox 7">
            <a:extLst>
              <a:ext uri="{FF2B5EF4-FFF2-40B4-BE49-F238E27FC236}">
                <a16:creationId xmlns:a16="http://schemas.microsoft.com/office/drawing/2014/main" id="{02169937-B356-427A-BB98-7689C56BAD18}"/>
              </a:ext>
            </a:extLst>
          </p:cNvPr>
          <p:cNvSpPr txBox="1"/>
          <p:nvPr/>
        </p:nvSpPr>
        <p:spPr>
          <a:xfrm>
            <a:off x="3147969" y="1266629"/>
            <a:ext cx="6094602" cy="2800767"/>
          </a:xfrm>
          <a:prstGeom prst="rect">
            <a:avLst/>
          </a:prstGeom>
          <a:noFill/>
        </p:spPr>
        <p:txBody>
          <a:bodyPr wrap="square">
            <a:spAutoFit/>
          </a:bodyPr>
          <a:lstStyle/>
          <a:p>
            <a:pPr algn="ctr"/>
            <a:r>
              <a:rPr lang="en-US" sz="8800" b="1" dirty="0">
                <a:solidFill>
                  <a:srgbClr val="0070C0"/>
                </a:solidFill>
                <a:latin typeface="Times New Roman" panose="02020603050405020304" pitchFamily="18" charset="0"/>
                <a:cs typeface="Times New Roman" panose="02020603050405020304" pitchFamily="18" charset="0"/>
              </a:rPr>
              <a:t>CỦNG CỐ BÀI HỌC</a:t>
            </a:r>
          </a:p>
        </p:txBody>
      </p:sp>
      <p:pic>
        <p:nvPicPr>
          <p:cNvPr id="9" name="Picture 8">
            <a:extLst>
              <a:ext uri="{FF2B5EF4-FFF2-40B4-BE49-F238E27FC236}">
                <a16:creationId xmlns:a16="http://schemas.microsoft.com/office/drawing/2014/main" id="{7508C7DF-FC71-4648-BCA1-28B99FD29E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945" y="0"/>
            <a:ext cx="996055" cy="991312"/>
          </a:xfrm>
          <a:prstGeom prst="rect">
            <a:avLst/>
          </a:prstGeom>
        </p:spPr>
      </p:pic>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6"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7"/>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6" cstate="screen"/>
            <a:stretch>
              <a:fillRect/>
            </a:stretch>
          </p:blipFill>
          <p:spPr>
            <a:xfrm>
              <a:off x="-53293" y="3185627"/>
              <a:ext cx="4910252" cy="1956197"/>
            </a:xfrm>
            <a:prstGeom prst="rect">
              <a:avLst/>
            </a:prstGeom>
          </p:spPr>
        </p:pic>
      </p:grpSp>
    </p:spTree>
    <p:custDataLst>
      <p:tags r:id="rId1"/>
    </p:custDataLst>
    <p:extLst>
      <p:ext uri="{BB962C8B-B14F-4D97-AF65-F5344CB8AC3E}">
        <p14:creationId xmlns:p14="http://schemas.microsoft.com/office/powerpoint/2010/main" val="40833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35000">
              <a:schemeClr val="accent6">
                <a:lumMod val="60000"/>
                <a:lumOff val="40000"/>
              </a:schemeClr>
            </a:gs>
            <a:gs pos="100000">
              <a:schemeClr val="accent6">
                <a:lumMod val="75000"/>
              </a:schemeClr>
            </a:gs>
          </a:gsLst>
          <a:lin ang="5400000" scaled="0"/>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a:extLst>
              <a:ext uri="{BEBA8EAE-BF5A-486C-A8C5-ECC9F3942E4B}">
                <a14:imgProps xmlns:a14="http://schemas.microsoft.com/office/drawing/2010/main">
                  <a14:imgLayer r:embed="rId5">
                    <a14:imgEffect>
                      <a14:backgroundRemoval t="0" b="99659" l="0" r="100000">
                        <a14:foregroundMark x1="4248" y1="52218" x2="4085" y2="59727"/>
                        <a14:backgroundMark x1="47876" y1="74744" x2="61928" y2="80546"/>
                        <a14:backgroundMark x1="3595" y1="7850" x2="13725" y2="4778"/>
                      </a14:backgroundRemoval>
                    </a14:imgEffect>
                  </a14:imgLayer>
                </a14:imgProps>
              </a:ext>
              <a:ext uri="{28A0092B-C50C-407E-A947-70E740481C1C}">
                <a14:useLocalDpi xmlns:a14="http://schemas.microsoft.com/office/drawing/2010/main" val="0"/>
              </a:ext>
            </a:extLst>
          </a:blip>
          <a:srcRect b="22090"/>
          <a:stretch>
            <a:fillRect/>
          </a:stretch>
        </p:blipFill>
        <p:spPr>
          <a:xfrm>
            <a:off x="-42226" y="217546"/>
            <a:ext cx="12462825" cy="1729625"/>
          </a:xfrm>
          <a:prstGeom prst="rect">
            <a:avLst/>
          </a:prstGeom>
        </p:spPr>
      </p:pic>
      <p:pic>
        <p:nvPicPr>
          <p:cNvPr id="4" name="Picture 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48" b="91667" l="0" r="75500">
                        <a14:foregroundMark x1="59400" y1="67500" x2="63100" y2="76204"/>
                        <a14:foregroundMark x1="43500" y1="18148" x2="48300" y2="23241"/>
                        <a14:foregroundMark x1="52200" y1="21389" x2="56800" y2="26019"/>
                        <a14:foregroundMark x1="16400" y1="73333" x2="10300" y2="87315"/>
                        <a14:foregroundMark x1="17500" y1="80370" x2="12500" y2="86481"/>
                        <a14:foregroundMark x1="16400" y1="78796" x2="16800" y2="82593"/>
                        <a14:foregroundMark x1="16800" y1="82593" x2="20100" y2="83796"/>
                        <a14:foregroundMark x1="14700" y1="71111" x2="11400" y2="78148"/>
                        <a14:foregroundMark x1="11400" y1="77593" x2="10300" y2="82222"/>
                        <a14:foregroundMark x1="10100" y1="82037" x2="10300" y2="86019"/>
                        <a14:foregroundMark x1="39771" y1="19504" x2="49140" y2="27482"/>
                        <a14:backgroundMark x1="65900" y1="28704" x2="62900" y2="43426"/>
                      </a14:backgroundRemoval>
                    </a14:imgEffect>
                  </a14:imgLayer>
                </a14:imgProps>
              </a:ext>
              <a:ext uri="{28A0092B-C50C-407E-A947-70E740481C1C}">
                <a14:useLocalDpi xmlns:a14="http://schemas.microsoft.com/office/drawing/2010/main" val="0"/>
              </a:ext>
            </a:extLst>
          </a:blip>
          <a:srcRect l="7237" r="24691" b="9091"/>
          <a:stretch>
            <a:fillRect/>
          </a:stretch>
        </p:blipFill>
        <p:spPr>
          <a:xfrm>
            <a:off x="1788705" y="4144519"/>
            <a:ext cx="1479221" cy="2133492"/>
          </a:xfrm>
          <a:prstGeom prst="rect">
            <a:avLst/>
          </a:prstGeom>
        </p:spPr>
      </p:pic>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574" b="87512" l="30543" r="96957"/>
                    </a14:imgEffect>
                  </a14:imgLayer>
                </a14:imgProps>
              </a:ext>
              <a:ext uri="{28A0092B-C50C-407E-A947-70E740481C1C}">
                <a14:useLocalDpi xmlns:a14="http://schemas.microsoft.com/office/drawing/2010/main" val="0"/>
              </a:ext>
            </a:extLst>
          </a:blip>
          <a:srcRect l="29269" t="3030" r="5313" b="14116"/>
          <a:stretch>
            <a:fillRect/>
          </a:stretch>
        </p:blipFill>
        <p:spPr>
          <a:xfrm>
            <a:off x="6608855" y="1539291"/>
            <a:ext cx="800092" cy="1155414"/>
          </a:xfrm>
          <a:prstGeom prst="rect">
            <a:avLst/>
          </a:prstGeom>
        </p:spPr>
      </p:pic>
      <p:pic>
        <p:nvPicPr>
          <p:cNvPr id="8" name="Picture 7"/>
          <p:cNvPicPr>
            <a:picLocks noChangeAspect="1"/>
          </p:cNvPicPr>
          <p:nvPr/>
        </p:nvPicPr>
        <p:blipFill rotWithShape="1">
          <a:blip r:embed="rId10">
            <a:extLst>
              <a:ext uri="{BEBA8EAE-BF5A-486C-A8C5-ECC9F3942E4B}">
                <a14:imgProps xmlns:a14="http://schemas.microsoft.com/office/drawing/2010/main">
                  <a14:imgLayer r:embed="rId11">
                    <a14:imgEffect>
                      <a14:backgroundRemoval t="3333" b="90000" l="10000" r="99000">
                        <a14:foregroundMark x1="31000" y1="86667" x2="34333" y2="85667"/>
                        <a14:foregroundMark x1="42333" y1="84333" x2="49333" y2="87000"/>
                        <a14:foregroundMark x1="56333" y1="76667" x2="57333" y2="80667"/>
                        <a14:foregroundMark x1="40333" y1="82333" x2="40333" y2="83000"/>
                        <a14:foregroundMark x1="40000" y1="80333" x2="40000" y2="82000"/>
                        <a14:foregroundMark x1="40333" y1="78667" x2="40333" y2="79667"/>
                        <a14:foregroundMark x1="41000" y1="78333" x2="41333" y2="81000"/>
                        <a14:foregroundMark x1="33667" y1="82667" x2="33667" y2="84000"/>
                        <a14:foregroundMark x1="34000" y1="81000" x2="34000" y2="82333"/>
                        <a14:foregroundMark x1="33333" y1="80667" x2="33333" y2="82333"/>
                        <a14:foregroundMark x1="33333" y1="80000" x2="33333" y2="80333"/>
                        <a14:backgroundMark x1="37000" y1="71000" x2="37000" y2="72333"/>
                        <a14:backgroundMark x1="37000" y1="84000" x2="37667" y2="73333"/>
                        <a14:backgroundMark x1="37667" y1="85333" x2="37667" y2="86667"/>
                        <a14:backgroundMark x1="27333" y1="85333" x2="25000" y2="86333"/>
                        <a14:backgroundMark x1="49000" y1="86333" x2="49000" y2="88000"/>
                        <a14:backgroundMark x1="50000" y1="54667" x2="50667" y2="54667"/>
                        <a14:backgroundMark x1="37000" y1="68333" x2="37000" y2="69333"/>
                      </a14:backgroundRemoval>
                    </a14:imgEffect>
                  </a14:imgLayer>
                </a14:imgProps>
              </a:ext>
              <a:ext uri="{28A0092B-C50C-407E-A947-70E740481C1C}">
                <a14:useLocalDpi xmlns:a14="http://schemas.microsoft.com/office/drawing/2010/main" val="0"/>
              </a:ext>
            </a:extLst>
          </a:blip>
          <a:srcRect l="17895" r="35138" b="6172"/>
          <a:stretch>
            <a:fillRect/>
          </a:stretch>
        </p:blipFill>
        <p:spPr>
          <a:xfrm>
            <a:off x="5173162" y="1186439"/>
            <a:ext cx="762001" cy="1522307"/>
          </a:xfrm>
          <a:prstGeom prst="rect">
            <a:avLst/>
          </a:prstGeom>
        </p:spPr>
      </p:pic>
      <p:pic>
        <p:nvPicPr>
          <p:cNvPr id="9" name="Picture 8"/>
          <p:cNvPicPr>
            <a:picLocks noChangeAspect="1"/>
          </p:cNvPicPr>
          <p:nvPr/>
        </p:nvPicPr>
        <p:blipFill rotWithShape="1">
          <a:blip r:embed="rId12">
            <a:extLst>
              <a:ext uri="{BEBA8EAE-BF5A-486C-A8C5-ECC9F3942E4B}">
                <a14:imgProps xmlns:a14="http://schemas.microsoft.com/office/drawing/2010/main">
                  <a14:imgLayer r:embed="rId13">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2136080" y="2676931"/>
            <a:ext cx="1295400" cy="769337"/>
          </a:xfrm>
          <a:prstGeom prst="rect">
            <a:avLst/>
          </a:prstGeom>
        </p:spPr>
      </p:pic>
      <p:pic>
        <p:nvPicPr>
          <p:cNvPr id="10" name="Picture 9"/>
          <p:cNvPicPr>
            <a:picLocks noChangeAspect="1"/>
          </p:cNvPicPr>
          <p:nvPr/>
        </p:nvPicPr>
        <p:blipFill rotWithShape="1">
          <a:blip r:embed="rId14">
            <a:extLst>
              <a:ext uri="{BEBA8EAE-BF5A-486C-A8C5-ECC9F3942E4B}">
                <a14:imgProps xmlns:a14="http://schemas.microsoft.com/office/drawing/2010/main">
                  <a14:imgLayer r:embed="rId15">
                    <a14:imgEffect>
                      <a14:backgroundRemoval t="0" b="98667" l="10000" r="99333">
                        <a14:foregroundMark x1="65667" y1="76333" x2="64667" y2="85667"/>
                        <a14:foregroundMark x1="70000" y1="75333" x2="77000" y2="83667"/>
                      </a14:backgroundRemoval>
                    </a14:imgEffect>
                  </a14:imgLayer>
                </a14:imgProps>
              </a:ext>
              <a:ext uri="{28A0092B-C50C-407E-A947-70E740481C1C}">
                <a14:useLocalDpi xmlns:a14="http://schemas.microsoft.com/office/drawing/2010/main" val="0"/>
              </a:ext>
            </a:extLst>
          </a:blip>
          <a:srcRect l="38431" t="3451" r="2588" b="3720"/>
          <a:stretch>
            <a:fillRect/>
          </a:stretch>
        </p:blipFill>
        <p:spPr>
          <a:xfrm>
            <a:off x="4213955" y="3991137"/>
            <a:ext cx="1463168" cy="2302868"/>
          </a:xfrm>
          <a:prstGeom prst="rect">
            <a:avLst/>
          </a:prstGeom>
        </p:spPr>
      </p:pic>
      <p:pic>
        <p:nvPicPr>
          <p:cNvPr id="12" name="Picture 11"/>
          <p:cNvPicPr>
            <a:picLocks noChangeAspect="1"/>
          </p:cNvPicPr>
          <p:nvPr/>
        </p:nvPicPr>
        <p:blipFill>
          <a:blip r:embed="rId16" cstate="print">
            <a:extLst>
              <a:ext uri="{BEBA8EAE-BF5A-486C-A8C5-ECC9F3942E4B}">
                <a14:imgProps xmlns:a14="http://schemas.microsoft.com/office/drawing/2010/main">
                  <a14:imgLayer r:embed="rId17">
                    <a14:imgEffect>
                      <a14:backgroundRemoval t="791" b="98201" l="3769" r="94769">
                        <a14:foregroundMark x1="23154" y1="39496" x2="39846" y2="43669"/>
                        <a14:foregroundMark x1="43231" y1="43669" x2="45231" y2="46835"/>
                        <a14:backgroundMark x1="67615" y1="63453" x2="70692" y2="67266"/>
                        <a14:backgroundMark x1="71692" y1="76115" x2="74077" y2="77050"/>
                        <a14:backgroundMark x1="13034" y1="75840" x2="14831" y2="87185"/>
                        <a14:backgroundMark x1="17079" y1="71218" x2="18876" y2="85714"/>
                        <a14:backgroundMark x1="42247" y1="87815" x2="41348" y2="87605"/>
                        <a14:backgroundMark x1="43820" y1="81092" x2="93034" y2="77311"/>
                        <a14:backgroundMark x1="62697" y1="83403" x2="90112" y2="81513"/>
                        <a14:backgroundMark x1="40449" y1="74160" x2="39101" y2="86765"/>
                        <a14:backgroundMark x1="18427" y1="84454" x2="43146" y2="85504"/>
                      </a14:backgroundRemoval>
                    </a14:imgEffect>
                  </a14:imgLayer>
                </a14:imgProps>
              </a:ext>
              <a:ext uri="{28A0092B-C50C-407E-A947-70E740481C1C}">
                <a14:useLocalDpi xmlns:a14="http://schemas.microsoft.com/office/drawing/2010/main" val="0"/>
              </a:ext>
            </a:extLst>
          </a:blip>
          <a:stretch>
            <a:fillRect/>
          </a:stretch>
        </p:blipFill>
        <p:spPr>
          <a:xfrm>
            <a:off x="8160683" y="1992626"/>
            <a:ext cx="1849722" cy="1977779"/>
          </a:xfrm>
          <a:prstGeom prst="rect">
            <a:avLst/>
          </a:prstGeom>
        </p:spPr>
      </p:pic>
      <p:pic>
        <p:nvPicPr>
          <p:cNvPr id="14" name="Picture 13"/>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9149" b="92526" l="4625" r="45750">
                        <a14:foregroundMark x1="19750" y1="79768" x2="19750" y2="85954"/>
                        <a14:foregroundMark x1="34500" y1="79124" x2="34000" y2="88144"/>
                        <a14:foregroundMark x1="37250" y1="84665" x2="40250" y2="85309"/>
                        <a14:foregroundMark x1="17625" y1="79768" x2="18875" y2="82861"/>
                        <a14:foregroundMark x1="22750" y1="80670" x2="22500" y2="84021"/>
                        <a14:foregroundMark x1="36375" y1="80928" x2="36375" y2="85567"/>
                        <a14:backgroundMark x1="25875" y1="82474" x2="28250" y2="90593"/>
                      </a14:backgroundRemoval>
                    </a14:imgEffect>
                  </a14:imgLayer>
                </a14:imgProps>
              </a:ext>
              <a:ext uri="{28A0092B-C50C-407E-A947-70E740481C1C}">
                <a14:useLocalDpi xmlns:a14="http://schemas.microsoft.com/office/drawing/2010/main" val="0"/>
              </a:ext>
            </a:extLst>
          </a:blip>
          <a:srcRect r="53690" b="8440"/>
          <a:stretch>
            <a:fillRect/>
          </a:stretch>
        </p:blipFill>
        <p:spPr>
          <a:xfrm>
            <a:off x="9756695" y="1842840"/>
            <a:ext cx="911305" cy="1747678"/>
          </a:xfrm>
          <a:prstGeom prst="rect">
            <a:avLst/>
          </a:prstGeom>
        </p:spPr>
      </p:pic>
      <p:pic>
        <p:nvPicPr>
          <p:cNvPr id="15" name="Picture 14"/>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5589" b="100000" l="53125" r="98875">
                        <a14:foregroundMark x1="78375" y1="31936" x2="81250" y2="51098"/>
                        <a14:foregroundMark x1="81250" y1="51098" x2="81250" y2="51098"/>
                        <a14:foregroundMark x1="72625" y1="54291" x2="74625" y2="65469"/>
                        <a14:foregroundMark x1="76625" y1="83832" x2="76625" y2="88423"/>
                        <a14:foregroundMark x1="86750" y1="82435" x2="87875" y2="89820"/>
                        <a14:foregroundMark x1="82750" y1="88423" x2="87625" y2="87824"/>
                        <a14:foregroundMark x1="85875" y1="82036" x2="86750" y2="87425"/>
                        <a14:foregroundMark x1="86750" y1="87425" x2="86750" y2="87425"/>
                        <a14:foregroundMark x1="88125" y1="83234" x2="88500" y2="87026"/>
                        <a14:foregroundMark x1="77250" y1="82834" x2="77500" y2="88423"/>
                        <a14:foregroundMark x1="76125" y1="82036" x2="76125" y2="86427"/>
                        <a14:foregroundMark x1="74625" y1="82435" x2="75750" y2="88423"/>
                        <a14:foregroundMark x1="85625" y1="82435" x2="85625" y2="86028"/>
                        <a14:foregroundMark x1="84750" y1="81836" x2="85625" y2="84830"/>
                        <a14:backgroundMark x1="63750" y1="88822" x2="64375" y2="93812"/>
                        <a14:backgroundMark x1="80744" y1="76364" x2="80906" y2="80260"/>
                      </a14:backgroundRemoval>
                    </a14:imgEffect>
                  </a14:imgLayer>
                </a14:imgProps>
              </a:ext>
              <a:ext uri="{28A0092B-C50C-407E-A947-70E740481C1C}">
                <a14:useLocalDpi xmlns:a14="http://schemas.microsoft.com/office/drawing/2010/main" val="0"/>
              </a:ext>
            </a:extLst>
          </a:blip>
          <a:srcRect l="57383" b="5267"/>
          <a:stretch>
            <a:fillRect/>
          </a:stretch>
        </p:blipFill>
        <p:spPr>
          <a:xfrm flipH="1">
            <a:off x="1620130" y="1661775"/>
            <a:ext cx="962806" cy="1520994"/>
          </a:xfrm>
          <a:prstGeom prst="rect">
            <a:avLst/>
          </a:prstGeom>
        </p:spPr>
      </p:pic>
      <p:pic>
        <p:nvPicPr>
          <p:cNvPr id="17" name="Picture 16"/>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758" b="89899" l="9959" r="92224">
                        <a14:foregroundMark x1="49250" y1="27146" x2="49250" y2="41919"/>
                        <a14:foregroundMark x1="40928" y1="31818" x2="60164" y2="25505"/>
                        <a14:foregroundMark x1="36971" y1="28535" x2="37381" y2="36869"/>
                      </a14:backgroundRemoval>
                    </a14:imgEffect>
                  </a14:imgLayer>
                </a14:imgProps>
              </a:ext>
              <a:ext uri="{28A0092B-C50C-407E-A947-70E740481C1C}">
                <a14:useLocalDpi xmlns:a14="http://schemas.microsoft.com/office/drawing/2010/main" val="0"/>
              </a:ext>
            </a:extLst>
          </a:blip>
          <a:srcRect l="8614" r="19096" b="10002"/>
          <a:stretch>
            <a:fillRect/>
          </a:stretch>
        </p:blipFill>
        <p:spPr>
          <a:xfrm flipH="1">
            <a:off x="3141527" y="1773641"/>
            <a:ext cx="1072428" cy="1441948"/>
          </a:xfrm>
          <a:prstGeom prst="rect">
            <a:avLst/>
          </a:prstGeom>
        </p:spPr>
      </p:pic>
      <p:sp>
        <p:nvSpPr>
          <p:cNvPr id="20" name="Cloud 19"/>
          <p:cNvSpPr/>
          <p:nvPr/>
        </p:nvSpPr>
        <p:spPr>
          <a:xfrm>
            <a:off x="1788705" y="60083"/>
            <a:ext cx="1794484" cy="51457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6827548" y="45487"/>
            <a:ext cx="1445601" cy="63098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8740988" y="60083"/>
            <a:ext cx="1126918" cy="61639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12">
            <a:extLst>
              <a:ext uri="{BEBA8EAE-BF5A-486C-A8C5-ECC9F3942E4B}">
                <a14:imgProps xmlns:a14="http://schemas.microsoft.com/office/drawing/2010/main">
                  <a14:imgLayer r:embed="rId13">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3141527" y="5580680"/>
            <a:ext cx="1256076" cy="745983"/>
          </a:xfrm>
          <a:prstGeom prst="rect">
            <a:avLst/>
          </a:prstGeom>
        </p:spPr>
      </p:pic>
      <p:pic>
        <p:nvPicPr>
          <p:cNvPr id="25" name="Picture 24"/>
          <p:cNvPicPr>
            <a:picLocks noChangeAspect="1"/>
          </p:cNvPicPr>
          <p:nvPr/>
        </p:nvPicPr>
        <p:blipFill rotWithShape="1">
          <a:blip r:embed="rId12">
            <a:extLst>
              <a:ext uri="{BEBA8EAE-BF5A-486C-A8C5-ECC9F3942E4B}">
                <a14:imgProps xmlns:a14="http://schemas.microsoft.com/office/drawing/2010/main">
                  <a14:imgLayer r:embed="rId13">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5677124" y="2372345"/>
            <a:ext cx="1025713" cy="609170"/>
          </a:xfrm>
          <a:prstGeom prst="rect">
            <a:avLst/>
          </a:prstGeom>
        </p:spPr>
      </p:pic>
      <p:pic>
        <p:nvPicPr>
          <p:cNvPr id="26" name="Picture 25"/>
          <p:cNvPicPr>
            <a:picLocks noChangeAspect="1"/>
          </p:cNvPicPr>
          <p:nvPr/>
        </p:nvPicPr>
        <p:blipFill rotWithShape="1">
          <a:blip r:embed="rId12">
            <a:extLst>
              <a:ext uri="{BEBA8EAE-BF5A-486C-A8C5-ECC9F3942E4B}">
                <a14:imgProps xmlns:a14="http://schemas.microsoft.com/office/drawing/2010/main">
                  <a14:imgLayer r:embed="rId13">
                    <a14:imgEffect>
                      <a14:backgroundRemoval t="6000" b="94333" l="8000" r="90667">
                        <a14:foregroundMark x1="44667" y1="53333" x2="49000" y2="62000"/>
                        <a14:foregroundMark x1="48667" y1="48333" x2="48667" y2="52000"/>
                        <a14:foregroundMark x1="52333" y1="51000" x2="51000" y2="53333"/>
                        <a14:backgroundMark x1="30333" y1="35000" x2="30333" y2="35000"/>
                        <a14:backgroundMark x1="25000" y1="11000" x2="30667" y2="58000"/>
                        <a14:backgroundMark x1="22000" y1="54333" x2="31333" y2="70333"/>
                        <a14:backgroundMark x1="37333" y1="14333" x2="35000" y2="53667"/>
                        <a14:backgroundMark x1="21000" y1="49333" x2="27000" y2="61000"/>
                        <a14:backgroundMark x1="31333" y1="25333" x2="54333" y2="23333"/>
                        <a14:backgroundMark x1="32667" y1="55333" x2="39667" y2="58667"/>
                        <a14:backgroundMark x1="34667" y1="66333" x2="35333" y2="74000"/>
                        <a14:backgroundMark x1="42333" y1="61333" x2="45000" y2="62000"/>
                        <a14:backgroundMark x1="43000" y1="54333" x2="52667" y2="61000"/>
                        <a14:backgroundMark x1="44667" y1="61333" x2="51667" y2="64667"/>
                        <a14:backgroundMark x1="45000" y1="43667" x2="57000" y2="57667"/>
                        <a14:backgroundMark x1="40667" y1="45000" x2="50667" y2="53667"/>
                        <a14:backgroundMark x1="49000" y1="49333" x2="48333" y2="59667"/>
                        <a14:backgroundMark x1="48333" y1="46333" x2="42333" y2="54667"/>
                        <a14:backgroundMark x1="52667" y1="45000" x2="44667" y2="57667"/>
                        <a14:backgroundMark x1="44667" y1="49333" x2="44667" y2="57667"/>
                        <a14:backgroundMark x1="44667" y1="44333" x2="48000" y2="59333"/>
                        <a14:backgroundMark x1="54333" y1="45333" x2="48000" y2="63667"/>
                        <a14:backgroundMark x1="50667" y1="45000" x2="47333" y2="57667"/>
                        <a14:backgroundMark x1="39333" y1="41667" x2="45667" y2="63667"/>
                      </a14:backgroundRemoval>
                    </a14:imgEffect>
                  </a14:imgLayer>
                </a14:imgProps>
              </a:ext>
              <a:ext uri="{28A0092B-C50C-407E-A947-70E740481C1C}">
                <a14:useLocalDpi xmlns:a14="http://schemas.microsoft.com/office/drawing/2010/main" val="0"/>
              </a:ext>
            </a:extLst>
          </a:blip>
          <a:srcRect l="29252" t="64194" r="18485"/>
          <a:stretch>
            <a:fillRect/>
          </a:stretch>
        </p:blipFill>
        <p:spPr>
          <a:xfrm>
            <a:off x="9113167" y="3393800"/>
            <a:ext cx="958424" cy="569207"/>
          </a:xfrm>
          <a:prstGeom prst="rect">
            <a:avLst/>
          </a:prstGeom>
        </p:spPr>
      </p:pic>
      <p:sp>
        <p:nvSpPr>
          <p:cNvPr id="28" name="Oval 27">
            <a:hlinkClick r:id="rId24" action="ppaction://hlinksldjump"/>
          </p:cNvPr>
          <p:cNvSpPr/>
          <p:nvPr/>
        </p:nvSpPr>
        <p:spPr>
          <a:xfrm>
            <a:off x="2610092" y="3308374"/>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29" name="Oval 28">
            <a:hlinkClick r:id="rId25" action="ppaction://hlinksldjump"/>
          </p:cNvPr>
          <p:cNvSpPr/>
          <p:nvPr/>
        </p:nvSpPr>
        <p:spPr>
          <a:xfrm>
            <a:off x="9455818" y="3826971"/>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3</a:t>
            </a:r>
          </a:p>
        </p:txBody>
      </p:sp>
      <p:sp>
        <p:nvSpPr>
          <p:cNvPr id="31" name="Oval 30">
            <a:hlinkClick r:id="rId26" action="ppaction://hlinksldjump"/>
          </p:cNvPr>
          <p:cNvSpPr/>
          <p:nvPr/>
        </p:nvSpPr>
        <p:spPr>
          <a:xfrm>
            <a:off x="3620273" y="6326662"/>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4</a:t>
            </a:r>
          </a:p>
        </p:txBody>
      </p:sp>
      <p:sp>
        <p:nvSpPr>
          <p:cNvPr id="32" name="Oval 31">
            <a:hlinkClick r:id="rId27" action="ppaction://hlinksldjump"/>
          </p:cNvPr>
          <p:cNvSpPr/>
          <p:nvPr/>
        </p:nvSpPr>
        <p:spPr>
          <a:xfrm>
            <a:off x="5889955" y="2968373"/>
            <a:ext cx="412088" cy="4254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2</a:t>
            </a:r>
          </a:p>
        </p:txBody>
      </p:sp>
      <p:pic>
        <p:nvPicPr>
          <p:cNvPr id="33" name="Picture 32"/>
          <p:cNvPicPr>
            <a:picLocks noChangeAspect="1"/>
          </p:cNvPicPr>
          <p:nvPr/>
        </p:nvPicPr>
        <p:blipFill rotWithShape="1">
          <a:blip r:embed="rId28">
            <a:extLst>
              <a:ext uri="{BEBA8EAE-BF5A-486C-A8C5-ECC9F3942E4B}">
                <a14:imgProps xmlns:a14="http://schemas.microsoft.com/office/drawing/2010/main">
                  <a14:imgLayer r:embed="rId15">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2832959" y="3817372"/>
            <a:ext cx="1551096" cy="2303806"/>
          </a:xfrm>
          <a:prstGeom prst="rect">
            <a:avLst/>
          </a:prstGeom>
        </p:spPr>
      </p:pic>
      <p:pic>
        <p:nvPicPr>
          <p:cNvPr id="35" name="Picture 34"/>
          <p:cNvPicPr>
            <a:picLocks noChangeAspect="1"/>
          </p:cNvPicPr>
          <p:nvPr/>
        </p:nvPicPr>
        <p:blipFill rotWithShape="1">
          <a:blip r:embed="rId28">
            <a:extLst>
              <a:ext uri="{BEBA8EAE-BF5A-486C-A8C5-ECC9F3942E4B}">
                <a14:imgProps xmlns:a14="http://schemas.microsoft.com/office/drawing/2010/main">
                  <a14:imgLayer r:embed="rId15">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9056522" y="2142008"/>
            <a:ext cx="1071714" cy="1591792"/>
          </a:xfrm>
          <a:prstGeom prst="rect">
            <a:avLst/>
          </a:prstGeom>
        </p:spPr>
      </p:pic>
      <p:pic>
        <p:nvPicPr>
          <p:cNvPr id="36" name="Picture 35"/>
          <p:cNvPicPr>
            <a:picLocks noChangeAspect="1"/>
          </p:cNvPicPr>
          <p:nvPr/>
        </p:nvPicPr>
        <p:blipFill rotWithShape="1">
          <a:blip r:embed="rId28">
            <a:extLst>
              <a:ext uri="{BEBA8EAE-BF5A-486C-A8C5-ECC9F3942E4B}">
                <a14:imgProps xmlns:a14="http://schemas.microsoft.com/office/drawing/2010/main">
                  <a14:imgLayer r:embed="rId15">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5696524" y="1186439"/>
            <a:ext cx="986911" cy="1465835"/>
          </a:xfrm>
          <a:prstGeom prst="rect">
            <a:avLst/>
          </a:prstGeom>
        </p:spPr>
      </p:pic>
      <p:pic>
        <p:nvPicPr>
          <p:cNvPr id="37" name="Picture 36"/>
          <p:cNvPicPr>
            <a:picLocks noChangeAspect="1"/>
          </p:cNvPicPr>
          <p:nvPr/>
        </p:nvPicPr>
        <p:blipFill rotWithShape="1">
          <a:blip r:embed="rId28">
            <a:extLst>
              <a:ext uri="{BEBA8EAE-BF5A-486C-A8C5-ECC9F3942E4B}">
                <a14:imgProps xmlns:a14="http://schemas.microsoft.com/office/drawing/2010/main">
                  <a14:imgLayer r:embed="rId15">
                    <a14:imgEffect>
                      <a14:backgroundRemoval t="10000" b="99333" l="0" r="48667">
                        <a14:foregroundMark x1="35333" y1="90333" x2="37333" y2="93333"/>
                      </a14:backgroundRemoval>
                    </a14:imgEffect>
                  </a14:imgLayer>
                </a14:imgProps>
              </a:ext>
              <a:ext uri="{28A0092B-C50C-407E-A947-70E740481C1C}">
                <a14:useLocalDpi xmlns:a14="http://schemas.microsoft.com/office/drawing/2010/main" val="0"/>
              </a:ext>
            </a:extLst>
          </a:blip>
          <a:srcRect l="2570" t="35265" r="53846"/>
          <a:stretch>
            <a:fillRect/>
          </a:stretch>
        </p:blipFill>
        <p:spPr>
          <a:xfrm>
            <a:off x="2136080" y="1295681"/>
            <a:ext cx="1256114" cy="1865676"/>
          </a:xfrm>
          <a:prstGeom prst="rect">
            <a:avLst/>
          </a:prstGeom>
        </p:spPr>
      </p:pic>
      <p:pic>
        <p:nvPicPr>
          <p:cNvPr id="39" name="Picture 38"/>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197862" y="1289457"/>
            <a:ext cx="835863" cy="1022594"/>
          </a:xfrm>
          <a:prstGeom prst="rect">
            <a:avLst/>
          </a:prstGeom>
        </p:spPr>
      </p:pic>
      <p:pic>
        <p:nvPicPr>
          <p:cNvPr id="40" name="Picture 39"/>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913006" y="1206147"/>
            <a:ext cx="1354581" cy="786480"/>
          </a:xfrm>
          <a:prstGeom prst="rect">
            <a:avLst/>
          </a:prstGeom>
        </p:spPr>
      </p:pic>
      <p:pic>
        <p:nvPicPr>
          <p:cNvPr id="38" name="Picture 37"/>
          <p:cNvPicPr>
            <a:picLocks noChangeAspect="1"/>
          </p:cNvPicPr>
          <p:nvPr/>
        </p:nvPicPr>
        <p:blipFill>
          <a:blip r:embed="rId30" cstate="print">
            <a:extLst>
              <a:ext uri="{BEBA8EAE-BF5A-486C-A8C5-ECC9F3942E4B}">
                <a14:imgProps xmlns:a14="http://schemas.microsoft.com/office/drawing/2010/main">
                  <a14:imgLayer r:embed="rId31">
                    <a14:imgEffect>
                      <a14:backgroundRemoval t="9744" b="89776" l="3994" r="95048"/>
                    </a14:imgEffect>
                  </a14:imgLayer>
                </a14:imgProps>
              </a:ext>
              <a:ext uri="{28A0092B-C50C-407E-A947-70E740481C1C}">
                <a14:useLocalDpi xmlns:a14="http://schemas.microsoft.com/office/drawing/2010/main" val="0"/>
              </a:ext>
            </a:extLst>
          </a:blip>
          <a:stretch>
            <a:fillRect/>
          </a:stretch>
        </p:blipFill>
        <p:spPr>
          <a:xfrm>
            <a:off x="36107" y="2716679"/>
            <a:ext cx="1675192" cy="2006904"/>
          </a:xfrm>
          <a:prstGeom prst="rect">
            <a:avLst/>
          </a:prstGeom>
        </p:spPr>
      </p:pic>
      <p:pic>
        <p:nvPicPr>
          <p:cNvPr id="3" name="Picture 2"/>
          <p:cNvPicPr>
            <a:picLocks noChangeAspect="1"/>
          </p:cNvPicPr>
          <p:nvPr/>
        </p:nvPicPr>
        <p:blipFill>
          <a:blip r:embed="rId32" cstate="print">
            <a:extLst>
              <a:ext uri="{BEBA8EAE-BF5A-486C-A8C5-ECC9F3942E4B}">
                <a14:imgProps xmlns:a14="http://schemas.microsoft.com/office/drawing/2010/main">
                  <a14:imgLayer r:embed="rId33">
                    <a14:imgEffect>
                      <a14:backgroundRemoval t="438" b="89825" l="2077" r="97923">
                        <a14:foregroundMark x1="82846" y1="73085" x2="93000" y2="78556"/>
                      </a14:backgroundRemoval>
                    </a14:imgEffect>
                  </a14:imgLayer>
                </a14:imgProps>
              </a:ext>
              <a:ext uri="{28A0092B-C50C-407E-A947-70E740481C1C}">
                <a14:useLocalDpi xmlns:a14="http://schemas.microsoft.com/office/drawing/2010/main" val="0"/>
              </a:ext>
            </a:extLst>
          </a:blip>
          <a:stretch>
            <a:fillRect/>
          </a:stretch>
        </p:blipFill>
        <p:spPr>
          <a:xfrm>
            <a:off x="8077492" y="4496100"/>
            <a:ext cx="1856798" cy="1905638"/>
          </a:xfrm>
          <a:prstGeom prst="rect">
            <a:avLst/>
          </a:prstGeom>
        </p:spPr>
      </p:pic>
      <p:pic>
        <p:nvPicPr>
          <p:cNvPr id="5" name="Picture 4"/>
          <p:cNvPicPr>
            <a:picLocks noChangeAspect="1"/>
          </p:cNvPicPr>
          <p:nvPr/>
        </p:nvPicPr>
        <p:blipFill rotWithShape="1">
          <a:blip r:embed="rId34">
            <a:extLst>
              <a:ext uri="{BEBA8EAE-BF5A-486C-A8C5-ECC9F3942E4B}">
                <a14:imgProps xmlns:a14="http://schemas.microsoft.com/office/drawing/2010/main">
                  <a14:imgLayer r:embed="rId35">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a:fillRect/>
          </a:stretch>
        </p:blipFill>
        <p:spPr>
          <a:xfrm>
            <a:off x="152400" y="5333999"/>
            <a:ext cx="1295400" cy="1447801"/>
          </a:xfrm>
          <a:prstGeom prst="rect">
            <a:avLst/>
          </a:prstGeom>
        </p:spPr>
      </p:pic>
      <p:pic>
        <p:nvPicPr>
          <p:cNvPr id="7" name="Picture 6"/>
          <p:cNvPicPr>
            <a:picLocks noChangeAspect="1"/>
          </p:cNvPicPr>
          <p:nvPr/>
        </p:nvPicPr>
        <p:blipFill rotWithShape="1">
          <a:blip r:embed="rId36">
            <a:extLst>
              <a:ext uri="{BEBA8EAE-BF5A-486C-A8C5-ECC9F3942E4B}">
                <a14:imgProps xmlns:a14="http://schemas.microsoft.com/office/drawing/2010/main">
                  <a14:imgLayer r:embed="rId35">
                    <a14:imgEffect>
                      <a14:backgroundRemoval t="0" b="90000" l="67778" r="98889"/>
                    </a14:imgEffect>
                  </a14:imgLayer>
                </a14:imgProps>
              </a:ext>
              <a:ext uri="{28A0092B-C50C-407E-A947-70E740481C1C}">
                <a14:useLocalDpi xmlns:a14="http://schemas.microsoft.com/office/drawing/2010/main" val="0"/>
              </a:ext>
            </a:extLst>
          </a:blip>
          <a:srcRect l="69597" t="35257" b="33262"/>
          <a:stretch>
            <a:fillRect/>
          </a:stretch>
        </p:blipFill>
        <p:spPr>
          <a:xfrm>
            <a:off x="5729053" y="5456687"/>
            <a:ext cx="1251028" cy="1295401"/>
          </a:xfrm>
          <a:prstGeom prst="rect">
            <a:avLst/>
          </a:prstGeom>
        </p:spPr>
      </p:pic>
      <p:pic>
        <p:nvPicPr>
          <p:cNvPr id="16" name="Picture 15"/>
          <p:cNvPicPr>
            <a:picLocks noChangeAspect="1"/>
          </p:cNvPicPr>
          <p:nvPr/>
        </p:nvPicPr>
        <p:blipFill>
          <a:blip r:embed="rId37" cstate="print">
            <a:extLst>
              <a:ext uri="{BEBA8EAE-BF5A-486C-A8C5-ECC9F3942E4B}">
                <a14:imgProps xmlns:a14="http://schemas.microsoft.com/office/drawing/2010/main">
                  <a14:imgLayer r:embed="rId38">
                    <a14:imgEffect>
                      <a14:backgroundRemoval t="409" b="99591" l="0" r="100000"/>
                    </a14:imgEffect>
                  </a14:imgLayer>
                </a14:imgProps>
              </a:ext>
              <a:ext uri="{28A0092B-C50C-407E-A947-70E740481C1C}">
                <a14:useLocalDpi xmlns:a14="http://schemas.microsoft.com/office/drawing/2010/main" val="0"/>
              </a:ext>
            </a:extLst>
          </a:blip>
          <a:stretch>
            <a:fillRect/>
          </a:stretch>
        </p:blipFill>
        <p:spPr>
          <a:xfrm>
            <a:off x="10425254" y="60083"/>
            <a:ext cx="1412244" cy="811308"/>
          </a:xfrm>
          <a:prstGeom prst="rect">
            <a:avLst/>
          </a:prstGeom>
        </p:spPr>
      </p:pic>
      <p:pic>
        <p:nvPicPr>
          <p:cNvPr id="41" name="Picture 4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0262" y="1442039"/>
            <a:ext cx="1354581" cy="786480"/>
          </a:xfrm>
          <a:prstGeom prst="rect">
            <a:avLst/>
          </a:prstGeom>
        </p:spPr>
      </p:pic>
      <p:pic>
        <p:nvPicPr>
          <p:cNvPr id="43" name="Picture 4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0040" y="1835279"/>
            <a:ext cx="1354581" cy="786480"/>
          </a:xfrm>
          <a:prstGeom prst="rect">
            <a:avLst/>
          </a:prstGeom>
        </p:spPr>
      </p:pic>
      <p:pic>
        <p:nvPicPr>
          <p:cNvPr id="44" name="Picture 43"/>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894532" y="1232332"/>
            <a:ext cx="1354581" cy="78648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75" fill="hold">
                                          <p:stCondLst>
                                            <p:cond delay="0"/>
                                          </p:stCondLst>
                                        </p:cTn>
                                        <p:tgtEl>
                                          <p:spTgt spid="10"/>
                                        </p:tgtEl>
                                        <p:attrNameLst>
                                          <p:attrName>r</p:attrName>
                                        </p:attrNameLst>
                                      </p:cBhvr>
                                    </p:animRot>
                                    <p:animRot by="-240000">
                                      <p:cBhvr>
                                        <p:cTn id="7" dur="750" fill="hold">
                                          <p:stCondLst>
                                            <p:cond delay="750"/>
                                          </p:stCondLst>
                                        </p:cTn>
                                        <p:tgtEl>
                                          <p:spTgt spid="10"/>
                                        </p:tgtEl>
                                        <p:attrNameLst>
                                          <p:attrName>r</p:attrName>
                                        </p:attrNameLst>
                                      </p:cBhvr>
                                    </p:animRot>
                                    <p:animRot by="240000">
                                      <p:cBhvr>
                                        <p:cTn id="8" dur="750" fill="hold">
                                          <p:stCondLst>
                                            <p:cond delay="1500"/>
                                          </p:stCondLst>
                                        </p:cTn>
                                        <p:tgtEl>
                                          <p:spTgt spid="10"/>
                                        </p:tgtEl>
                                        <p:attrNameLst>
                                          <p:attrName>r</p:attrName>
                                        </p:attrNameLst>
                                      </p:cBhvr>
                                    </p:animRot>
                                    <p:animRot by="-240000">
                                      <p:cBhvr>
                                        <p:cTn id="9" dur="750" fill="hold">
                                          <p:stCondLst>
                                            <p:cond delay="2250"/>
                                          </p:stCondLst>
                                        </p:cTn>
                                        <p:tgtEl>
                                          <p:spTgt spid="10"/>
                                        </p:tgtEl>
                                        <p:attrNameLst>
                                          <p:attrName>r</p:attrName>
                                        </p:attrNameLst>
                                      </p:cBhvr>
                                    </p:animRot>
                                    <p:animRot by="120000">
                                      <p:cBhvr>
                                        <p:cTn id="10" dur="750" fill="hold">
                                          <p:stCondLst>
                                            <p:cond delay="3000"/>
                                          </p:stCondLst>
                                        </p:cTn>
                                        <p:tgtEl>
                                          <p:spTgt spid="1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75" fill="hold">
                                          <p:stCondLst>
                                            <p:cond delay="0"/>
                                          </p:stCondLst>
                                        </p:cTn>
                                        <p:tgtEl>
                                          <p:spTgt spid="15"/>
                                        </p:tgtEl>
                                        <p:attrNameLst>
                                          <p:attrName>r</p:attrName>
                                        </p:attrNameLst>
                                      </p:cBhvr>
                                    </p:animRot>
                                    <p:animRot by="-240000">
                                      <p:cBhvr>
                                        <p:cTn id="13" dur="750" fill="hold">
                                          <p:stCondLst>
                                            <p:cond delay="750"/>
                                          </p:stCondLst>
                                        </p:cTn>
                                        <p:tgtEl>
                                          <p:spTgt spid="15"/>
                                        </p:tgtEl>
                                        <p:attrNameLst>
                                          <p:attrName>r</p:attrName>
                                        </p:attrNameLst>
                                      </p:cBhvr>
                                    </p:animRot>
                                    <p:animRot by="240000">
                                      <p:cBhvr>
                                        <p:cTn id="14" dur="750" fill="hold">
                                          <p:stCondLst>
                                            <p:cond delay="1500"/>
                                          </p:stCondLst>
                                        </p:cTn>
                                        <p:tgtEl>
                                          <p:spTgt spid="15"/>
                                        </p:tgtEl>
                                        <p:attrNameLst>
                                          <p:attrName>r</p:attrName>
                                        </p:attrNameLst>
                                      </p:cBhvr>
                                    </p:animRot>
                                    <p:animRot by="-240000">
                                      <p:cBhvr>
                                        <p:cTn id="15" dur="750" fill="hold">
                                          <p:stCondLst>
                                            <p:cond delay="2250"/>
                                          </p:stCondLst>
                                        </p:cTn>
                                        <p:tgtEl>
                                          <p:spTgt spid="15"/>
                                        </p:tgtEl>
                                        <p:attrNameLst>
                                          <p:attrName>r</p:attrName>
                                        </p:attrNameLst>
                                      </p:cBhvr>
                                    </p:animRot>
                                    <p:animRot by="120000">
                                      <p:cBhvr>
                                        <p:cTn id="16" dur="750" fill="hold">
                                          <p:stCondLst>
                                            <p:cond delay="30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75" fill="hold">
                                          <p:stCondLst>
                                            <p:cond delay="0"/>
                                          </p:stCondLst>
                                        </p:cTn>
                                        <p:tgtEl>
                                          <p:spTgt spid="12"/>
                                        </p:tgtEl>
                                        <p:attrNameLst>
                                          <p:attrName>r</p:attrName>
                                        </p:attrNameLst>
                                      </p:cBhvr>
                                    </p:animRot>
                                    <p:animRot by="-240000">
                                      <p:cBhvr>
                                        <p:cTn id="19" dur="750" fill="hold">
                                          <p:stCondLst>
                                            <p:cond delay="750"/>
                                          </p:stCondLst>
                                        </p:cTn>
                                        <p:tgtEl>
                                          <p:spTgt spid="12"/>
                                        </p:tgtEl>
                                        <p:attrNameLst>
                                          <p:attrName>r</p:attrName>
                                        </p:attrNameLst>
                                      </p:cBhvr>
                                    </p:animRot>
                                    <p:animRot by="240000">
                                      <p:cBhvr>
                                        <p:cTn id="20" dur="750" fill="hold">
                                          <p:stCondLst>
                                            <p:cond delay="1500"/>
                                          </p:stCondLst>
                                        </p:cTn>
                                        <p:tgtEl>
                                          <p:spTgt spid="12"/>
                                        </p:tgtEl>
                                        <p:attrNameLst>
                                          <p:attrName>r</p:attrName>
                                        </p:attrNameLst>
                                      </p:cBhvr>
                                    </p:animRot>
                                    <p:animRot by="-240000">
                                      <p:cBhvr>
                                        <p:cTn id="21" dur="750" fill="hold">
                                          <p:stCondLst>
                                            <p:cond delay="2250"/>
                                          </p:stCondLst>
                                        </p:cTn>
                                        <p:tgtEl>
                                          <p:spTgt spid="12"/>
                                        </p:tgtEl>
                                        <p:attrNameLst>
                                          <p:attrName>r</p:attrName>
                                        </p:attrNameLst>
                                      </p:cBhvr>
                                    </p:animRot>
                                    <p:animRot by="120000">
                                      <p:cBhvr>
                                        <p:cTn id="22" dur="750" fill="hold">
                                          <p:stCondLst>
                                            <p:cond delay="3000"/>
                                          </p:stCondLst>
                                        </p:cTn>
                                        <p:tgtEl>
                                          <p:spTgt spid="1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8"/>
                                        </p:tgtEl>
                                        <p:attrNameLst>
                                          <p:attrName>r</p:attrName>
                                        </p:attrNameLst>
                                      </p:cBhvr>
                                    </p:animRot>
                                    <p:animRot by="-240000">
                                      <p:cBhvr>
                                        <p:cTn id="25" dur="600" fill="hold">
                                          <p:stCondLst>
                                            <p:cond delay="600"/>
                                          </p:stCondLst>
                                        </p:cTn>
                                        <p:tgtEl>
                                          <p:spTgt spid="8"/>
                                        </p:tgtEl>
                                        <p:attrNameLst>
                                          <p:attrName>r</p:attrName>
                                        </p:attrNameLst>
                                      </p:cBhvr>
                                    </p:animRot>
                                    <p:animRot by="240000">
                                      <p:cBhvr>
                                        <p:cTn id="26" dur="600" fill="hold">
                                          <p:stCondLst>
                                            <p:cond delay="1200"/>
                                          </p:stCondLst>
                                        </p:cTn>
                                        <p:tgtEl>
                                          <p:spTgt spid="8"/>
                                        </p:tgtEl>
                                        <p:attrNameLst>
                                          <p:attrName>r</p:attrName>
                                        </p:attrNameLst>
                                      </p:cBhvr>
                                    </p:animRot>
                                    <p:animRot by="-240000">
                                      <p:cBhvr>
                                        <p:cTn id="27" dur="600" fill="hold">
                                          <p:stCondLst>
                                            <p:cond delay="1800"/>
                                          </p:stCondLst>
                                        </p:cTn>
                                        <p:tgtEl>
                                          <p:spTgt spid="8"/>
                                        </p:tgtEl>
                                        <p:attrNameLst>
                                          <p:attrName>r</p:attrName>
                                        </p:attrNameLst>
                                      </p:cBhvr>
                                    </p:animRot>
                                    <p:animRot by="120000">
                                      <p:cBhvr>
                                        <p:cTn id="28" dur="600" fill="hold">
                                          <p:stCondLst>
                                            <p:cond delay="2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childTnLst>
              </p:cTn>
              <p:nextCondLst>
                <p:cond evt="onClick" delay="0">
                  <p:tgtEl>
                    <p:spTgt spid="9"/>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childTnLst>
                          </p:cTn>
                        </p:par>
                      </p:childTnLst>
                    </p:cTn>
                  </p:par>
                </p:childTnLst>
              </p:cTn>
              <p:nextCondLst>
                <p:cond evt="onClick" delay="0">
                  <p:tgtEl>
                    <p:spTgt spid="24"/>
                  </p:tgtEl>
                </p:cond>
              </p:nextCondLst>
            </p:seq>
            <p:seq concurrent="1" nextAc="seek">
              <p:cTn id="45" restart="whenNotActive" fill="hold" evtFilter="cancelBubble" nodeType="interactiveSeq">
                <p:stCondLst>
                  <p:cond evt="onClick" delay="0">
                    <p:tgtEl>
                      <p:spTgt spid="25"/>
                    </p:tgtEl>
                  </p:cond>
                </p:stCondLst>
                <p:endSync evt="end" delay="0">
                  <p:rtn val="all"/>
                </p:endSync>
                <p:childTnLst>
                  <p:par>
                    <p:cTn id="46" fill="hold">
                      <p:stCondLst>
                        <p:cond delay="0"/>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childTnLst>
                          </p:cTn>
                        </p:par>
                      </p:childTnLst>
                    </p:cTn>
                  </p:par>
                </p:childTnLst>
              </p:cTn>
              <p:nextCondLst>
                <p:cond evt="onClick" delay="0">
                  <p:tgtEl>
                    <p:spTgt spid="25"/>
                  </p:tgtEl>
                </p:cond>
              </p:nextCondLst>
            </p:seq>
            <p:seq concurrent="1" nextAc="seek">
              <p:cTn id="53" restart="whenNotActive" fill="hold" evtFilter="cancelBubble" nodeType="interactiveSeq">
                <p:stCondLst>
                  <p:cond evt="onClick" delay="0">
                    <p:tgtEl>
                      <p:spTgt spid="26"/>
                    </p:tgtEl>
                  </p:cond>
                </p:stCondLst>
                <p:endSync evt="end" delay="0">
                  <p:rtn val="all"/>
                </p:endSync>
                <p:childTnLst>
                  <p:par>
                    <p:cTn id="54" fill="hold">
                      <p:stCondLst>
                        <p:cond delay="0"/>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childTnLst>
                          </p:cTn>
                        </p:par>
                      </p:childTnLst>
                    </p:cTn>
                  </p:par>
                </p:childTnLst>
              </p:cTn>
              <p:nextCondLst>
                <p:cond evt="onClick" delay="0">
                  <p:tgtEl>
                    <p:spTgt spid="2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a:extLst>
              <a:ext uri="{BEBA8EAE-BF5A-486C-A8C5-ECC9F3942E4B}">
                <a14:imgProps xmlns:a14="http://schemas.microsoft.com/office/drawing/2010/main">
                  <a14:imgLayer r:embed="rId9">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838200" y="-282750"/>
            <a:ext cx="10744199" cy="4209369"/>
          </a:xfrm>
          <a:prstGeom prst="rect">
            <a:avLst/>
          </a:prstGeom>
        </p:spPr>
      </p:pic>
      <p:sp>
        <p:nvSpPr>
          <p:cNvPr id="12" name="Rectangle 11"/>
          <p:cNvSpPr/>
          <p:nvPr/>
        </p:nvSpPr>
        <p:spPr>
          <a:xfrm>
            <a:off x="1371600" y="4027708"/>
            <a:ext cx="4608467" cy="90843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Thỏ trắng</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708872" y="4027708"/>
            <a:ext cx="4721128" cy="90843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Nhím trắng</a:t>
            </a:r>
          </a:p>
        </p:txBody>
      </p:sp>
      <p:sp>
        <p:nvSpPr>
          <p:cNvPr id="14" name="Rectangle 13"/>
          <p:cNvSpPr/>
          <p:nvPr/>
        </p:nvSpPr>
        <p:spPr>
          <a:xfrm>
            <a:off x="1371601" y="5093497"/>
            <a:ext cx="4608466" cy="123110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Sóc nâu</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p:cNvSpPr/>
          <p:nvPr/>
        </p:nvSpPr>
        <p:spPr>
          <a:xfrm>
            <a:off x="6682368" y="5129495"/>
            <a:ext cx="4747632" cy="111890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Bạn Voi</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3467" y="4259613"/>
            <a:ext cx="672947" cy="591378"/>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12584" y="5688947"/>
            <a:ext cx="672129" cy="590658"/>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57872" y="4398441"/>
            <a:ext cx="672128" cy="537702"/>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5294" y="5761365"/>
            <a:ext cx="672129" cy="590658"/>
          </a:xfrm>
          <a:prstGeom prst="rect">
            <a:avLst/>
          </a:prstGeom>
        </p:spPr>
      </p:pic>
      <p:sp>
        <p:nvSpPr>
          <p:cNvPr id="24" name="Right Arrow 23">
            <a:hlinkClick r:id="rId12" action="ppaction://hlinksldjump"/>
          </p:cNvPr>
          <p:cNvSpPr/>
          <p:nvPr/>
        </p:nvSpPr>
        <p:spPr>
          <a:xfrm>
            <a:off x="11148649" y="6056694"/>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Times New Roman" panose="02020603050405020304" pitchFamily="18" charset="0"/>
                <a:cs typeface="Times New Roman" panose="02020603050405020304" pitchFamily="18" charset="0"/>
              </a:rPr>
              <a:t>Trở</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endParaRPr lang="en-US"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590800" y="1221769"/>
            <a:ext cx="7239000" cy="1322070"/>
          </a:xfrm>
          <a:prstGeom prst="rect">
            <a:avLst/>
          </a:prstGeom>
          <a:noFill/>
        </p:spPr>
        <p:txBody>
          <a:bodyPr wrap="square" rtlCol="0">
            <a:spAutoFit/>
          </a:bodyPr>
          <a:lstStyle/>
          <a:p>
            <a:pPr algn="ctr"/>
            <a:r>
              <a:rPr lang="en-US" sz="4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Trong bài Nhím nâu kết bạn, nhím nâu kết bạn với ai?</a:t>
            </a:r>
            <a:endParaRPr lang="en-US" sz="2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6"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a:extLst>
              <a:ext uri="{BEBA8EAE-BF5A-486C-A8C5-ECC9F3942E4B}">
                <a14:imgProps xmlns:a14="http://schemas.microsoft.com/office/drawing/2010/main">
                  <a14:imgLayer r:embed="rId9">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404193" y="-118406"/>
            <a:ext cx="9524999" cy="4209369"/>
          </a:xfrm>
          <a:prstGeom prst="rect">
            <a:avLst/>
          </a:prstGeom>
        </p:spPr>
      </p:pic>
      <p:sp>
        <p:nvSpPr>
          <p:cNvPr id="12" name="Rectangle 11"/>
          <p:cNvSpPr/>
          <p:nvPr/>
        </p:nvSpPr>
        <p:spPr>
          <a:xfrm>
            <a:off x="2286001" y="4159801"/>
            <a:ext cx="356330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chăm chỉ</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413939" y="4938129"/>
            <a:ext cx="3796861"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a:t>
            </a: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hiền lành, nhút nhát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2286001" y="4938130"/>
            <a:ext cx="3563299"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mạnh mẽ</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p:cNvSpPr/>
          <p:nvPr/>
        </p:nvSpPr>
        <p:spPr>
          <a:xfrm>
            <a:off x="6413940" y="4136983"/>
            <a:ext cx="379686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mạnh dạn</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62701" y="4104246"/>
            <a:ext cx="672947" cy="591378"/>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91395" y="4185227"/>
            <a:ext cx="672129" cy="590658"/>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38672" y="4964696"/>
            <a:ext cx="672128" cy="537702"/>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77172" y="4964696"/>
            <a:ext cx="672129" cy="590658"/>
          </a:xfrm>
          <a:prstGeom prst="rect">
            <a:avLst/>
          </a:prstGeom>
        </p:spPr>
      </p:pic>
      <p:sp>
        <p:nvSpPr>
          <p:cNvPr id="24" name="Right Arrow 23">
            <a:hlinkClick r:id="rId12" action="ppaction://hlinksldjump"/>
          </p:cNvPr>
          <p:cNvSpPr/>
          <p:nvPr/>
        </p:nvSpPr>
        <p:spPr>
          <a:xfrm>
            <a:off x="11148649" y="5867400"/>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251639" y="1310963"/>
            <a:ext cx="6324600" cy="1322070"/>
          </a:xfrm>
          <a:prstGeom prst="rect">
            <a:avLst/>
          </a:prstGeom>
          <a:noFill/>
        </p:spPr>
        <p:txBody>
          <a:bodyPr wrap="square" rtlCol="0">
            <a:spAutoFit/>
          </a:bodyPr>
          <a:lstStyle/>
          <a:p>
            <a:pPr algn="ctr"/>
            <a:r>
              <a:rPr lang="en-US" sz="4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Tính cách của nhím nâu như thế nào?</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6"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a:extLst>
              <a:ext uri="{BEBA8EAE-BF5A-486C-A8C5-ECC9F3942E4B}">
                <a14:imgProps xmlns:a14="http://schemas.microsoft.com/office/drawing/2010/main">
                  <a14:imgLayer r:embed="rId9">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981200" y="-169237"/>
            <a:ext cx="8991599" cy="4209369"/>
          </a:xfrm>
          <a:prstGeom prst="rect">
            <a:avLst/>
          </a:prstGeom>
        </p:spPr>
      </p:pic>
      <p:sp>
        <p:nvSpPr>
          <p:cNvPr id="12" name="Rectangle 11"/>
          <p:cNvSpPr/>
          <p:nvPr/>
        </p:nvSpPr>
        <p:spPr>
          <a:xfrm>
            <a:off x="1371600" y="4101063"/>
            <a:ext cx="4690873" cy="10043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Vội vàng</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1399309" y="5435371"/>
            <a:ext cx="4663162" cy="134642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Vồn vã</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6764774" y="4109522"/>
            <a:ext cx="4208025" cy="99587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t>
            </a:r>
            <a:r>
              <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chăm chỉ</a:t>
            </a:r>
          </a:p>
        </p:txBody>
      </p:sp>
      <p:sp>
        <p:nvSpPr>
          <p:cNvPr id="15" name="Rectangle 14"/>
          <p:cNvSpPr/>
          <p:nvPr/>
        </p:nvSpPr>
        <p:spPr>
          <a:xfrm>
            <a:off x="6871572" y="5435370"/>
            <a:ext cx="4101227" cy="1346430"/>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thờ ơ</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9423" y="4514022"/>
            <a:ext cx="672947" cy="591378"/>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00670" y="6242258"/>
            <a:ext cx="672129" cy="590658"/>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0343" y="6320298"/>
            <a:ext cx="672128" cy="537702"/>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40876" y="4069047"/>
            <a:ext cx="672129" cy="590658"/>
          </a:xfrm>
          <a:prstGeom prst="rect">
            <a:avLst/>
          </a:prstGeom>
        </p:spPr>
      </p:pic>
      <p:sp>
        <p:nvSpPr>
          <p:cNvPr id="24" name="Right Arrow 23">
            <a:hlinkClick r:id="rId12" action="ppaction://hlinksldjump"/>
          </p:cNvPr>
          <p:cNvSpPr/>
          <p:nvPr/>
        </p:nvSpPr>
        <p:spPr>
          <a:xfrm>
            <a:off x="11148649" y="5981730"/>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657600" y="1252650"/>
            <a:ext cx="5705043" cy="1477328"/>
          </a:xfrm>
          <a:prstGeom prst="rect">
            <a:avLst/>
          </a:prstGeom>
          <a:noFill/>
        </p:spPr>
        <p:txBody>
          <a:bodyPr wrap="square" rtlCol="0">
            <a:spAutoFit/>
          </a:bodyP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Niềm nở, nhiệt tình khi trò chuyện với người khác là nghĩa của từ nào?</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6"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a:extLst>
              <a:ext uri="{BEBA8EAE-BF5A-486C-A8C5-ECC9F3942E4B}">
                <a14:imgProps xmlns:a14="http://schemas.microsoft.com/office/drawing/2010/main">
                  <a14:imgLayer r:embed="rId9">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2863618" y="-235498"/>
            <a:ext cx="6919331" cy="4209369"/>
          </a:xfrm>
          <a:prstGeom prst="rect">
            <a:avLst/>
          </a:prstGeom>
        </p:spPr>
      </p:pic>
      <p:sp>
        <p:nvSpPr>
          <p:cNvPr id="12" name="Rectangle 11"/>
          <p:cNvSpPr/>
          <p:nvPr/>
        </p:nvSpPr>
        <p:spPr>
          <a:xfrm>
            <a:off x="1600201" y="4034802"/>
            <a:ext cx="4422856" cy="93823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trốn tìm</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751861" y="4034802"/>
            <a:ext cx="4068539" cy="93823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trú ngụ </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1634837" y="5181600"/>
            <a:ext cx="4388220" cy="144779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alt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sinh sôi</a:t>
            </a:r>
          </a:p>
        </p:txBody>
      </p:sp>
      <p:sp>
        <p:nvSpPr>
          <p:cNvPr id="15" name="Rectangle 14"/>
          <p:cNvSpPr/>
          <p:nvPr/>
        </p:nvSpPr>
        <p:spPr>
          <a:xfrm>
            <a:off x="6772643" y="5181600"/>
            <a:ext cx="4047757" cy="144779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ẩn nấp</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6456" y="4002065"/>
            <a:ext cx="672947" cy="591378"/>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75980" y="6085699"/>
            <a:ext cx="672129" cy="590658"/>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14623" y="4515035"/>
            <a:ext cx="672128" cy="537702"/>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50928" y="5616828"/>
            <a:ext cx="672129" cy="590658"/>
          </a:xfrm>
          <a:prstGeom prst="rect">
            <a:avLst/>
          </a:prstGeom>
        </p:spPr>
      </p:pic>
      <p:sp>
        <p:nvSpPr>
          <p:cNvPr id="24" name="Right Arrow 23">
            <a:hlinkClick r:id="rId12" action="ppaction://hlinksldjump"/>
          </p:cNvPr>
          <p:cNvSpPr/>
          <p:nvPr/>
        </p:nvSpPr>
        <p:spPr>
          <a:xfrm>
            <a:off x="11148649" y="5951972"/>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4038600" y="1500165"/>
            <a:ext cx="4800600" cy="1753235"/>
          </a:xfrm>
          <a:prstGeom prst="rect">
            <a:avLst/>
          </a:prstGeom>
          <a:noFill/>
        </p:spPr>
        <p:txBody>
          <a:bodyPr wrap="square" rtlCol="0">
            <a:spAutoFit/>
          </a:bodyP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Sinh sống tạm ở một nơi nào đó là nghĩa của từ nào?</a:t>
            </a:r>
            <a:endParaRPr lang="en-US"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6"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8">
            <a:extLst>
              <a:ext uri="{BEBA8EAE-BF5A-486C-A8C5-ECC9F3942E4B}">
                <a14:imgProps xmlns:a14="http://schemas.microsoft.com/office/drawing/2010/main">
                  <a14:imgLayer r:embed="rId9">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2842402" y="-169237"/>
            <a:ext cx="6919331" cy="4209369"/>
          </a:xfrm>
          <a:prstGeom prst="rect">
            <a:avLst/>
          </a:prstGeom>
        </p:spPr>
      </p:pic>
      <p:sp>
        <p:nvSpPr>
          <p:cNvPr id="12" name="Rectangle 11"/>
          <p:cNvSpPr/>
          <p:nvPr/>
        </p:nvSpPr>
        <p:spPr>
          <a:xfrm>
            <a:off x="685800" y="4101063"/>
            <a:ext cx="5316041" cy="10805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áy bay</a:t>
            </a:r>
            <a:endPar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85800" y="5434213"/>
            <a:ext cx="5402387" cy="119518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r>
              <a:rPr 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on diều</a:t>
            </a:r>
            <a:endParaRPr lang="vi-VN"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6704141" y="4015912"/>
            <a:ext cx="5106859" cy="116568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rPr>
              <a:t>B.</a:t>
            </a:r>
            <a:r>
              <a:rPr lang="en-US" sz="2800" b="1" dirty="0">
                <a:solidFill>
                  <a:prstClr val="black"/>
                </a:solidFill>
                <a:latin typeface="Times New Roman" panose="02020603050405020304" pitchFamily="18" charset="0"/>
                <a:cs typeface="Times New Roman" panose="02020603050405020304" pitchFamily="18" charset="0"/>
              </a:rPr>
              <a:t>Cầu vồng</a:t>
            </a:r>
            <a:endParaRPr lang="vi-VN" sz="2800" b="1"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728144" y="5399090"/>
            <a:ext cx="5082855" cy="1230310"/>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rPr>
              <a:t>D. </a:t>
            </a:r>
            <a:r>
              <a:rPr lang="en-US" altLang="vi-VN" sz="3200" b="1" dirty="0">
                <a:solidFill>
                  <a:prstClr val="black"/>
                </a:solidFill>
                <a:latin typeface="Times New Roman" panose="02020603050405020304" pitchFamily="18" charset="0"/>
                <a:cs typeface="Times New Roman" panose="02020603050405020304" pitchFamily="18" charset="0"/>
              </a:rPr>
              <a:t>Đám mây</a:t>
            </a: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15240" y="4068326"/>
            <a:ext cx="672947" cy="591378"/>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7395" y="5438033"/>
            <a:ext cx="630120" cy="590658"/>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42214" y="6155962"/>
            <a:ext cx="672128" cy="537702"/>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38871" y="4170425"/>
            <a:ext cx="672129" cy="590658"/>
          </a:xfrm>
          <a:prstGeom prst="rect">
            <a:avLst/>
          </a:prstGeom>
        </p:spPr>
      </p:pic>
      <p:sp>
        <p:nvSpPr>
          <p:cNvPr id="24" name="Right Arrow 23">
            <a:hlinkClick r:id="rId12" action="ppaction://hlinksldjump"/>
          </p:cNvPr>
          <p:cNvSpPr/>
          <p:nvPr/>
        </p:nvSpPr>
        <p:spPr>
          <a:xfrm>
            <a:off x="11147515" y="6042883"/>
            <a:ext cx="1043351" cy="85811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Times New Roman" panose="02020603050405020304" pitchFamily="18" charset="0"/>
                <a:cs typeface="Times New Roman" panose="02020603050405020304" pitchFamily="18" charset="0"/>
              </a:rPr>
              <a:t>Trở</a:t>
            </a:r>
            <a:r>
              <a:rPr lang="en-US" b="1" dirty="0">
                <a:solidFill>
                  <a:prstClr val="white"/>
                </a:solidFill>
                <a:latin typeface="Times New Roman" panose="02020603050405020304" pitchFamily="18" charset="0"/>
                <a:cs typeface="Times New Roman" panose="02020603050405020304" pitchFamily="18" charset="0"/>
              </a:rPr>
              <a:t> </a:t>
            </a:r>
            <a:r>
              <a:rPr lang="en-US" b="1" dirty="0" err="1">
                <a:solidFill>
                  <a:prstClr val="white"/>
                </a:solidFill>
                <a:latin typeface="Times New Roman" panose="02020603050405020304" pitchFamily="18" charset="0"/>
                <a:cs typeface="Times New Roman" panose="02020603050405020304" pitchFamily="18" charset="0"/>
              </a:rPr>
              <a:t>về</a:t>
            </a:r>
            <a:endParaRPr lang="en-US" b="1" dirty="0">
              <a:solidFill>
                <a:prstClr val="whit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901132" y="1056003"/>
            <a:ext cx="4800600" cy="2861310"/>
          </a:xfrm>
          <a:prstGeom prst="rect">
            <a:avLst/>
          </a:prstGeom>
          <a:noFill/>
        </p:spPr>
        <p:txBody>
          <a:bodyPr wrap="square" rtlCol="0">
            <a:spAutoFit/>
          </a:bodyP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Muôn màu muôn sắc máy bay,</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Buộc dây cho chắc thả ngay lên trời</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Là đồ chơi gì?</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2"/>
                                        </p:tgtEl>
                                        <p:attrNameLst>
                                          <p:attrName>fillcolor</p:attrName>
                                        </p:attrNameLst>
                                      </p:cBhvr>
                                      <p:to>
                                        <a:srgbClr val="FFF2CC"/>
                                      </p:to>
                                    </p:animClr>
                                    <p:set>
                                      <p:cBhvr>
                                        <p:cTn id="30" dur="250" fill="hold"/>
                                        <p:tgtEl>
                                          <p:spTgt spid="12"/>
                                        </p:tgtEl>
                                        <p:attrNameLst>
                                          <p:attrName>fill.type</p:attrName>
                                        </p:attrNameLst>
                                      </p:cBhvr>
                                      <p:to>
                                        <p:strVal val="solid"/>
                                      </p:to>
                                    </p:set>
                                    <p:set>
                                      <p:cBhvr>
                                        <p:cTn id="31" dur="250" fill="hold"/>
                                        <p:tgtEl>
                                          <p:spTgt spid="1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250" fill="hold"/>
                                        <p:tgtEl>
                                          <p:spTgt spid="16"/>
                                        </p:tgtEl>
                                        <p:attrNameLst>
                                          <p:attrName>ppt_w</p:attrName>
                                        </p:attrNameLst>
                                      </p:cBhvr>
                                      <p:tavLst>
                                        <p:tav tm="0">
                                          <p:val>
                                            <p:strVal val="4*#ppt_w"/>
                                          </p:val>
                                        </p:tav>
                                        <p:tav tm="100000">
                                          <p:val>
                                            <p:strVal val="#ppt_w"/>
                                          </p:val>
                                        </p:tav>
                                      </p:tavLst>
                                    </p:anim>
                                    <p:anim calcmode="lin" valueType="num">
                                      <p:cBhvr>
                                        <p:cTn id="3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Wrong Buzzer.wav"/>
                                        </p:tgtEl>
                                      </p:cMediaNode>
                                    </p:audio>
                                  </p:subTnLst>
                                </p:cTn>
                              </p:par>
                              <p:par>
                                <p:cTn id="36" presetID="1" presetClass="emph" presetSubtype="2" fill="hold" nodeType="withEffect">
                                  <p:stCondLst>
                                    <p:cond delay="1000"/>
                                  </p:stCondLst>
                                  <p:childTnLst>
                                    <p:animClr clrSpc="rgb" dir="cw">
                                      <p:cBhvr>
                                        <p:cTn id="37" dur="250" fill="hold"/>
                                        <p:tgtEl>
                                          <p:spTgt spid="12"/>
                                        </p:tgtEl>
                                        <p:attrNameLst>
                                          <p:attrName>fillcolor</p:attrName>
                                        </p:attrNameLst>
                                      </p:cBhvr>
                                      <p:to>
                                        <a:srgbClr val="FFFF00"/>
                                      </p:to>
                                    </p:animClr>
                                    <p:set>
                                      <p:cBhvr>
                                        <p:cTn id="38" dur="250" fill="hold"/>
                                        <p:tgtEl>
                                          <p:spTgt spid="12"/>
                                        </p:tgtEl>
                                        <p:attrNameLst>
                                          <p:attrName>fill.type</p:attrName>
                                        </p:attrNameLst>
                                      </p:cBhvr>
                                      <p:to>
                                        <p:strVal val="solid"/>
                                      </p:to>
                                    </p:set>
                                    <p:set>
                                      <p:cBhvr>
                                        <p:cTn id="3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3"/>
                                        </p:tgtEl>
                                        <p:attrNameLst>
                                          <p:attrName>fillcolor</p:attrName>
                                        </p:attrNameLst>
                                      </p:cBhvr>
                                      <p:to>
                                        <a:srgbClr val="FFF2CC"/>
                                      </p:to>
                                    </p:animClr>
                                    <p:set>
                                      <p:cBhvr>
                                        <p:cTn id="45" dur="250" fill="hold"/>
                                        <p:tgtEl>
                                          <p:spTgt spid="13"/>
                                        </p:tgtEl>
                                        <p:attrNameLst>
                                          <p:attrName>fill.type</p:attrName>
                                        </p:attrNameLst>
                                      </p:cBhvr>
                                      <p:to>
                                        <p:strVal val="solid"/>
                                      </p:to>
                                    </p:set>
                                    <p:set>
                                      <p:cBhvr>
                                        <p:cTn id="46" dur="250" fill="hold"/>
                                        <p:tgtEl>
                                          <p:spTgt spid="1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250" fill="hold"/>
                                        <p:tgtEl>
                                          <p:spTgt spid="18"/>
                                        </p:tgtEl>
                                        <p:attrNameLst>
                                          <p:attrName>ppt_w</p:attrName>
                                        </p:attrNameLst>
                                      </p:cBhvr>
                                      <p:tavLst>
                                        <p:tav tm="0">
                                          <p:val>
                                            <p:strVal val="4*#ppt_w"/>
                                          </p:val>
                                        </p:tav>
                                        <p:tav tm="100000">
                                          <p:val>
                                            <p:strVal val="#ppt_w"/>
                                          </p:val>
                                        </p:tav>
                                      </p:tavLst>
                                    </p:anim>
                                    <p:anim calcmode="lin" valueType="num">
                                      <p:cBhvr>
                                        <p:cTn id="50"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6" name="Check mark.wav"/>
                                        </p:tgtEl>
                                      </p:cMediaNode>
                                    </p:audio>
                                  </p:subTnLst>
                                </p:cTn>
                              </p:par>
                              <p:par>
                                <p:cTn id="51" presetID="1" presetClass="emph" presetSubtype="2" fill="hold" nodeType="withEffect">
                                  <p:stCondLst>
                                    <p:cond delay="1000"/>
                                  </p:stCondLst>
                                  <p:childTnLst>
                                    <p:animClr clrSpc="rgb" dir="cw">
                                      <p:cBhvr>
                                        <p:cTn id="52" dur="250" fill="hold"/>
                                        <p:tgtEl>
                                          <p:spTgt spid="13"/>
                                        </p:tgtEl>
                                        <p:attrNameLst>
                                          <p:attrName>fillcolor</p:attrName>
                                        </p:attrNameLst>
                                      </p:cBhvr>
                                      <p:to>
                                        <a:srgbClr val="00B050"/>
                                      </p:to>
                                    </p:animClr>
                                    <p:set>
                                      <p:cBhvr>
                                        <p:cTn id="53" dur="250" fill="hold"/>
                                        <p:tgtEl>
                                          <p:spTgt spid="13"/>
                                        </p:tgtEl>
                                        <p:attrNameLst>
                                          <p:attrName>fill.type</p:attrName>
                                        </p:attrNameLst>
                                      </p:cBhvr>
                                      <p:to>
                                        <p:strVal val="solid"/>
                                      </p:to>
                                    </p:set>
                                    <p:set>
                                      <p:cBhvr>
                                        <p:cTn id="5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4"/>
                                        </p:tgtEl>
                                        <p:attrNameLst>
                                          <p:attrName>fillcolor</p:attrName>
                                        </p:attrNameLst>
                                      </p:cBhvr>
                                      <p:to>
                                        <a:srgbClr val="FFF2CC"/>
                                      </p:to>
                                    </p:animClr>
                                    <p:set>
                                      <p:cBhvr>
                                        <p:cTn id="60" dur="250" fill="hold"/>
                                        <p:tgtEl>
                                          <p:spTgt spid="14"/>
                                        </p:tgtEl>
                                        <p:attrNameLst>
                                          <p:attrName>fill.type</p:attrName>
                                        </p:attrNameLst>
                                      </p:cBhvr>
                                      <p:to>
                                        <p:strVal val="solid"/>
                                      </p:to>
                                    </p:set>
                                    <p:set>
                                      <p:cBhvr>
                                        <p:cTn id="61" dur="250" fill="hold"/>
                                        <p:tgtEl>
                                          <p:spTgt spid="1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250" fill="hold"/>
                                        <p:tgtEl>
                                          <p:spTgt spid="19"/>
                                        </p:tgtEl>
                                        <p:attrNameLst>
                                          <p:attrName>ppt_w</p:attrName>
                                        </p:attrNameLst>
                                      </p:cBhvr>
                                      <p:tavLst>
                                        <p:tav tm="0">
                                          <p:val>
                                            <p:strVal val="4*#ppt_w"/>
                                          </p:val>
                                        </p:tav>
                                        <p:tav tm="100000">
                                          <p:val>
                                            <p:strVal val="#ppt_w"/>
                                          </p:val>
                                        </p:tav>
                                      </p:tavLst>
                                    </p:anim>
                                    <p:anim calcmode="lin" valueType="num">
                                      <p:cBhvr>
                                        <p:cTn id="65"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0"/>
                                  </p:stCondLst>
                                  <p:childTnLst>
                                    <p:animClr clrSpc="rgb" dir="cw">
                                      <p:cBhvr>
                                        <p:cTn id="67" dur="250" fill="hold"/>
                                        <p:tgtEl>
                                          <p:spTgt spid="14"/>
                                        </p:tgtEl>
                                        <p:attrNameLst>
                                          <p:attrName>fillcolor</p:attrName>
                                        </p:attrNameLst>
                                      </p:cBhvr>
                                      <p:to>
                                        <a:srgbClr val="FFFF00"/>
                                      </p:to>
                                    </p:animClr>
                                    <p:set>
                                      <p:cBhvr>
                                        <p:cTn id="68" dur="250" fill="hold"/>
                                        <p:tgtEl>
                                          <p:spTgt spid="14"/>
                                        </p:tgtEl>
                                        <p:attrNameLst>
                                          <p:attrName>fill.type</p:attrName>
                                        </p:attrNameLst>
                                      </p:cBhvr>
                                      <p:to>
                                        <p:strVal val="solid"/>
                                      </p:to>
                                    </p:set>
                                    <p:set>
                                      <p:cBhvr>
                                        <p:cTn id="69"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5"/>
                                        </p:tgtEl>
                                        <p:attrNameLst>
                                          <p:attrName>fillcolor</p:attrName>
                                        </p:attrNameLst>
                                      </p:cBhvr>
                                      <p:to>
                                        <a:srgbClr val="FFF2CC"/>
                                      </p:to>
                                    </p:animClr>
                                    <p:set>
                                      <p:cBhvr>
                                        <p:cTn id="75" dur="250" fill="hold"/>
                                        <p:tgtEl>
                                          <p:spTgt spid="15"/>
                                        </p:tgtEl>
                                        <p:attrNameLst>
                                          <p:attrName>fill.type</p:attrName>
                                        </p:attrNameLst>
                                      </p:cBhvr>
                                      <p:to>
                                        <p:strVal val="solid"/>
                                      </p:to>
                                    </p:set>
                                    <p:set>
                                      <p:cBhvr>
                                        <p:cTn id="76" dur="250" fill="hold"/>
                                        <p:tgtEl>
                                          <p:spTgt spid="15"/>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ppt_w</p:attrName>
                                        </p:attrNameLst>
                                      </p:cBhvr>
                                      <p:tavLst>
                                        <p:tav tm="0">
                                          <p:val>
                                            <p:strVal val="4*#ppt_w"/>
                                          </p:val>
                                        </p:tav>
                                        <p:tav tm="100000">
                                          <p:val>
                                            <p:strVal val="#ppt_w"/>
                                          </p:val>
                                        </p:tav>
                                      </p:tavLst>
                                    </p:anim>
                                    <p:anim calcmode="lin" valueType="num">
                                      <p:cBhvr>
                                        <p:cTn id="8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5"/>
                                        </p:tgtEl>
                                        <p:attrNameLst>
                                          <p:attrName>fillcolor</p:attrName>
                                        </p:attrNameLst>
                                      </p:cBhvr>
                                      <p:to>
                                        <a:srgbClr val="FFFF00"/>
                                      </p:to>
                                    </p:animClr>
                                    <p:set>
                                      <p:cBhvr>
                                        <p:cTn id="83" dur="250" fill="hold"/>
                                        <p:tgtEl>
                                          <p:spTgt spid="15"/>
                                        </p:tgtEl>
                                        <p:attrNameLst>
                                          <p:attrName>fill.type</p:attrName>
                                        </p:attrNameLst>
                                      </p:cBhvr>
                                      <p:to>
                                        <p:strVal val="solid"/>
                                      </p:to>
                                    </p:set>
                                    <p:set>
                                      <p:cBhvr>
                                        <p:cTn id="8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4" grpId="0" bldLvl="0" animBg="1"/>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20782" y="0"/>
            <a:ext cx="12268201" cy="22074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3" name="Flowchart: Document 17"/>
          <p:cNvSpPr/>
          <p:nvPr/>
        </p:nvSpPr>
        <p:spPr>
          <a:xfrm>
            <a:off x="-76199" y="-14642"/>
            <a:ext cx="12268199" cy="186169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9" name="TextBox 8"/>
          <p:cNvSpPr txBox="1"/>
          <p:nvPr/>
        </p:nvSpPr>
        <p:spPr>
          <a:xfrm>
            <a:off x="1800225" y="275590"/>
            <a:ext cx="9233535" cy="1197610"/>
          </a:xfrm>
          <a:prstGeom prst="rect">
            <a:avLst/>
          </a:prstGeom>
          <a:noFill/>
        </p:spPr>
        <p:txBody>
          <a:bodyPr wrap="square" lIns="91391" tIns="45696" rIns="91391" bIns="45696" rtlCol="0">
            <a:spAutoFit/>
          </a:bodyPr>
          <a:lstStyle/>
          <a:p>
            <a:pPr algn="ctr"/>
            <a:r>
              <a:rPr lang="en-US" sz="7200" b="1" dirty="0">
                <a:ln w="3175">
                  <a:solidFill>
                    <a:schemeClr val="bg1"/>
                  </a:solidFill>
                </a:ln>
                <a:solidFill>
                  <a:schemeClr val="bg1"/>
                </a:solidFill>
                <a:latin typeface="Arial-Rounded" panose="020B0500000000000000" pitchFamily="34" charset="0"/>
                <a:ea typeface="Arial-Rounded" panose="020B0500000000000000" pitchFamily="34" charset="0"/>
                <a:cs typeface="Arial-Rounded" panose="020B0500000000000000" pitchFamily="34" charset="0"/>
              </a:rPr>
              <a:t>Thứ....ngày....tháng....</a:t>
            </a:r>
          </a:p>
        </p:txBody>
      </p:sp>
      <p:grpSp>
        <p:nvGrpSpPr>
          <p:cNvPr id="10" name="Group 9"/>
          <p:cNvGrpSpPr/>
          <p:nvPr/>
        </p:nvGrpSpPr>
        <p:grpSpPr>
          <a:xfrm>
            <a:off x="1938020" y="3429000"/>
            <a:ext cx="9443085" cy="1383665"/>
            <a:chOff x="2052684" y="2617912"/>
            <a:chExt cx="5768788" cy="1092595"/>
          </a:xfrm>
        </p:grpSpPr>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84" y="2617912"/>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57479" y="2772823"/>
              <a:ext cx="5121462" cy="653351"/>
            </a:xfrm>
            <a:prstGeom prst="rect">
              <a:avLst/>
            </a:prstGeom>
            <a:noFill/>
          </p:spPr>
          <p:txBody>
            <a:bodyPr wrap="square" lIns="89301" tIns="44651" rIns="89301" bIns="44651" rtlCol="0">
              <a:spAutoFit/>
            </a:bodyPr>
            <a:lstStyle/>
            <a:p>
              <a:pPr algn="ctr"/>
              <a:r>
                <a:rPr lang="en-US" sz="4800" b="1" dirty="0">
                  <a:solidFill>
                    <a:srgbClr val="00863D"/>
                  </a:solidFill>
                  <a:latin typeface="Arial-Rounded" panose="020B0500000000000000" pitchFamily="34" charset="0"/>
                  <a:ea typeface="Arial-Rounded" panose="020B0500000000000000" pitchFamily="34" charset="0"/>
                  <a:cs typeface="Arial-Rounded" panose="020B0500000000000000" pitchFamily="34" charset="0"/>
                </a:rPr>
                <a:t>Thả Diều</a:t>
              </a:r>
            </a:p>
          </p:txBody>
        </p:sp>
      </p:grpSp>
      <p:sp>
        <p:nvSpPr>
          <p:cNvPr id="13" name="Rectangle 16"/>
          <p:cNvSpPr/>
          <p:nvPr/>
        </p:nvSpPr>
        <p:spPr>
          <a:xfrm rot="269291">
            <a:off x="985163" y="3614125"/>
            <a:ext cx="1448268" cy="1127520"/>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78B832"/>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6"/>
          <p:cNvSpPr/>
          <p:nvPr/>
        </p:nvSpPr>
        <p:spPr>
          <a:xfrm rot="489815">
            <a:off x="1159679" y="3735310"/>
            <a:ext cx="1135945" cy="905568"/>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92D050"/>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2641" y="3271097"/>
            <a:ext cx="1416718" cy="136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44727" y="3338628"/>
            <a:ext cx="967557" cy="1231900"/>
          </a:xfrm>
          <a:prstGeom prst="rect">
            <a:avLst/>
          </a:prstGeom>
          <a:noFill/>
        </p:spPr>
        <p:txBody>
          <a:bodyPr wrap="square" lIns="89301" tIns="44651" rIns="89301" bIns="44651" rtlCol="0">
            <a:spAutoFit/>
          </a:bodyPr>
          <a:lstStyle/>
          <a:p>
            <a:pPr algn="ctr"/>
            <a:r>
              <a:rPr lang="en-US" sz="3125"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3125"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295" b="1" dirty="0">
                <a:solidFill>
                  <a:schemeClr val="bg1"/>
                </a:solidFill>
                <a:latin typeface="Arial Rounded MT Bold" panose="020F0704030504030204" pitchFamily="34" charset="0"/>
                <a:ea typeface="Arial-Rounded" panose="020B0500000000000000" pitchFamily="34" charset="0"/>
                <a:cs typeface="Times New Roman" panose="02020603050405020304" pitchFamily="18" charset="0"/>
              </a:rPr>
              <a:t>21</a:t>
            </a:r>
          </a:p>
        </p:txBody>
      </p:sp>
      <p:sp>
        <p:nvSpPr>
          <p:cNvPr id="17" name="Rectangle 16"/>
          <p:cNvSpPr/>
          <p:nvPr/>
        </p:nvSpPr>
        <p:spPr>
          <a:xfrm>
            <a:off x="1" y="6629400"/>
            <a:ext cx="12192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pic>
        <p:nvPicPr>
          <p:cNvPr id="18" name="Picture 17">
            <a:extLst>
              <a:ext uri="{FF2B5EF4-FFF2-40B4-BE49-F238E27FC236}">
                <a16:creationId xmlns:a16="http://schemas.microsoft.com/office/drawing/2014/main" id="{8500BD5F-7E71-4A98-BD3A-0DB3AB51EC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97540" y="0"/>
            <a:ext cx="894460" cy="890201"/>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F91DCD0-7F50-4D25-9016-6DE7F5F41D8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Lớp 2B - Tiếng Việt. Bài 21-Thả diều (tiết 1 +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E7FF89AE-8CAF-4949-8D5A-D42EC483ED0F}: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13A316BC-909B-48C6-BA6E-137C47280705}: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6BD233FD-58BA-4B1F-A24F-4C0FB2F91E5A}: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8172FF38-AB63-4E1C-A432-7A82ED4FA74B}: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7EAF0FF1-2DB4-4712-8281-4C5E25BE4215}: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00A74F8C-E389-49C9-8085-5732F3E4BE3C}: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A5C2AC94-58FA-4D21-BB98-40EBE8C1FFBD}:271"/>
</p:tagLst>
</file>

<file path=ppt/tags/tag17.xml><?xml version="1.0" encoding="utf-8"?>
<p:tagLst xmlns:a="http://schemas.openxmlformats.org/drawingml/2006/main" xmlns:r="http://schemas.openxmlformats.org/officeDocument/2006/relationships" xmlns:p="http://schemas.openxmlformats.org/presentationml/2006/main">
  <p:tag name="GENSWF_SLIDE_UID" val="{AA581122-BEEE-48AA-B5D0-6BFC089718DC}:279"/>
</p:tagLst>
</file>

<file path=ppt/tags/tag18.xml><?xml version="1.0" encoding="utf-8"?>
<p:tagLst xmlns:a="http://schemas.openxmlformats.org/drawingml/2006/main" xmlns:r="http://schemas.openxmlformats.org/officeDocument/2006/relationships" xmlns:p="http://schemas.openxmlformats.org/presentationml/2006/main">
  <p:tag name="GENSWF_SLIDE_UID" val="{B53CC348-BEEC-4AC9-A203-BC81C41BCD3D}:278"/>
</p:tagLst>
</file>

<file path=ppt/tags/tag19.xml><?xml version="1.0" encoding="utf-8"?>
<p:tagLst xmlns:a="http://schemas.openxmlformats.org/drawingml/2006/main" xmlns:r="http://schemas.openxmlformats.org/officeDocument/2006/relationships" xmlns:p="http://schemas.openxmlformats.org/presentationml/2006/main">
  <p:tag name="GENSWF_SLIDE_UID" val="{E9FD7E0D-D6BA-4AA4-B2D1-BE7DE794B7FE}:273"/>
</p:tagLst>
</file>

<file path=ppt/tags/tag2.xml><?xml version="1.0" encoding="utf-8"?>
<p:tagLst xmlns:a="http://schemas.openxmlformats.org/drawingml/2006/main" xmlns:r="http://schemas.openxmlformats.org/officeDocument/2006/relationships" xmlns:p="http://schemas.openxmlformats.org/presentationml/2006/main">
  <p:tag name="GENSWF_SLIDE_UID" val="{492BA1D9-69A1-40A3-A107-87B1DFE49A21}:300"/>
</p:tagLst>
</file>

<file path=ppt/tags/tag20.xml><?xml version="1.0" encoding="utf-8"?>
<p:tagLst xmlns:a="http://schemas.openxmlformats.org/drawingml/2006/main" xmlns:r="http://schemas.openxmlformats.org/officeDocument/2006/relationships" xmlns:p="http://schemas.openxmlformats.org/presentationml/2006/main">
  <p:tag name="GENSWF_SLIDE_UID" val="{62764B02-F1F4-4CEB-81F2-0318B5768B2B}:274"/>
</p:tagLst>
</file>

<file path=ppt/tags/tag21.xml><?xml version="1.0" encoding="utf-8"?>
<p:tagLst xmlns:a="http://schemas.openxmlformats.org/drawingml/2006/main" xmlns:r="http://schemas.openxmlformats.org/officeDocument/2006/relationships" xmlns:p="http://schemas.openxmlformats.org/presentationml/2006/main">
  <p:tag name="GENSWF_SLIDE_UID" val="{475B69F2-EA2B-416C-A923-F8CEF4EF593D}: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025D85D8-3892-47FB-B44A-016F98A29E7D}:276"/>
</p:tagLst>
</file>

<file path=ppt/tags/tag23.xml><?xml version="1.0" encoding="utf-8"?>
<p:tagLst xmlns:a="http://schemas.openxmlformats.org/drawingml/2006/main" xmlns:r="http://schemas.openxmlformats.org/officeDocument/2006/relationships" xmlns:p="http://schemas.openxmlformats.org/presentationml/2006/main">
  <p:tag name="GENSWF_SLIDE_UID" val="{68FEE639-D8DA-423A-ADC0-6E9F9C0B2E52}:280"/>
</p:tagLst>
</file>

<file path=ppt/tags/tag24.xml><?xml version="1.0" encoding="utf-8"?>
<p:tagLst xmlns:a="http://schemas.openxmlformats.org/drawingml/2006/main" xmlns:r="http://schemas.openxmlformats.org/officeDocument/2006/relationships" xmlns:p="http://schemas.openxmlformats.org/presentationml/2006/main">
  <p:tag name="GENSWF_SLIDE_UID" val="{8E68AF40-4CC1-46B3-A232-EF3781EF75FF}:281"/>
</p:tagLst>
</file>

<file path=ppt/tags/tag25.xml><?xml version="1.0" encoding="utf-8"?>
<p:tagLst xmlns:a="http://schemas.openxmlformats.org/drawingml/2006/main" xmlns:r="http://schemas.openxmlformats.org/officeDocument/2006/relationships" xmlns:p="http://schemas.openxmlformats.org/presentationml/2006/main">
  <p:tag name="GENSWF_SLIDE_UID" val="{DDF7FE0F-41F6-46D3-989E-06FD54732B9F}:282"/>
</p:tagLst>
</file>

<file path=ppt/tags/tag26.xml><?xml version="1.0" encoding="utf-8"?>
<p:tagLst xmlns:a="http://schemas.openxmlformats.org/drawingml/2006/main" xmlns:r="http://schemas.openxmlformats.org/officeDocument/2006/relationships" xmlns:p="http://schemas.openxmlformats.org/presentationml/2006/main">
  <p:tag name="GENSWF_SLIDE_UID" val="{C115E03A-9B61-4ED2-949F-296327B088D1}:299"/>
</p:tagLst>
</file>

<file path=ppt/tags/tag3.xml><?xml version="1.0" encoding="utf-8"?>
<p:tagLst xmlns:a="http://schemas.openxmlformats.org/drawingml/2006/main" xmlns:r="http://schemas.openxmlformats.org/officeDocument/2006/relationships" xmlns:p="http://schemas.openxmlformats.org/presentationml/2006/main">
  <p:tag name="GENSWF_SLIDE_UID" val="{A8614661-1FED-45F7-BF12-F3073D51EBD1}:257"/>
</p:tagLst>
</file>

<file path=ppt/tags/tag4.xml><?xml version="1.0" encoding="utf-8"?>
<p:tagLst xmlns:a="http://schemas.openxmlformats.org/drawingml/2006/main" xmlns:r="http://schemas.openxmlformats.org/officeDocument/2006/relationships" xmlns:p="http://schemas.openxmlformats.org/presentationml/2006/main">
  <p:tag name="GENSWF_SLIDE_UID" val="{A98DD2BE-718D-4C1C-82BF-A52FDCB15D04}:258"/>
</p:tagLst>
</file>

<file path=ppt/tags/tag5.xml><?xml version="1.0" encoding="utf-8"?>
<p:tagLst xmlns:a="http://schemas.openxmlformats.org/drawingml/2006/main" xmlns:r="http://schemas.openxmlformats.org/officeDocument/2006/relationships" xmlns:p="http://schemas.openxmlformats.org/presentationml/2006/main">
  <p:tag name="GENSWF_SLIDE_UID" val="{44FEA5F2-44F4-4A77-AE9A-39784BC16045}:259"/>
</p:tagLst>
</file>

<file path=ppt/tags/tag6.xml><?xml version="1.0" encoding="utf-8"?>
<p:tagLst xmlns:a="http://schemas.openxmlformats.org/drawingml/2006/main" xmlns:r="http://schemas.openxmlformats.org/officeDocument/2006/relationships" xmlns:p="http://schemas.openxmlformats.org/presentationml/2006/main">
  <p:tag name="GENSWF_SLIDE_UID" val="{45CA8803-15B3-4742-9519-E16D1D4FA445}:260"/>
</p:tagLst>
</file>

<file path=ppt/tags/tag7.xml><?xml version="1.0" encoding="utf-8"?>
<p:tagLst xmlns:a="http://schemas.openxmlformats.org/drawingml/2006/main" xmlns:r="http://schemas.openxmlformats.org/officeDocument/2006/relationships" xmlns:p="http://schemas.openxmlformats.org/presentationml/2006/main">
  <p:tag name="GENSWF_SLIDE_UID" val="{5567C099-886B-4498-B0E5-FD303C26A829}:261"/>
</p:tagLst>
</file>

<file path=ppt/tags/tag8.xml><?xml version="1.0" encoding="utf-8"?>
<p:tagLst xmlns:a="http://schemas.openxmlformats.org/drawingml/2006/main" xmlns:r="http://schemas.openxmlformats.org/officeDocument/2006/relationships" xmlns:p="http://schemas.openxmlformats.org/presentationml/2006/main">
  <p:tag name="GENSWF_SLIDE_UID" val="{4E1E3610-C8B9-4997-9E51-902F5A9DC1E6}:262"/>
</p:tagLst>
</file>

<file path=ppt/tags/tag9.xml><?xml version="1.0" encoding="utf-8"?>
<p:tagLst xmlns:a="http://schemas.openxmlformats.org/drawingml/2006/main" xmlns:r="http://schemas.openxmlformats.org/officeDocument/2006/relationships" xmlns:p="http://schemas.openxmlformats.org/presentationml/2006/main">
  <p:tag name="GENSWF_SLIDE_UID" val="{E7321EA2-7A67-4DF1-A53C-F39C2BB182E7}:26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1057</Words>
  <Application>Microsoft Office PowerPoint</Application>
  <PresentationFormat>Widescreen</PresentationFormat>
  <Paragraphs>229</Paragraphs>
  <Slides>25</Slides>
  <Notes>25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25</vt:i4>
      </vt:variant>
    </vt:vector>
  </HeadingPairs>
  <TitlesOfParts>
    <vt:vector size="37" baseType="lpstr">
      <vt:lpstr>Microsoft YaHei</vt:lpstr>
      <vt:lpstr>Arial</vt:lpstr>
      <vt:lpstr>Arial Rounded MT Bold</vt:lpstr>
      <vt:lpstr>Arial-Rounded</vt:lpstr>
      <vt:lpstr>Calibri</vt:lpstr>
      <vt:lpstr>Calibri Light</vt:lpstr>
      <vt:lpstr>Times New Roman</vt:lpstr>
      <vt:lpstr>1_Office Theme</vt:lpstr>
      <vt:lpstr>2_Office Theme</vt:lpstr>
      <vt:lpstr>2_Office 主题​​</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Các bạn trong tranh đang chơi trò chơi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2 câu thơ “Sao trời trôi qua/Thuyền thành trăng vàng” tả cánh diều vào lúc nào?</vt:lpstr>
      <vt:lpstr>3. Khổ thơ cuối muốn nói điều gì?</vt:lpstr>
      <vt:lpstr>3. Em thích nhất khổ thơ nào trong bài? Vì sao?</vt:lpstr>
      <vt:lpstr>PowerPoint Presentation</vt:lpstr>
      <vt:lpstr>Luyện tập theo văn bản  1. Từ ngữ được dùng để nói về âm thanh của sáo diều: </vt:lpstr>
      <vt:lpstr>2. Dựa vào khổ thơ thứ tư, nói một câu tả cánh diều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Lớp 2B - Tiếng Việt. Bài 21-Thả diều (tiết 1 + 2)</dc:title>
  <dc:creator>Admin</dc:creator>
  <cp:lastModifiedBy>Dell</cp:lastModifiedBy>
  <cp:revision>32</cp:revision>
  <dcterms:created xsi:type="dcterms:W3CDTF">2021-05-27T05:02:00Z</dcterms:created>
  <dcterms:modified xsi:type="dcterms:W3CDTF">2024-12-01T17:03:14Z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