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7" r:id="rId2"/>
    <p:sldId id="276" r:id="rId3"/>
    <p:sldId id="273" r:id="rId4"/>
    <p:sldId id="274" r:id="rId5"/>
    <p:sldId id="275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EA59B-084A-4A75-B102-9979702588C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77E86-B393-492B-9F49-AB745B784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6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39433-17B0-4B34-99B1-80A89FE8E5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15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39433-17B0-4B34-99B1-80A89FE8E5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8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C457-D217-43EE-8183-7E980FCD257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9A17-3FD0-4BDD-82A0-BBDFE7A9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1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C457-D217-43EE-8183-7E980FCD257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9A17-3FD0-4BDD-82A0-BBDFE7A9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0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C457-D217-43EE-8183-7E980FCD257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9A17-3FD0-4BDD-82A0-BBDFE7A9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50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287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C457-D217-43EE-8183-7E980FCD257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9A17-3FD0-4BDD-82A0-BBDFE7A9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4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C457-D217-43EE-8183-7E980FCD257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9A17-3FD0-4BDD-82A0-BBDFE7A9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8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C457-D217-43EE-8183-7E980FCD257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9A17-3FD0-4BDD-82A0-BBDFE7A9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9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C457-D217-43EE-8183-7E980FCD257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9A17-3FD0-4BDD-82A0-BBDFE7A9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07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C457-D217-43EE-8183-7E980FCD257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9A17-3FD0-4BDD-82A0-BBDFE7A9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1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C457-D217-43EE-8183-7E980FCD257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9A17-3FD0-4BDD-82A0-BBDFE7A9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87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C457-D217-43EE-8183-7E980FCD257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9A17-3FD0-4BDD-82A0-BBDFE7A9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7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C457-D217-43EE-8183-7E980FCD257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9A17-3FD0-4BDD-82A0-BBDFE7A9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6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CC457-D217-43EE-8183-7E980FCD257E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69A17-3FD0-4BDD-82A0-BBDFE7A9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0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 thể là hình minh họa về văn bản cho biết 'LOVE SCHOOL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49343" cy="65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98307" y="4279038"/>
            <a:ext cx="6578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vi-VN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LUYỆN TẬP</a:t>
            </a:r>
            <a:endParaRPr lang="vi-VN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92388" y="1406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b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ỦY BAN NHÂN DÂN HUYỆN AN LÃO</a:t>
            </a:r>
          </a:p>
          <a:p>
            <a:pPr lvl="0" algn="ctr">
              <a:defRPr/>
            </a:pPr>
            <a:r>
              <a:rPr lang="en-US" altLang="zh-CN" b="1" u="sng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TRƯỜNG TIỂU HỌC QUANG TRUNG</a:t>
            </a:r>
            <a:endParaRPr lang="zh-CN" altLang="en-US" b="1" u="sng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27ADA6-213D-424A-8265-DDE2F08EB70B}"/>
              </a:ext>
            </a:extLst>
          </p:cNvPr>
          <p:cNvSpPr txBox="1"/>
          <p:nvPr/>
        </p:nvSpPr>
        <p:spPr>
          <a:xfrm>
            <a:off x="3453412" y="1353087"/>
            <a:ext cx="666713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</a:t>
            </a:r>
          </a:p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27ADA6-213D-424A-8265-DDE2F08EB70B}"/>
              </a:ext>
            </a:extLst>
          </p:cNvPr>
          <p:cNvSpPr txBox="1"/>
          <p:nvPr/>
        </p:nvSpPr>
        <p:spPr>
          <a:xfrm>
            <a:off x="2673658" y="5500439"/>
            <a:ext cx="6667130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Nhã</a:t>
            </a:r>
          </a:p>
          <a:p>
            <a:pPr algn="ctr"/>
            <a:r>
              <a:rPr lang="en-US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2B</a:t>
            </a:r>
            <a:endParaRPr lang="en-US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688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é vẽ ngôi sao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4501" y="435006"/>
            <a:ext cx="10653204" cy="574195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98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=""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71AE5167-F375-4A59-8EA8-2546F171A8E3}"/>
              </a:ext>
            </a:extLst>
          </p:cNvPr>
          <p:cNvSpPr/>
          <p:nvPr/>
        </p:nvSpPr>
        <p:spPr>
          <a:xfrm>
            <a:off x="952224" y="14362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256BC67-1E2D-432E-93E2-ED9705DFC913}"/>
              </a:ext>
            </a:extLst>
          </p:cNvPr>
          <p:cNvGrpSpPr/>
          <p:nvPr/>
        </p:nvGrpSpPr>
        <p:grpSpPr>
          <a:xfrm>
            <a:off x="1516746" y="1506859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012A0342-104C-43CA-BA4B-79D2EB0F648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="" xmlns:a16="http://schemas.microsoft.com/office/drawing/2014/main" id="{B56BD64D-7BB5-44C8-B197-1ADA5D03C61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3547156E-1DC9-4257-93F6-544F5939B99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C955CC27-7A34-4F35-8A71-94C53CF67A5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7FAC3139-3342-48BA-86B5-4C1F289214B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7936" y="542386"/>
          <a:ext cx="8271840" cy="1540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8640">
                  <a:extLst>
                    <a:ext uri="{9D8B030D-6E8A-4147-A177-3AD203B41FA5}">
                      <a16:colId xmlns="" xmlns:a16="http://schemas.microsoft.com/office/drawing/2014/main" val="3824061973"/>
                    </a:ext>
                  </a:extLst>
                </a:gridCol>
                <a:gridCol w="1378640">
                  <a:extLst>
                    <a:ext uri="{9D8B030D-6E8A-4147-A177-3AD203B41FA5}">
                      <a16:colId xmlns="" xmlns:a16="http://schemas.microsoft.com/office/drawing/2014/main" val="1889727206"/>
                    </a:ext>
                  </a:extLst>
                </a:gridCol>
                <a:gridCol w="1378640">
                  <a:extLst>
                    <a:ext uri="{9D8B030D-6E8A-4147-A177-3AD203B41FA5}">
                      <a16:colId xmlns="" xmlns:a16="http://schemas.microsoft.com/office/drawing/2014/main" val="473288683"/>
                    </a:ext>
                  </a:extLst>
                </a:gridCol>
                <a:gridCol w="1378640">
                  <a:extLst>
                    <a:ext uri="{9D8B030D-6E8A-4147-A177-3AD203B41FA5}">
                      <a16:colId xmlns="" xmlns:a16="http://schemas.microsoft.com/office/drawing/2014/main" val="2275450563"/>
                    </a:ext>
                  </a:extLst>
                </a:gridCol>
                <a:gridCol w="1378640">
                  <a:extLst>
                    <a:ext uri="{9D8B030D-6E8A-4147-A177-3AD203B41FA5}">
                      <a16:colId xmlns="" xmlns:a16="http://schemas.microsoft.com/office/drawing/2014/main" val="678154345"/>
                    </a:ext>
                  </a:extLst>
                </a:gridCol>
                <a:gridCol w="1378640">
                  <a:extLst>
                    <a:ext uri="{9D8B030D-6E8A-4147-A177-3AD203B41FA5}">
                      <a16:colId xmlns="" xmlns:a16="http://schemas.microsoft.com/office/drawing/2014/main" val="3057743884"/>
                    </a:ext>
                  </a:extLst>
                </a:gridCol>
              </a:tblGrid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bị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5489972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5636457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3803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77B651F-176C-402C-9EE4-5727EC604411}"/>
              </a:ext>
            </a:extLst>
          </p:cNvPr>
          <p:cNvSpPr txBox="1"/>
          <p:nvPr/>
        </p:nvSpPr>
        <p:spPr>
          <a:xfrm>
            <a:off x="61277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92AF4AA-395B-4E7E-A0AD-FEF1ABCD0E3A}"/>
              </a:ext>
            </a:extLst>
          </p:cNvPr>
          <p:cNvSpPr txBox="1"/>
          <p:nvPr/>
        </p:nvSpPr>
        <p:spPr>
          <a:xfrm>
            <a:off x="75374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BB3A29C-AA82-46FE-8F61-55CAB3130A15}"/>
              </a:ext>
            </a:extLst>
          </p:cNvPr>
          <p:cNvSpPr txBox="1"/>
          <p:nvPr/>
        </p:nvSpPr>
        <p:spPr>
          <a:xfrm>
            <a:off x="89090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7E97CFC-5DA9-4C28-930D-5BFA13808A0B}"/>
              </a:ext>
            </a:extLst>
          </p:cNvPr>
          <p:cNvSpPr txBox="1"/>
          <p:nvPr/>
        </p:nvSpPr>
        <p:spPr>
          <a:xfrm>
            <a:off x="102806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0792ECD7-8B1E-4FC5-998A-7239AD4D0855}"/>
              </a:ext>
            </a:extLst>
          </p:cNvPr>
          <p:cNvSpPr/>
          <p:nvPr/>
        </p:nvSpPr>
        <p:spPr>
          <a:xfrm>
            <a:off x="952224" y="275357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F84CCA4-436D-4275-8A21-DEB25DF8DB72}"/>
              </a:ext>
            </a:extLst>
          </p:cNvPr>
          <p:cNvSpPr txBox="1"/>
          <p:nvPr/>
        </p:nvSpPr>
        <p:spPr>
          <a:xfrm>
            <a:off x="1389546" y="2753573"/>
            <a:ext cx="2237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chú lùn sẽ ngồi lên chiếc ghế ghi phép tính có kết quả là số trên áo của mình. Tìm ghế cho các chú lùn.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B611F17-EC78-4065-A26D-28D25536AD4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2878" y="2158999"/>
            <a:ext cx="7047222" cy="434787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D388DF9E-9D11-4217-869F-F322F7E06B3E}"/>
              </a:ext>
            </a:extLst>
          </p:cNvPr>
          <p:cNvGrpSpPr/>
          <p:nvPr/>
        </p:nvGrpSpPr>
        <p:grpSpPr>
          <a:xfrm>
            <a:off x="4650018" y="4450951"/>
            <a:ext cx="807151" cy="662828"/>
            <a:chOff x="1750173" y="2926500"/>
            <a:chExt cx="807151" cy="662828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3ADCBF72-758C-421E-811B-B2DBA091B24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F2DDE866-6075-4C1B-9BF4-28288911E72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1824E1EB-7194-42C8-8FAA-DB88C055F02E}"/>
              </a:ext>
            </a:extLst>
          </p:cNvPr>
          <p:cNvGrpSpPr/>
          <p:nvPr/>
        </p:nvGrpSpPr>
        <p:grpSpPr>
          <a:xfrm>
            <a:off x="5288849" y="3499095"/>
            <a:ext cx="807151" cy="662828"/>
            <a:chOff x="1750173" y="2926500"/>
            <a:chExt cx="807151" cy="662828"/>
          </a:xfrm>
        </p:grpSpPr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C054C670-D4BD-4852-AECA-F5AC2EF2A55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6BD4C068-9673-4BFC-B9B6-E939BC0E768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01371032-7BA4-44F2-A913-43B6BECF75C6}"/>
              </a:ext>
            </a:extLst>
          </p:cNvPr>
          <p:cNvGrpSpPr/>
          <p:nvPr/>
        </p:nvGrpSpPr>
        <p:grpSpPr>
          <a:xfrm>
            <a:off x="6391604" y="2978521"/>
            <a:ext cx="807151" cy="662828"/>
            <a:chOff x="1750173" y="2926500"/>
            <a:chExt cx="807151" cy="662828"/>
          </a:xfrm>
        </p:grpSpPr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86A08838-E578-48BA-B8EF-E5AE720B5C8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1F9CC66D-5C73-40EE-A988-E87CF8F24EA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1F232C31-62DE-4F48-984E-113967AD92DB}"/>
              </a:ext>
            </a:extLst>
          </p:cNvPr>
          <p:cNvSpPr/>
          <p:nvPr/>
        </p:nvSpPr>
        <p:spPr>
          <a:xfrm>
            <a:off x="5880100" y="4114799"/>
            <a:ext cx="1866900" cy="1685761"/>
          </a:xfrm>
          <a:custGeom>
            <a:avLst/>
            <a:gdLst>
              <a:gd name="connsiteX0" fmla="*/ 1447800 w 1447800"/>
              <a:gd name="connsiteY0" fmla="*/ 1498600 h 1498600"/>
              <a:gd name="connsiteX1" fmla="*/ 558800 w 1447800"/>
              <a:gd name="connsiteY1" fmla="*/ 977900 h 1498600"/>
              <a:gd name="connsiteX2" fmla="*/ 393700 w 1447800"/>
              <a:gd name="connsiteY2" fmla="*/ 254000 h 1498600"/>
              <a:gd name="connsiteX3" fmla="*/ 0 w 1447800"/>
              <a:gd name="connsiteY3" fmla="*/ 0 h 1498600"/>
              <a:gd name="connsiteX0" fmla="*/ 1447800 w 1447800"/>
              <a:gd name="connsiteY0" fmla="*/ 1498600 h 1498600"/>
              <a:gd name="connsiteX1" fmla="*/ 667139 w 1447800"/>
              <a:gd name="connsiteY1" fmla="*/ 904516 h 1498600"/>
              <a:gd name="connsiteX2" fmla="*/ 393700 w 1447800"/>
              <a:gd name="connsiteY2" fmla="*/ 254000 h 1498600"/>
              <a:gd name="connsiteX3" fmla="*/ 0 w 1447800"/>
              <a:gd name="connsiteY3" fmla="*/ 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1498600">
                <a:moveTo>
                  <a:pt x="1447800" y="1498600"/>
                </a:moveTo>
                <a:cubicBezTo>
                  <a:pt x="1091141" y="1341966"/>
                  <a:pt x="842822" y="1111949"/>
                  <a:pt x="667139" y="904516"/>
                </a:cubicBezTo>
                <a:cubicBezTo>
                  <a:pt x="491456" y="697083"/>
                  <a:pt x="486833" y="416983"/>
                  <a:pt x="393700" y="254000"/>
                </a:cubicBezTo>
                <a:cubicBezTo>
                  <a:pt x="300567" y="91017"/>
                  <a:pt x="150283" y="45508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0D28FB15-E4B6-4ABA-BD3B-B75EDE4C6CAB}"/>
              </a:ext>
            </a:extLst>
          </p:cNvPr>
          <p:cNvSpPr/>
          <p:nvPr/>
        </p:nvSpPr>
        <p:spPr>
          <a:xfrm>
            <a:off x="5219700" y="5067299"/>
            <a:ext cx="3594100" cy="1123843"/>
          </a:xfrm>
          <a:custGeom>
            <a:avLst/>
            <a:gdLst>
              <a:gd name="connsiteX0" fmla="*/ 3390900 w 3390900"/>
              <a:gd name="connsiteY0" fmla="*/ 1117600 h 1127172"/>
              <a:gd name="connsiteX1" fmla="*/ 1854200 w 3390900"/>
              <a:gd name="connsiteY1" fmla="*/ 990600 h 1127172"/>
              <a:gd name="connsiteX2" fmla="*/ 1079500 w 3390900"/>
              <a:gd name="connsiteY2" fmla="*/ 165100 h 1127172"/>
              <a:gd name="connsiteX3" fmla="*/ 0 w 3390900"/>
              <a:gd name="connsiteY3" fmla="*/ 0 h 1127172"/>
              <a:gd name="connsiteX0" fmla="*/ 3390900 w 3390900"/>
              <a:gd name="connsiteY0" fmla="*/ 1117600 h 1123843"/>
              <a:gd name="connsiteX1" fmla="*/ 1854200 w 3390900"/>
              <a:gd name="connsiteY1" fmla="*/ 990600 h 1123843"/>
              <a:gd name="connsiteX2" fmla="*/ 1013599 w 3390900"/>
              <a:gd name="connsiteY2" fmla="*/ 292100 h 1123843"/>
              <a:gd name="connsiteX3" fmla="*/ 0 w 3390900"/>
              <a:gd name="connsiteY3" fmla="*/ 0 h 11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123843">
                <a:moveTo>
                  <a:pt x="3390900" y="1117600"/>
                </a:moveTo>
                <a:cubicBezTo>
                  <a:pt x="2815166" y="1133475"/>
                  <a:pt x="2250417" y="1128183"/>
                  <a:pt x="1854200" y="990600"/>
                </a:cubicBezTo>
                <a:cubicBezTo>
                  <a:pt x="1457983" y="853017"/>
                  <a:pt x="1322632" y="457200"/>
                  <a:pt x="1013599" y="292100"/>
                </a:cubicBezTo>
                <a:cubicBezTo>
                  <a:pt x="704566" y="127000"/>
                  <a:pt x="385233" y="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BAA467CE-189B-4777-9300-34605F1071FA}"/>
              </a:ext>
            </a:extLst>
          </p:cNvPr>
          <p:cNvSpPr/>
          <p:nvPr/>
        </p:nvSpPr>
        <p:spPr>
          <a:xfrm>
            <a:off x="6471490" y="3657600"/>
            <a:ext cx="3594099" cy="1902332"/>
          </a:xfrm>
          <a:custGeom>
            <a:avLst/>
            <a:gdLst>
              <a:gd name="connsiteX0" fmla="*/ 3531621 w 3531621"/>
              <a:gd name="connsiteY0" fmla="*/ 1866900 h 1866900"/>
              <a:gd name="connsiteX1" fmla="*/ 2871221 w 3531621"/>
              <a:gd name="connsiteY1" fmla="*/ 1066800 h 1866900"/>
              <a:gd name="connsiteX2" fmla="*/ 1220221 w 3531621"/>
              <a:gd name="connsiteY2" fmla="*/ 723900 h 1866900"/>
              <a:gd name="connsiteX3" fmla="*/ 89921 w 3531621"/>
              <a:gd name="connsiteY3" fmla="*/ 698500 h 1866900"/>
              <a:gd name="connsiteX4" fmla="*/ 153421 w 3531621"/>
              <a:gd name="connsiteY4" fmla="*/ 0 h 1866900"/>
              <a:gd name="connsiteX0" fmla="*/ 3448054 w 3448054"/>
              <a:gd name="connsiteY0" fmla="*/ 1866900 h 1866900"/>
              <a:gd name="connsiteX1" fmla="*/ 2787654 w 3448054"/>
              <a:gd name="connsiteY1" fmla="*/ 1066800 h 1866900"/>
              <a:gd name="connsiteX2" fmla="*/ 1136654 w 3448054"/>
              <a:gd name="connsiteY2" fmla="*/ 723900 h 1866900"/>
              <a:gd name="connsiteX3" fmla="*/ 165104 w 3448054"/>
              <a:gd name="connsiteY3" fmla="*/ 508000 h 1866900"/>
              <a:gd name="connsiteX4" fmla="*/ 69854 w 3448054"/>
              <a:gd name="connsiteY4" fmla="*/ 0 h 1866900"/>
              <a:gd name="connsiteX0" fmla="*/ 3448054 w 3448054"/>
              <a:gd name="connsiteY0" fmla="*/ 1866900 h 1866900"/>
              <a:gd name="connsiteX1" fmla="*/ 2787654 w 3448054"/>
              <a:gd name="connsiteY1" fmla="*/ 1066800 h 1866900"/>
              <a:gd name="connsiteX2" fmla="*/ 819154 w 3448054"/>
              <a:gd name="connsiteY2" fmla="*/ 749300 h 1866900"/>
              <a:gd name="connsiteX3" fmla="*/ 165104 w 3448054"/>
              <a:gd name="connsiteY3" fmla="*/ 508000 h 1866900"/>
              <a:gd name="connsiteX4" fmla="*/ 69854 w 3448054"/>
              <a:gd name="connsiteY4" fmla="*/ 0 h 1866900"/>
              <a:gd name="connsiteX0" fmla="*/ 3459910 w 3459910"/>
              <a:gd name="connsiteY0" fmla="*/ 1866900 h 1866900"/>
              <a:gd name="connsiteX1" fmla="*/ 2799510 w 3459910"/>
              <a:gd name="connsiteY1" fmla="*/ 1066800 h 1866900"/>
              <a:gd name="connsiteX2" fmla="*/ 831010 w 3459910"/>
              <a:gd name="connsiteY2" fmla="*/ 749300 h 1866900"/>
              <a:gd name="connsiteX3" fmla="*/ 145210 w 3459910"/>
              <a:gd name="connsiteY3" fmla="*/ 546100 h 1866900"/>
              <a:gd name="connsiteX4" fmla="*/ 81710 w 3459910"/>
              <a:gd name="connsiteY4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9910" h="1866900">
                <a:moveTo>
                  <a:pt x="3459910" y="1866900"/>
                </a:moveTo>
                <a:cubicBezTo>
                  <a:pt x="3322326" y="1562100"/>
                  <a:pt x="3237660" y="1253067"/>
                  <a:pt x="2799510" y="1066800"/>
                </a:cubicBezTo>
                <a:cubicBezTo>
                  <a:pt x="2361360" y="880533"/>
                  <a:pt x="1273393" y="836083"/>
                  <a:pt x="831010" y="749300"/>
                </a:cubicBezTo>
                <a:cubicBezTo>
                  <a:pt x="388627" y="662517"/>
                  <a:pt x="323010" y="666750"/>
                  <a:pt x="145210" y="546100"/>
                </a:cubicBezTo>
                <a:cubicBezTo>
                  <a:pt x="-32590" y="425450"/>
                  <a:pt x="-38940" y="288925"/>
                  <a:pt x="8171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616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21" grpId="0" animBg="1"/>
      <p:bldP spid="22" grpId="0" animBg="1"/>
      <p:bldP spid="23" grpId="0" animBg="1"/>
      <p:bldP spid="24" grpId="0" animBg="1"/>
      <p:bldP spid="25" grpId="0"/>
      <p:bldP spid="35" grpId="0" animBg="1"/>
      <p:bldP spid="38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1E265AAC-CA94-4BB4-9AEE-B08227C297CF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6F8DF78-4A0E-4B17-8750-C81D0436676C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0CBDF83-C3BF-43FD-A3B8-1339D2F75320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40 + 20 – 6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60 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54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64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0B45CBB-3C28-47E4-B9B5-A77AC9CC290A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43 – 8 + 17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35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62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52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ACD6481F-8C13-4629-A412-D72E87C380E7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FCC375AA-FC93-4135-A0FD-3B2511E6D8D4}"/>
              </a:ext>
            </a:extLst>
          </p:cNvPr>
          <p:cNvSpPr/>
          <p:nvPr/>
        </p:nvSpPr>
        <p:spPr>
          <a:xfrm>
            <a:off x="2040284" y="2929111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EFADE1AF-AECF-49C4-A082-558C952C9ABF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A3CDA4B-2F96-4AB6-AFC0-843F0F233419}"/>
              </a:ext>
            </a:extLst>
          </p:cNvPr>
          <p:cNvSpPr/>
          <p:nvPr/>
        </p:nvSpPr>
        <p:spPr>
          <a:xfrm>
            <a:off x="3447049" y="4468802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="" xmlns:a16="http://schemas.microsoft.com/office/drawing/2014/main" id="{566C0BCC-E323-47BA-A1FC-81F71DCA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D7623CD-4031-4DB5-A02F-F63E1F3839D2}"/>
              </a:ext>
            </a:extLst>
          </p:cNvPr>
          <p:cNvCxnSpPr/>
          <p:nvPr/>
        </p:nvCxnSpPr>
        <p:spPr>
          <a:xfrm>
            <a:off x="4692374" y="355493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F597F78D-E4AA-45F8-AAB9-02829436CAAA}"/>
              </a:ext>
            </a:extLst>
          </p:cNvPr>
          <p:cNvSpPr/>
          <p:nvPr/>
        </p:nvSpPr>
        <p:spPr>
          <a:xfrm>
            <a:off x="4837989" y="4562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C3778CD-B670-4882-802C-FB91D835E12D}"/>
              </a:ext>
            </a:extLst>
          </p:cNvPr>
          <p:cNvSpPr txBox="1"/>
          <p:nvPr/>
        </p:nvSpPr>
        <p:spPr>
          <a:xfrm>
            <a:off x="5275310" y="456213"/>
            <a:ext cx="5849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Việt vẽ một bức tranh có 35 bông hoa. Mèo làm đổ mực vào bức tranh nên chỉ còn nhìn thấy 9 bông hoa. Hỏi có bao nhiêu bông hoa bị mực che khuất?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E9383EF-1589-4B3D-B01C-E78F91CD384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8107" y="2025873"/>
            <a:ext cx="5644480" cy="23584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2801D9F-10E9-42AF-8861-0D349A2AD683}"/>
              </a:ext>
            </a:extLst>
          </p:cNvPr>
          <p:cNvSpPr txBox="1"/>
          <p:nvPr/>
        </p:nvSpPr>
        <p:spPr>
          <a:xfrm>
            <a:off x="7223789" y="437092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EF66629-C05C-4F47-840B-A78FED73BAE5}"/>
              </a:ext>
            </a:extLst>
          </p:cNvPr>
          <p:cNvSpPr txBox="1"/>
          <p:nvPr/>
        </p:nvSpPr>
        <p:spPr>
          <a:xfrm>
            <a:off x="5001491" y="4814398"/>
            <a:ext cx="622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Có số bông hoa bị mực che khuất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10A569E-EA84-47CE-B282-D07009F2BB08}"/>
              </a:ext>
            </a:extLst>
          </p:cNvPr>
          <p:cNvSpPr txBox="1"/>
          <p:nvPr/>
        </p:nvSpPr>
        <p:spPr>
          <a:xfrm>
            <a:off x="5581542" y="532421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– 9 = 26 (bông)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D97029C-A06D-4EC2-B4C1-5AC1CB282B44}"/>
              </a:ext>
            </a:extLst>
          </p:cNvPr>
          <p:cNvSpPr txBox="1"/>
          <p:nvPr/>
        </p:nvSpPr>
        <p:spPr>
          <a:xfrm>
            <a:off x="6891138" y="5847434"/>
            <a:ext cx="405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26 bông hoa.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46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3" grpId="0" animBg="1"/>
      <p:bldP spid="14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=""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7936" y="61816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405258" y="618163"/>
            <a:ext cx="7624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Rô-bốt đi theo thứ tự các số là kết quả của các phép tính dưới đây. Rô-bốt sẽ đến được tàu hỏa, ô tô hay máy bay?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=""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5FA0BE1-8D42-442F-8EC5-940B3937915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889" y="1818492"/>
            <a:ext cx="9370920" cy="45421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5FB3C06-B8F1-47BE-AF91-86D11861E409}"/>
              </a:ext>
            </a:extLst>
          </p:cNvPr>
          <p:cNvGrpSpPr/>
          <p:nvPr/>
        </p:nvGrpSpPr>
        <p:grpSpPr>
          <a:xfrm>
            <a:off x="2379446" y="2377445"/>
            <a:ext cx="807151" cy="662828"/>
            <a:chOff x="1750173" y="2926500"/>
            <a:chExt cx="807151" cy="662828"/>
          </a:xfrm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90826B32-2B71-4243-9FE2-4922C5737B1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0D348C5-1FB3-4185-A62B-7A6DB488337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9F925FA-5821-43F4-BAD0-4E1266CF2ED8}"/>
              </a:ext>
            </a:extLst>
          </p:cNvPr>
          <p:cNvGrpSpPr/>
          <p:nvPr/>
        </p:nvGrpSpPr>
        <p:grpSpPr>
          <a:xfrm>
            <a:off x="4095602" y="2377445"/>
            <a:ext cx="807151" cy="662828"/>
            <a:chOff x="1750173" y="2926500"/>
            <a:chExt cx="807151" cy="662828"/>
          </a:xfrm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8D43D5B3-02DF-4CB8-A73E-4C7E9E6A7A7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7B48AADE-2753-4BB3-98ED-7DCA0FA0440B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AA62FA1B-8E17-4846-8B94-8F21AA58A420}"/>
              </a:ext>
            </a:extLst>
          </p:cNvPr>
          <p:cNvGrpSpPr/>
          <p:nvPr/>
        </p:nvGrpSpPr>
        <p:grpSpPr>
          <a:xfrm>
            <a:off x="5811758" y="2382970"/>
            <a:ext cx="807151" cy="662828"/>
            <a:chOff x="1750173" y="2926500"/>
            <a:chExt cx="807151" cy="662828"/>
          </a:xfrm>
        </p:grpSpPr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041C5738-0CFA-4738-AC01-AE77BC81AD6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6E7862FC-EE53-4FC8-8A86-45E0CA94A0B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9BD036E0-AAF2-4DAB-BEA6-7DB3AA8E74AC}"/>
              </a:ext>
            </a:extLst>
          </p:cNvPr>
          <p:cNvGrpSpPr/>
          <p:nvPr/>
        </p:nvGrpSpPr>
        <p:grpSpPr>
          <a:xfrm>
            <a:off x="7527914" y="2388495"/>
            <a:ext cx="807151" cy="662828"/>
            <a:chOff x="1750173" y="2926500"/>
            <a:chExt cx="807151" cy="662828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CBC4A28A-8EDB-4DD4-AAD5-5FD25FBA7F4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5FA3D64B-A262-4D61-B3A0-6A6DA1056338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6C25D1CD-A944-4781-B294-1569972BBFA1}"/>
              </a:ext>
            </a:extLst>
          </p:cNvPr>
          <p:cNvGrpSpPr/>
          <p:nvPr/>
        </p:nvGrpSpPr>
        <p:grpSpPr>
          <a:xfrm>
            <a:off x="9244070" y="2394020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4BD1F0B5-2235-42D6-A2CB-7C655180BF4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2C825CEE-64F5-46AF-BBCD-BCB9B9D1A1E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E2E7140B-1464-4514-B45E-E54E66C2D262}"/>
              </a:ext>
            </a:extLst>
          </p:cNvPr>
          <p:cNvCxnSpPr/>
          <p:nvPr/>
        </p:nvCxnSpPr>
        <p:spPr>
          <a:xfrm>
            <a:off x="3162467" y="3379470"/>
            <a:ext cx="8023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7ACC803E-BF9E-43FE-BF4A-AC9B51FA6D04}"/>
              </a:ext>
            </a:extLst>
          </p:cNvPr>
          <p:cNvCxnSpPr>
            <a:cxnSpLocks/>
          </p:cNvCxnSpPr>
          <p:nvPr/>
        </p:nvCxnSpPr>
        <p:spPr>
          <a:xfrm>
            <a:off x="4368165" y="3520440"/>
            <a:ext cx="1013460" cy="98298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489A180A-52CF-459C-AA19-E82CEA6A4EEB}"/>
              </a:ext>
            </a:extLst>
          </p:cNvPr>
          <p:cNvCxnSpPr>
            <a:cxnSpLocks/>
          </p:cNvCxnSpPr>
          <p:nvPr/>
        </p:nvCxnSpPr>
        <p:spPr>
          <a:xfrm>
            <a:off x="5675721" y="4848731"/>
            <a:ext cx="973002" cy="94373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74B0AFEB-4530-41CF-8F48-4342737E61AF}"/>
              </a:ext>
            </a:extLst>
          </p:cNvPr>
          <p:cNvCxnSpPr/>
          <p:nvPr/>
        </p:nvCxnSpPr>
        <p:spPr>
          <a:xfrm>
            <a:off x="7059340" y="5951220"/>
            <a:ext cx="88253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60289829-0F39-4142-AAE4-56F1C693D852}"/>
              </a:ext>
            </a:extLst>
          </p:cNvPr>
          <p:cNvCxnSpPr>
            <a:cxnSpLocks/>
          </p:cNvCxnSpPr>
          <p:nvPr/>
        </p:nvCxnSpPr>
        <p:spPr>
          <a:xfrm>
            <a:off x="8390094" y="5951220"/>
            <a:ext cx="65865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F11CCC58-AA91-43E9-A9B5-BF0223DF9122}"/>
              </a:ext>
            </a:extLst>
          </p:cNvPr>
          <p:cNvSpPr/>
          <p:nvPr/>
        </p:nvSpPr>
        <p:spPr>
          <a:xfrm>
            <a:off x="8824562" y="5193075"/>
            <a:ext cx="1501844" cy="1186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75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1A12861-44BA-424B-BA68-C9C28C4F0CF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Lớp 2B - Toán. Bài 22 - Luyện tập ( tiết 2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D3C3AA-0B23-4B5F-991D-0917C018A557}:2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6FFA20-708E-452D-9BF4-C2754D424883}:2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0C757D-A587-4D77-9C1C-64FB10F106BC}:27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04DA4E-8B31-49D6-BDFA-73C80AF5FCF3}:27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480AD3-DFB3-4103-9C5E-5CA7B9354C59}:2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253</Words>
  <Application>Microsoft Office PowerPoint</Application>
  <PresentationFormat>Widescreen</PresentationFormat>
  <Paragraphs>69</Paragraphs>
  <Slides>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 2B - Toán. Bài 22 - Luyện tập ( tiết 2)</dc:title>
  <dc:creator>STD_NHA</dc:creator>
  <cp:lastModifiedBy>STD_NHA</cp:lastModifiedBy>
  <cp:revision>4</cp:revision>
  <dcterms:created xsi:type="dcterms:W3CDTF">2024-11-23T05:18:21Z</dcterms:created>
  <dcterms:modified xsi:type="dcterms:W3CDTF">2024-11-23T13:24:40Z</dcterms:modified>
</cp:coreProperties>
</file>