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0" r:id="rId3"/>
    <p:sldId id="274" r:id="rId4"/>
    <p:sldId id="275" r:id="rId5"/>
    <p:sldId id="276" r:id="rId6"/>
    <p:sldId id="288" r:id="rId7"/>
    <p:sldId id="292" r:id="rId8"/>
    <p:sldId id="293" r:id="rId9"/>
    <p:sldId id="294" r:id="rId10"/>
    <p:sldId id="296" r:id="rId11"/>
    <p:sldId id="297" r:id="rId12"/>
    <p:sldId id="298" r:id="rId13"/>
    <p:sldId id="446" r:id="rId14"/>
    <p:sldId id="447" r:id="rId15"/>
    <p:sldId id="44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40" autoAdjust="0"/>
  </p:normalViewPr>
  <p:slideViewPr>
    <p:cSldViewPr snapToGrid="0">
      <p:cViewPr varScale="1">
        <p:scale>
          <a:sx n="74" d="100"/>
          <a:sy n="74" d="100"/>
        </p:scale>
        <p:origin x="96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9628A-FC89-46DE-921F-37D27C67346B}"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056B7-353F-4605-A0A2-46AB4DCF1893}" type="slidenum">
              <a:rPr lang="en-US" smtClean="0"/>
              <a:t>‹#›</a:t>
            </a:fld>
            <a:endParaRPr lang="en-US"/>
          </a:p>
        </p:txBody>
      </p:sp>
    </p:spTree>
    <p:extLst>
      <p:ext uri="{BB962C8B-B14F-4D97-AF65-F5344CB8AC3E}">
        <p14:creationId xmlns:p14="http://schemas.microsoft.com/office/powerpoint/2010/main" val="153413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5431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10</a:t>
            </a:fld>
            <a:endParaRPr lang="en-US"/>
          </a:p>
        </p:txBody>
      </p:sp>
    </p:spTree>
    <p:extLst>
      <p:ext uri="{BB962C8B-B14F-4D97-AF65-F5344CB8AC3E}">
        <p14:creationId xmlns:p14="http://schemas.microsoft.com/office/powerpoint/2010/main" val="138012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11</a:t>
            </a:fld>
            <a:endParaRPr lang="en-US"/>
          </a:p>
        </p:txBody>
      </p:sp>
    </p:spTree>
    <p:extLst>
      <p:ext uri="{BB962C8B-B14F-4D97-AF65-F5344CB8AC3E}">
        <p14:creationId xmlns:p14="http://schemas.microsoft.com/office/powerpoint/2010/main" val="176267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12</a:t>
            </a:fld>
            <a:endParaRPr lang="en-US"/>
          </a:p>
        </p:txBody>
      </p:sp>
    </p:spTree>
    <p:extLst>
      <p:ext uri="{BB962C8B-B14F-4D97-AF65-F5344CB8AC3E}">
        <p14:creationId xmlns:p14="http://schemas.microsoft.com/office/powerpoint/2010/main" val="158599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Nhấn vào Icon cỏ chăm chỉ quay về màn hình chính.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7EF4A-A8B1-43BA-B56C-B5F92A5255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6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14</a:t>
            </a:fld>
            <a:endParaRPr lang="en-US"/>
          </a:p>
        </p:txBody>
      </p:sp>
    </p:spTree>
    <p:extLst>
      <p:ext uri="{BB962C8B-B14F-4D97-AF65-F5344CB8AC3E}">
        <p14:creationId xmlns:p14="http://schemas.microsoft.com/office/powerpoint/2010/main" val="104133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15</a:t>
            </a:fld>
            <a:endParaRPr lang="en-US"/>
          </a:p>
        </p:txBody>
      </p:sp>
    </p:spTree>
    <p:extLst>
      <p:ext uri="{BB962C8B-B14F-4D97-AF65-F5344CB8AC3E}">
        <p14:creationId xmlns:p14="http://schemas.microsoft.com/office/powerpoint/2010/main" val="25139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PHẦN KHỞI ĐỘNG</a:t>
            </a:r>
          </a:p>
          <a:p>
            <a:r>
              <a:rPr lang="en-US" dirty="0" err="1"/>
              <a:t>Hướng</a:t>
            </a:r>
            <a:r>
              <a:rPr lang="en-US" dirty="0"/>
              <a:t> </a:t>
            </a:r>
            <a:r>
              <a:rPr lang="en-US" dirty="0" err="1"/>
              <a:t>dẫn</a:t>
            </a:r>
            <a:r>
              <a:rPr lang="en-US" dirty="0"/>
              <a:t>: </a:t>
            </a:r>
            <a:r>
              <a:rPr lang="en-US" dirty="0" err="1"/>
              <a:t>Các</a:t>
            </a:r>
            <a:r>
              <a:rPr lang="en-US" dirty="0"/>
              <a:t> </a:t>
            </a:r>
            <a:r>
              <a:rPr lang="en-US" dirty="0" err="1"/>
              <a:t>thầy</a:t>
            </a:r>
            <a:r>
              <a:rPr lang="en-US" dirty="0"/>
              <a:t> </a:t>
            </a:r>
            <a:r>
              <a:rPr lang="en-US" dirty="0" err="1"/>
              <a:t>cô</a:t>
            </a:r>
            <a:r>
              <a:rPr lang="en-US" dirty="0"/>
              <a:t> </a:t>
            </a:r>
            <a:r>
              <a:rPr lang="en-US" dirty="0" err="1"/>
              <a:t>kích</a:t>
            </a:r>
            <a:r>
              <a:rPr lang="en-US" dirty="0"/>
              <a:t> </a:t>
            </a:r>
            <a:r>
              <a:rPr lang="en-US" dirty="0" err="1"/>
              <a:t>vào</a:t>
            </a:r>
            <a:r>
              <a:rPr lang="en-US" dirty="0"/>
              <a:t> </a:t>
            </a:r>
            <a:r>
              <a:rPr lang="en-US" dirty="0" err="1"/>
              <a:t>từng</a:t>
            </a:r>
            <a:r>
              <a:rPr lang="en-US" dirty="0"/>
              <a:t> </a:t>
            </a:r>
            <a:r>
              <a:rPr lang="en-US" dirty="0" err="1"/>
              <a:t>bông</a:t>
            </a:r>
            <a:r>
              <a:rPr lang="en-US" dirty="0"/>
              <a:t> </a:t>
            </a:r>
            <a:r>
              <a:rPr lang="en-US" dirty="0" err="1"/>
              <a:t>hoa</a:t>
            </a:r>
            <a:r>
              <a:rPr lang="en-US" dirty="0"/>
              <a:t> </a:t>
            </a:r>
            <a:r>
              <a:rPr lang="en-US" dirty="0" err="1"/>
              <a:t>để</a:t>
            </a:r>
            <a:r>
              <a:rPr lang="en-US" dirty="0"/>
              <a:t> </a:t>
            </a:r>
            <a:r>
              <a:rPr lang="en-US" dirty="0" err="1"/>
              <a:t>mở</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rồi</a:t>
            </a:r>
            <a:r>
              <a:rPr lang="en-US" dirty="0"/>
              <a:t> </a:t>
            </a:r>
            <a:r>
              <a:rPr lang="en-US" dirty="0" err="1"/>
              <a:t>bấm</a:t>
            </a:r>
            <a:r>
              <a:rPr lang="en-US" dirty="0"/>
              <a:t> enter </a:t>
            </a:r>
            <a:r>
              <a:rPr lang="en-US" dirty="0" err="1"/>
              <a:t>để</a:t>
            </a:r>
            <a:r>
              <a:rPr lang="en-US" dirty="0"/>
              <a:t> </a:t>
            </a:r>
            <a:r>
              <a:rPr lang="en-US" dirty="0" err="1"/>
              <a:t>mất</a:t>
            </a:r>
            <a:r>
              <a:rPr lang="en-US" dirty="0"/>
              <a:t> </a:t>
            </a:r>
            <a:r>
              <a:rPr lang="en-US" dirty="0" err="1"/>
              <a:t>bông</a:t>
            </a:r>
            <a:r>
              <a:rPr lang="en-US" dirty="0"/>
              <a:t> </a:t>
            </a:r>
            <a:r>
              <a:rPr lang="en-US" dirty="0" err="1"/>
              <a:t>hoa</a:t>
            </a:r>
            <a:endParaRPr lang="en-US" dirty="0"/>
          </a:p>
          <a:p>
            <a:r>
              <a:rPr lang="en-US" dirty="0"/>
              <a:t>+ </a:t>
            </a:r>
            <a:r>
              <a:rPr lang="en-US" dirty="0" err="1"/>
              <a:t>Ấn</a:t>
            </a:r>
            <a:r>
              <a:rPr lang="en-US" dirty="0"/>
              <a:t> </a:t>
            </a:r>
            <a:r>
              <a:rPr lang="en-US" dirty="0" err="1"/>
              <a:t>nút</a:t>
            </a:r>
            <a:r>
              <a:rPr lang="en-US" dirty="0"/>
              <a:t> </a:t>
            </a:r>
            <a:r>
              <a:rPr lang="en-US" dirty="0" err="1"/>
              <a:t>mũi</a:t>
            </a:r>
            <a:r>
              <a:rPr lang="en-US" dirty="0"/>
              <a:t> </a:t>
            </a:r>
            <a:r>
              <a:rPr lang="en-US" dirty="0" err="1"/>
              <a:t>tên</a:t>
            </a:r>
            <a:r>
              <a:rPr lang="en-US" dirty="0"/>
              <a:t> </a:t>
            </a:r>
            <a:r>
              <a:rPr lang="en-US" dirty="0" err="1"/>
              <a:t>sau</a:t>
            </a:r>
            <a:r>
              <a:rPr lang="en-US" dirty="0"/>
              <a:t> </a:t>
            </a:r>
            <a:r>
              <a:rPr lang="en-US" dirty="0" err="1"/>
              <a:t>khi</a:t>
            </a:r>
            <a:r>
              <a:rPr lang="en-US" dirty="0"/>
              <a:t> </a:t>
            </a:r>
            <a:r>
              <a:rPr lang="en-US" dirty="0" err="1"/>
              <a:t>trả</a:t>
            </a:r>
            <a:r>
              <a:rPr lang="en-US" dirty="0"/>
              <a:t> </a:t>
            </a:r>
            <a:r>
              <a:rPr lang="en-US" dirty="0" err="1"/>
              <a:t>lời</a:t>
            </a:r>
            <a:r>
              <a:rPr lang="en-US" dirty="0"/>
              <a:t> </a:t>
            </a:r>
            <a:r>
              <a:rPr lang="en-US" dirty="0" err="1"/>
              <a:t>hết</a:t>
            </a:r>
            <a:r>
              <a:rPr lang="en-US" dirty="0"/>
              <a:t> 3 </a:t>
            </a:r>
            <a:r>
              <a:rPr lang="en-US" dirty="0" err="1"/>
              <a:t>câu</a:t>
            </a:r>
            <a:r>
              <a:rPr lang="en-US" dirty="0"/>
              <a:t> </a:t>
            </a:r>
            <a:r>
              <a:rPr lang="en-US" dirty="0" err="1"/>
              <a:t>hỏi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064-4581-4A73-BF17-04E0158E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9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MŨI TÊN ĐỂ QUAY LẠI SL3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0385C-F8E3-4F2B-99AE-58BE85DDF9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2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CÁC THẦY CÔ ẤN MŨI TÊN ĐỂ QUAY LẠI SL3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0385C-F8E3-4F2B-99AE-58BE85DDF9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8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MŨI TÊN ĐỂ QUAY LẠI SL3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0385C-F8E3-4F2B-99AE-58BE85DDF9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0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6</a:t>
            </a:fld>
            <a:endParaRPr lang="en-US"/>
          </a:p>
        </p:txBody>
      </p:sp>
    </p:spTree>
    <p:extLst>
      <p:ext uri="{BB962C8B-B14F-4D97-AF65-F5344CB8AC3E}">
        <p14:creationId xmlns:p14="http://schemas.microsoft.com/office/powerpoint/2010/main" val="327938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7</a:t>
            </a:fld>
            <a:endParaRPr lang="en-US"/>
          </a:p>
        </p:txBody>
      </p:sp>
    </p:spTree>
    <p:extLst>
      <p:ext uri="{BB962C8B-B14F-4D97-AF65-F5344CB8AC3E}">
        <p14:creationId xmlns:p14="http://schemas.microsoft.com/office/powerpoint/2010/main" val="182958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A04056B7-353F-4605-A0A2-46AB4DCF1893}" type="slidenum">
              <a:rPr lang="en-US" smtClean="0"/>
              <a:t>8</a:t>
            </a:fld>
            <a:endParaRPr lang="en-US"/>
          </a:p>
        </p:txBody>
      </p:sp>
    </p:spTree>
    <p:extLst>
      <p:ext uri="{BB962C8B-B14F-4D97-AF65-F5344CB8AC3E}">
        <p14:creationId xmlns:p14="http://schemas.microsoft.com/office/powerpoint/2010/main" val="300560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056B7-353F-4605-A0A2-46AB4DCF1893}" type="slidenum">
              <a:rPr lang="en-US" smtClean="0"/>
              <a:t>9</a:t>
            </a:fld>
            <a:endParaRPr lang="en-US"/>
          </a:p>
        </p:txBody>
      </p:sp>
    </p:spTree>
    <p:extLst>
      <p:ext uri="{BB962C8B-B14F-4D97-AF65-F5344CB8AC3E}">
        <p14:creationId xmlns:p14="http://schemas.microsoft.com/office/powerpoint/2010/main" val="10411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43301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284894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98232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1764765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395572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538137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0943470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5575087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623812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59740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141054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17838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1847782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00286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86570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13078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7120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84752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6669273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71082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465443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11579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40914415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15357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430073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836705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93116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9586205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6506979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49848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152593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383516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0066699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8533909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8A133FC3-1B47-F7EE-C2F2-7BF340AEBECB}"/>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C53A9D82-C952-4331-60F5-59DF8E2D44BA}"/>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340010481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audio" Target="../media/audio1.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3.wdp"/><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audio" Target="../media/audio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slide" Target="slide7.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36.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xmlns="" id="{3A5F6225-B849-66D2-A7C9-552F54A1C834}"/>
              </a:ext>
            </a:extLst>
          </p:cNvPr>
          <p:cNvPicPr>
            <a:picLocks noChangeAspect="1"/>
          </p:cNvPicPr>
          <p:nvPr/>
        </p:nvPicPr>
        <p:blipFill>
          <a:blip r:embed="rId4"/>
          <a:stretch>
            <a:fillRect/>
          </a:stretch>
        </p:blipFill>
        <p:spPr>
          <a:xfrm>
            <a:off x="5005045" y="1010986"/>
            <a:ext cx="3109229" cy="1457070"/>
          </a:xfrm>
          <a:prstGeom prst="rect">
            <a:avLst/>
          </a:prstGeom>
        </p:spPr>
      </p:pic>
      <p:pic>
        <p:nvPicPr>
          <p:cNvPr id="5" name="Picture 4">
            <a:extLst>
              <a:ext uri="{FF2B5EF4-FFF2-40B4-BE49-F238E27FC236}">
                <a16:creationId xmlns:a16="http://schemas.microsoft.com/office/drawing/2014/main" xmlns="" id="{ED7C2089-B053-60EC-1492-3327C4EA0031}"/>
              </a:ext>
            </a:extLst>
          </p:cNvPr>
          <p:cNvPicPr>
            <a:picLocks noChangeAspect="1"/>
          </p:cNvPicPr>
          <p:nvPr/>
        </p:nvPicPr>
        <p:blipFill>
          <a:blip r:embed="rId5"/>
          <a:stretch>
            <a:fillRect/>
          </a:stretch>
        </p:blipFill>
        <p:spPr>
          <a:xfrm>
            <a:off x="2554743" y="2041862"/>
            <a:ext cx="7632854" cy="2517866"/>
          </a:xfrm>
          <a:prstGeom prst="rect">
            <a:avLst/>
          </a:prstGeom>
        </p:spPr>
      </p:pic>
      <p:sp>
        <p:nvSpPr>
          <p:cNvPr id="6" name="TextBox 5">
            <a:extLst>
              <a:ext uri="{FF2B5EF4-FFF2-40B4-BE49-F238E27FC236}">
                <a16:creationId xmlns:a16="http://schemas.microsoft.com/office/drawing/2014/main" xmlns="" id="{12E97BE9-0E73-CF19-1159-C2CAFB6C36F6}"/>
              </a:ext>
            </a:extLst>
          </p:cNvPr>
          <p:cNvSpPr txBox="1"/>
          <p:nvPr/>
        </p:nvSpPr>
        <p:spPr>
          <a:xfrm>
            <a:off x="5729668" y="4280168"/>
            <a:ext cx="2037522"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3)</a:t>
            </a:r>
          </a:p>
        </p:txBody>
      </p:sp>
      <p:sp>
        <p:nvSpPr>
          <p:cNvPr id="2" name="TextBox 1"/>
          <p:cNvSpPr txBox="1"/>
          <p:nvPr/>
        </p:nvSpPr>
        <p:spPr>
          <a:xfrm>
            <a:off x="3920490" y="125730"/>
            <a:ext cx="5655878"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ỦY BAN NHÂN DÂN HUYỆN AN LÃO</a:t>
            </a:r>
          </a:p>
          <a:p>
            <a:r>
              <a:rPr lang="en-US" sz="2400" b="1" u="sng" dirty="0" smtClean="0">
                <a:solidFill>
                  <a:srgbClr val="FF0000"/>
                </a:solidFill>
                <a:latin typeface="Times New Roman" panose="02020603050405020304" pitchFamily="18" charset="0"/>
                <a:cs typeface="Times New Roman" panose="02020603050405020304" pitchFamily="18" charset="0"/>
              </a:rPr>
              <a:t>TRƯỜNG TIỂU HỌC QUANG TRUNG</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57650" y="5939197"/>
            <a:ext cx="543041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GV: </a:t>
            </a:r>
            <a:r>
              <a:rPr lang="en-US" sz="3200" b="1" dirty="0" err="1" smtClean="0">
                <a:latin typeface="Times New Roman" panose="02020603050405020304" pitchFamily="18" charset="0"/>
                <a:cs typeface="Times New Roman" panose="02020603050405020304" pitchFamily="18" charset="0"/>
              </a:rPr>
              <a:t>Nguyễn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Phương</a:t>
            </a:r>
            <a:endParaRPr lang="en-US" sz="32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xmlns="" id="{872E1362-3E5A-0371-0B09-B2EF439B92BE}"/>
              </a:ext>
            </a:extLst>
          </p:cNvPr>
          <p:cNvSpPr txBox="1">
            <a:spLocks noChangeArrowheads="1"/>
          </p:cNvSpPr>
          <p:nvPr/>
        </p:nvSpPr>
        <p:spPr bwMode="auto">
          <a:xfrm>
            <a:off x="1410159" y="991229"/>
            <a:ext cx="9199084"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trong những trưa nắng mùa hè đứng dưới bóng cây lại cảm thấy mát mẻ?</a:t>
            </a:r>
          </a:p>
        </p:txBody>
      </p:sp>
      <p:sp>
        <p:nvSpPr>
          <p:cNvPr id="6" name="TextBox 5">
            <a:extLst>
              <a:ext uri="{FF2B5EF4-FFF2-40B4-BE49-F238E27FC236}">
                <a16:creationId xmlns:a16="http://schemas.microsoft.com/office/drawing/2014/main" xmlns="" id="{B09FEA08-8F6B-1BB6-2324-9AF97F803C75}"/>
              </a:ext>
            </a:extLst>
          </p:cNvPr>
          <p:cNvSpPr txBox="1"/>
          <p:nvPr/>
        </p:nvSpPr>
        <p:spPr>
          <a:xfrm>
            <a:off x="2596046" y="2778150"/>
            <a:ext cx="8288619" cy="2862322"/>
          </a:xfrm>
          <a:custGeom>
            <a:avLst/>
            <a:gdLst>
              <a:gd name="connsiteX0" fmla="*/ 0 w 8288619"/>
              <a:gd name="connsiteY0" fmla="*/ 0 h 2862322"/>
              <a:gd name="connsiteX1" fmla="*/ 8288619 w 8288619"/>
              <a:gd name="connsiteY1" fmla="*/ 0 h 2862322"/>
              <a:gd name="connsiteX2" fmla="*/ 8288619 w 8288619"/>
              <a:gd name="connsiteY2" fmla="*/ 2862322 h 2862322"/>
              <a:gd name="connsiteX3" fmla="*/ 0 w 8288619"/>
              <a:gd name="connsiteY3" fmla="*/ 2862322 h 2862322"/>
              <a:gd name="connsiteX4" fmla="*/ 0 w 8288619"/>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8619" h="2862322" fill="none" extrusionOk="0">
                <a:moveTo>
                  <a:pt x="0" y="0"/>
                </a:moveTo>
                <a:cubicBezTo>
                  <a:pt x="2062840" y="5222"/>
                  <a:pt x="5446693" y="24918"/>
                  <a:pt x="8288619" y="0"/>
                </a:cubicBezTo>
                <a:cubicBezTo>
                  <a:pt x="8127374" y="942177"/>
                  <a:pt x="8244859" y="1869700"/>
                  <a:pt x="8288619" y="2862322"/>
                </a:cubicBezTo>
                <a:cubicBezTo>
                  <a:pt x="4455579" y="2697561"/>
                  <a:pt x="874797" y="2980472"/>
                  <a:pt x="0" y="2862322"/>
                </a:cubicBezTo>
                <a:cubicBezTo>
                  <a:pt x="-55725" y="1471564"/>
                  <a:pt x="17072" y="1108071"/>
                  <a:pt x="0" y="0"/>
                </a:cubicBezTo>
                <a:close/>
              </a:path>
              <a:path w="8288619" h="2862322" stroke="0" extrusionOk="0">
                <a:moveTo>
                  <a:pt x="0" y="0"/>
                </a:moveTo>
                <a:cubicBezTo>
                  <a:pt x="926028" y="11849"/>
                  <a:pt x="5980739" y="-161459"/>
                  <a:pt x="8288619" y="0"/>
                </a:cubicBezTo>
                <a:cubicBezTo>
                  <a:pt x="8291749" y="1124090"/>
                  <a:pt x="8187443" y="1755093"/>
                  <a:pt x="8288619" y="2862322"/>
                </a:cubicBezTo>
                <a:cubicBezTo>
                  <a:pt x="6681633" y="2716462"/>
                  <a:pt x="3140857" y="2783998"/>
                  <a:pt x="0" y="2862322"/>
                </a:cubicBezTo>
                <a:cubicBezTo>
                  <a:pt x="74291" y="2043234"/>
                  <a:pt x="168006" y="726102"/>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Vì cây có sự thoát hơi nước trao đổi với môi trường qua lá. Trời càng nắng sự thoát hơi nước càng mạnh, hơi nước làm cho không khí xung quanh trở nên mát mẻ hơn.</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xmlns="" id="{AFDBA029-369E-67AA-DE18-B9DE3F820210}"/>
              </a:ext>
            </a:extLst>
          </p:cNvPr>
          <p:cNvSpPr/>
          <p:nvPr/>
        </p:nvSpPr>
        <p:spPr>
          <a:xfrm>
            <a:off x="1458938" y="2216687"/>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3093383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xmlns="" id="{872E1362-3E5A-0371-0B09-B2EF439B92BE}"/>
              </a:ext>
            </a:extLst>
          </p:cNvPr>
          <p:cNvSpPr txBox="1">
            <a:spLocks noChangeArrowheads="1"/>
          </p:cNvSpPr>
          <p:nvPr/>
        </p:nvSpPr>
        <p:spPr bwMode="auto">
          <a:xfrm>
            <a:off x="1189822" y="616655"/>
            <a:ext cx="9199084"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smtClean="0">
                <a:solidFill>
                  <a:srgbClr val="FF0000"/>
                </a:solidFill>
                <a:latin typeface="Cambria" panose="02040503050406030204" pitchFamily="18" charset="0"/>
                <a:ea typeface="Cambria" panose="02040503050406030204" pitchFamily="18" charset="0"/>
                <a:cs typeface="Arial" panose="020B0604020202020204" pitchFamily="34" charset="0"/>
              </a:rPr>
              <a:t>Vì sao trong những ngày nắng nóng vào sáng sớm và chiều tối cần phải tưới nhiều nước hơn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B09FEA08-8F6B-1BB6-2324-9AF97F803C75}"/>
              </a:ext>
            </a:extLst>
          </p:cNvPr>
          <p:cNvSpPr txBox="1"/>
          <p:nvPr/>
        </p:nvSpPr>
        <p:spPr>
          <a:xfrm>
            <a:off x="2243506" y="2811201"/>
            <a:ext cx="8949631" cy="2862322"/>
          </a:xfrm>
          <a:custGeom>
            <a:avLst/>
            <a:gdLst>
              <a:gd name="connsiteX0" fmla="*/ 0 w 8949631"/>
              <a:gd name="connsiteY0" fmla="*/ 0 h 2862322"/>
              <a:gd name="connsiteX1" fmla="*/ 8949631 w 8949631"/>
              <a:gd name="connsiteY1" fmla="*/ 0 h 2862322"/>
              <a:gd name="connsiteX2" fmla="*/ 8949631 w 8949631"/>
              <a:gd name="connsiteY2" fmla="*/ 2862322 h 2862322"/>
              <a:gd name="connsiteX3" fmla="*/ 0 w 8949631"/>
              <a:gd name="connsiteY3" fmla="*/ 2862322 h 2862322"/>
              <a:gd name="connsiteX4" fmla="*/ 0 w 8949631"/>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862322" fill="none" extrusionOk="0">
                <a:moveTo>
                  <a:pt x="0" y="0"/>
                </a:moveTo>
                <a:cubicBezTo>
                  <a:pt x="3581328" y="5222"/>
                  <a:pt x="5324968" y="24918"/>
                  <a:pt x="8949631" y="0"/>
                </a:cubicBezTo>
                <a:cubicBezTo>
                  <a:pt x="8788386" y="942177"/>
                  <a:pt x="8905871" y="1869700"/>
                  <a:pt x="8949631" y="2862322"/>
                </a:cubicBezTo>
                <a:cubicBezTo>
                  <a:pt x="7436663" y="2697561"/>
                  <a:pt x="4164690" y="2980472"/>
                  <a:pt x="0" y="2862322"/>
                </a:cubicBezTo>
                <a:cubicBezTo>
                  <a:pt x="-55725" y="1471564"/>
                  <a:pt x="17072" y="1108071"/>
                  <a:pt x="0" y="0"/>
                </a:cubicBezTo>
                <a:close/>
              </a:path>
              <a:path w="8949631" h="2862322" stroke="0" extrusionOk="0">
                <a:moveTo>
                  <a:pt x="0" y="0"/>
                </a:moveTo>
                <a:cubicBezTo>
                  <a:pt x="1318866" y="11849"/>
                  <a:pt x="6530415" y="-161459"/>
                  <a:pt x="8949631" y="0"/>
                </a:cubicBezTo>
                <a:cubicBezTo>
                  <a:pt x="8952761" y="1124090"/>
                  <a:pt x="8848455" y="1755093"/>
                  <a:pt x="8949631" y="2862322"/>
                </a:cubicBezTo>
                <a:cubicBezTo>
                  <a:pt x="4585242" y="2716462"/>
                  <a:pt x="3195561" y="2783998"/>
                  <a:pt x="0" y="2862322"/>
                </a:cubicBezTo>
                <a:cubicBezTo>
                  <a:pt x="74291" y="2043234"/>
                  <a:pt x="168006" y="726102"/>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Vì khi nắng nóng cây thoát hơi nước nhiều nên mất hơi nước nhiều, vì vậy cần tưới nhiều nước cho cây. Tưới vào sáng sớm và chiều tối để nước không bị bốc hơi nhiều do nắng.</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xmlns="" id="{AFDBA029-369E-67AA-DE18-B9DE3F820210}"/>
              </a:ext>
            </a:extLst>
          </p:cNvPr>
          <p:cNvSpPr/>
          <p:nvPr/>
        </p:nvSpPr>
        <p:spPr>
          <a:xfrm>
            <a:off x="1117415" y="240397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xmlns="" id="{70EED949-7E89-B349-7670-A8BCBC57BDA2}"/>
              </a:ext>
            </a:extLst>
          </p:cNvPr>
          <p:cNvGrpSpPr/>
          <p:nvPr/>
        </p:nvGrpSpPr>
        <p:grpSpPr>
          <a:xfrm>
            <a:off x="150991" y="-82537"/>
            <a:ext cx="4173124" cy="980933"/>
            <a:chOff x="5569152" y="4815954"/>
            <a:chExt cx="3712040" cy="980933"/>
          </a:xfrm>
        </p:grpSpPr>
        <p:grpSp>
          <p:nvGrpSpPr>
            <p:cNvPr id="14" name="Group 13">
              <a:extLst>
                <a:ext uri="{FF2B5EF4-FFF2-40B4-BE49-F238E27FC236}">
                  <a16:creationId xmlns:a16="http://schemas.microsoft.com/office/drawing/2014/main" xmlns=""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xmlns=""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83D06BE3-695C-66C3-E0A4-3739C5C29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xmlns=""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xmlns="" id="{591BEAF2-20D5-D3BB-0662-06B859229FC2}"/>
              </a:ext>
            </a:extLst>
          </p:cNvPr>
          <p:cNvSpPr txBox="1"/>
          <p:nvPr/>
        </p:nvSpPr>
        <p:spPr>
          <a:xfrm>
            <a:off x="1399142" y="1355075"/>
            <a:ext cx="10025350" cy="2308324"/>
          </a:xfrm>
          <a:prstGeom prst="rect">
            <a:avLst/>
          </a:prstGeom>
          <a:noFill/>
        </p:spPr>
        <p:txBody>
          <a:bodyPr wrap="square" rtlCol="0">
            <a:spAutoFit/>
          </a:bodyPr>
          <a:lstStyle/>
          <a:p>
            <a:pPr algn="just" rtl="0">
              <a:spcBef>
                <a:spcPts val="0"/>
              </a:spcBef>
              <a:spcAft>
                <a:spcPts val="500"/>
              </a:spcAft>
            </a:pPr>
            <a:r>
              <a:rPr lang="vi-VN" sz="3600" b="1" i="0" u="none" strike="noStrike" dirty="0">
                <a:solidFill>
                  <a:srgbClr val="002060"/>
                </a:solidFill>
                <a:effectLst/>
                <a:latin typeface="Cambria" panose="02040503050406030204" pitchFamily="18" charset="0"/>
                <a:ea typeface="Cambria" panose="02040503050406030204" pitchFamily="18" charset="0"/>
              </a:rPr>
              <a:t>Đất trồng tốt, màu mỡ khi chứa nước, không khí và chất khoảng,... với tỉ lệ thích hợp. Việc bón phân nhằm cung cấp thêm các chất khoáng cần thiết cho cây phát triển tốt.</a:t>
            </a:r>
            <a:endParaRPr lang="vi-VN" sz="3600" b="1"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oup 214">
            <a:extLst>
              <a:ext uri="{FF2B5EF4-FFF2-40B4-BE49-F238E27FC236}">
                <a16:creationId xmlns:a16="http://schemas.microsoft.com/office/drawing/2014/main" xmlns="" id="{752DE730-BCF3-BA8A-5D58-FA6B371B6B5D}"/>
              </a:ext>
            </a:extLst>
          </p:cNvPr>
          <p:cNvGrpSpPr/>
          <p:nvPr/>
        </p:nvGrpSpPr>
        <p:grpSpPr>
          <a:xfrm>
            <a:off x="-527316" y="0"/>
            <a:ext cx="13579140" cy="2481393"/>
            <a:chOff x="-693571" y="150873"/>
            <a:chExt cx="13579140" cy="2481393"/>
          </a:xfrm>
        </p:grpSpPr>
        <p:sp>
          <p:nvSpPr>
            <p:cNvPr id="14" name="Rectangle 13">
              <a:extLst>
                <a:ext uri="{FF2B5EF4-FFF2-40B4-BE49-F238E27FC236}">
                  <a16:creationId xmlns:a16="http://schemas.microsoft.com/office/drawing/2014/main" xmlns="" id="{18AADB9A-A95C-884C-5CCA-1ABEC885DA5C}"/>
                </a:ext>
              </a:extLst>
            </p:cNvPr>
            <p:cNvSpPr/>
            <p:nvPr/>
          </p:nvSpPr>
          <p:spPr>
            <a:xfrm>
              <a:off x="-693571" y="258857"/>
              <a:ext cx="13579140" cy="1719865"/>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8F94FB-0DF1-8F15-172B-E40A0E96B477}"/>
                </a:ext>
              </a:extLst>
            </p:cNvPr>
            <p:cNvSpPr txBox="1"/>
            <p:nvPr/>
          </p:nvSpPr>
          <p:spPr>
            <a:xfrm>
              <a:off x="2060154" y="524089"/>
              <a:ext cx="9740050" cy="1600438"/>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quá trình hô hấp, thực vật hấp thụ khí nào sau đây?</a:t>
              </a:r>
            </a:p>
          </p:txBody>
        </p:sp>
        <p:pic>
          <p:nvPicPr>
            <p:cNvPr id="16" name="Picture 15">
              <a:hlinkClick r:id="" action="ppaction://noaction"/>
              <a:extLst>
                <a:ext uri="{FF2B5EF4-FFF2-40B4-BE49-F238E27FC236}">
                  <a16:creationId xmlns:a16="http://schemas.microsoft.com/office/drawing/2014/main" xmlns="" id="{AB47D43D-1950-51ED-D4A8-373F8D7BC334}"/>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37857" y="150873"/>
              <a:ext cx="2164532" cy="2481393"/>
            </a:xfrm>
            <a:prstGeom prst="rect">
              <a:avLst/>
            </a:prstGeom>
          </p:spPr>
        </p:pic>
      </p:grpSp>
      <p:grpSp>
        <p:nvGrpSpPr>
          <p:cNvPr id="211" name="Group 210">
            <a:extLst>
              <a:ext uri="{FF2B5EF4-FFF2-40B4-BE49-F238E27FC236}">
                <a16:creationId xmlns:a16="http://schemas.microsoft.com/office/drawing/2014/main" xmlns="" id="{E678A712-A920-F12A-1FD7-4F015E49E559}"/>
              </a:ext>
            </a:extLst>
          </p:cNvPr>
          <p:cNvGrpSpPr/>
          <p:nvPr/>
        </p:nvGrpSpPr>
        <p:grpSpPr>
          <a:xfrm>
            <a:off x="285195" y="3826939"/>
            <a:ext cx="8546543" cy="1364750"/>
            <a:chOff x="2098496" y="3659454"/>
            <a:chExt cx="8546543" cy="1198789"/>
          </a:xfrm>
        </p:grpSpPr>
        <p:sp>
          <p:nvSpPr>
            <p:cNvPr id="205" name="Rectangle: Rounded Corners 204">
              <a:extLst>
                <a:ext uri="{FF2B5EF4-FFF2-40B4-BE49-F238E27FC236}">
                  <a16:creationId xmlns:a16="http://schemas.microsoft.com/office/drawing/2014/main" xmlns="" id="{D4A8AEE6-652F-5802-872D-B0BE9615D12B}"/>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4" name="Google Shape;282;p27">
              <a:extLst>
                <a:ext uri="{FF2B5EF4-FFF2-40B4-BE49-F238E27FC236}">
                  <a16:creationId xmlns:a16="http://schemas.microsoft.com/office/drawing/2014/main" xmlns="" id="{94BD5A3D-3A11-5F33-2C76-24C5AE85503F}"/>
                </a:ext>
              </a:extLst>
            </p:cNvPr>
            <p:cNvGrpSpPr/>
            <p:nvPr/>
          </p:nvGrpSpPr>
          <p:grpSpPr>
            <a:xfrm rot="-488383">
              <a:off x="2098496" y="3659454"/>
              <a:ext cx="1094690" cy="1171482"/>
              <a:chOff x="2769810" y="1396779"/>
              <a:chExt cx="508124" cy="605419"/>
            </a:xfrm>
          </p:grpSpPr>
          <p:sp>
            <p:nvSpPr>
              <p:cNvPr id="165" name="Google Shape;283;p27">
                <a:extLst>
                  <a:ext uri="{FF2B5EF4-FFF2-40B4-BE49-F238E27FC236}">
                    <a16:creationId xmlns:a16="http://schemas.microsoft.com/office/drawing/2014/main" xmlns="" id="{D141B7AC-D6BF-37F9-3C64-28EB37B5C7AA}"/>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84;p27">
                <a:extLst>
                  <a:ext uri="{FF2B5EF4-FFF2-40B4-BE49-F238E27FC236}">
                    <a16:creationId xmlns:a16="http://schemas.microsoft.com/office/drawing/2014/main" xmlns=""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85;p27">
                <a:extLst>
                  <a:ext uri="{FF2B5EF4-FFF2-40B4-BE49-F238E27FC236}">
                    <a16:creationId xmlns:a16="http://schemas.microsoft.com/office/drawing/2014/main" xmlns=""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86;p27">
                <a:extLst>
                  <a:ext uri="{FF2B5EF4-FFF2-40B4-BE49-F238E27FC236}">
                    <a16:creationId xmlns:a16="http://schemas.microsoft.com/office/drawing/2014/main" xmlns="" id="{CED07893-5A17-D638-247E-236164C445D6}"/>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87;p27">
                <a:extLst>
                  <a:ext uri="{FF2B5EF4-FFF2-40B4-BE49-F238E27FC236}">
                    <a16:creationId xmlns:a16="http://schemas.microsoft.com/office/drawing/2014/main" xmlns=""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88;p27">
                <a:extLst>
                  <a:ext uri="{FF2B5EF4-FFF2-40B4-BE49-F238E27FC236}">
                    <a16:creationId xmlns:a16="http://schemas.microsoft.com/office/drawing/2014/main" xmlns=""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89;p27">
                <a:extLst>
                  <a:ext uri="{FF2B5EF4-FFF2-40B4-BE49-F238E27FC236}">
                    <a16:creationId xmlns:a16="http://schemas.microsoft.com/office/drawing/2014/main" xmlns=""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90;p27">
                <a:extLst>
                  <a:ext uri="{FF2B5EF4-FFF2-40B4-BE49-F238E27FC236}">
                    <a16:creationId xmlns:a16="http://schemas.microsoft.com/office/drawing/2014/main" xmlns=""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91;p27">
                <a:extLst>
                  <a:ext uri="{FF2B5EF4-FFF2-40B4-BE49-F238E27FC236}">
                    <a16:creationId xmlns:a16="http://schemas.microsoft.com/office/drawing/2014/main" xmlns=""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92;p27">
                <a:extLst>
                  <a:ext uri="{FF2B5EF4-FFF2-40B4-BE49-F238E27FC236}">
                    <a16:creationId xmlns:a16="http://schemas.microsoft.com/office/drawing/2014/main" xmlns=""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7" name="TextBox 206">
              <a:extLst>
                <a:ext uri="{FF2B5EF4-FFF2-40B4-BE49-F238E27FC236}">
                  <a16:creationId xmlns:a16="http://schemas.microsoft.com/office/drawing/2014/main" xmlns="" id="{24AC993B-554E-CC2D-0060-47F597751116}"/>
                </a:ext>
              </a:extLst>
            </p:cNvPr>
            <p:cNvSpPr txBox="1"/>
            <p:nvPr/>
          </p:nvSpPr>
          <p:spPr>
            <a:xfrm>
              <a:off x="3223940" y="3859296"/>
              <a:ext cx="5692805" cy="807597"/>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bô</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níc</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210" name="Group 209">
            <a:extLst>
              <a:ext uri="{FF2B5EF4-FFF2-40B4-BE49-F238E27FC236}">
                <a16:creationId xmlns:a16="http://schemas.microsoft.com/office/drawing/2014/main" xmlns="" id="{1F27C772-953E-D932-D4B0-B43A2F14DBBA}"/>
              </a:ext>
            </a:extLst>
          </p:cNvPr>
          <p:cNvGrpSpPr/>
          <p:nvPr/>
        </p:nvGrpSpPr>
        <p:grpSpPr>
          <a:xfrm>
            <a:off x="1946972" y="2130587"/>
            <a:ext cx="8541915" cy="1482664"/>
            <a:chOff x="1000675" y="2134893"/>
            <a:chExt cx="8541915" cy="1249990"/>
          </a:xfrm>
        </p:grpSpPr>
        <p:sp>
          <p:nvSpPr>
            <p:cNvPr id="204" name="Rectangle: Rounded Corners 203">
              <a:extLst>
                <a:ext uri="{FF2B5EF4-FFF2-40B4-BE49-F238E27FC236}">
                  <a16:creationId xmlns:a16="http://schemas.microsoft.com/office/drawing/2014/main" xmlns="" id="{9A41D3E4-6944-A4B9-7BE4-E0C1E2FE9939}"/>
                </a:ext>
              </a:extLst>
            </p:cNvPr>
            <p:cNvSpPr/>
            <p:nvPr/>
          </p:nvSpPr>
          <p:spPr>
            <a:xfrm>
              <a:off x="1062440" y="2307015"/>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3" name="Google Shape;438;p31">
              <a:extLst>
                <a:ext uri="{FF2B5EF4-FFF2-40B4-BE49-F238E27FC236}">
                  <a16:creationId xmlns:a16="http://schemas.microsoft.com/office/drawing/2014/main" xmlns="" id="{503C3DB9-F09C-22B9-75F4-9F7C17600536}"/>
                </a:ext>
              </a:extLst>
            </p:cNvPr>
            <p:cNvGrpSpPr/>
            <p:nvPr/>
          </p:nvGrpSpPr>
          <p:grpSpPr>
            <a:xfrm>
              <a:off x="1000675" y="2134893"/>
              <a:ext cx="1368067" cy="1249990"/>
              <a:chOff x="1376340" y="1359262"/>
              <a:chExt cx="518515" cy="649586"/>
            </a:xfrm>
          </p:grpSpPr>
          <p:sp>
            <p:nvSpPr>
              <p:cNvPr id="134" name="Google Shape;439;p31">
                <a:extLst>
                  <a:ext uri="{FF2B5EF4-FFF2-40B4-BE49-F238E27FC236}">
                    <a16:creationId xmlns:a16="http://schemas.microsoft.com/office/drawing/2014/main" xmlns=""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440;p31">
                <a:extLst>
                  <a:ext uri="{FF2B5EF4-FFF2-40B4-BE49-F238E27FC236}">
                    <a16:creationId xmlns:a16="http://schemas.microsoft.com/office/drawing/2014/main" xmlns=""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441;p31">
                <a:extLst>
                  <a:ext uri="{FF2B5EF4-FFF2-40B4-BE49-F238E27FC236}">
                    <a16:creationId xmlns:a16="http://schemas.microsoft.com/office/drawing/2014/main" xmlns=""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442;p31">
                <a:extLst>
                  <a:ext uri="{FF2B5EF4-FFF2-40B4-BE49-F238E27FC236}">
                    <a16:creationId xmlns:a16="http://schemas.microsoft.com/office/drawing/2014/main" xmlns=""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443;p31">
                <a:extLst>
                  <a:ext uri="{FF2B5EF4-FFF2-40B4-BE49-F238E27FC236}">
                    <a16:creationId xmlns:a16="http://schemas.microsoft.com/office/drawing/2014/main" xmlns=""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444;p31">
                <a:extLst>
                  <a:ext uri="{FF2B5EF4-FFF2-40B4-BE49-F238E27FC236}">
                    <a16:creationId xmlns:a16="http://schemas.microsoft.com/office/drawing/2014/main" xmlns=""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445;p31">
                <a:extLst>
                  <a:ext uri="{FF2B5EF4-FFF2-40B4-BE49-F238E27FC236}">
                    <a16:creationId xmlns:a16="http://schemas.microsoft.com/office/drawing/2014/main" xmlns=""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446;p31">
                <a:extLst>
                  <a:ext uri="{FF2B5EF4-FFF2-40B4-BE49-F238E27FC236}">
                    <a16:creationId xmlns:a16="http://schemas.microsoft.com/office/drawing/2014/main" xmlns=""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447;p31">
                <a:extLst>
                  <a:ext uri="{FF2B5EF4-FFF2-40B4-BE49-F238E27FC236}">
                    <a16:creationId xmlns:a16="http://schemas.microsoft.com/office/drawing/2014/main" xmlns=""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448;p31">
                <a:extLst>
                  <a:ext uri="{FF2B5EF4-FFF2-40B4-BE49-F238E27FC236}">
                    <a16:creationId xmlns:a16="http://schemas.microsoft.com/office/drawing/2014/main" xmlns=""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449;p31">
                <a:extLst>
                  <a:ext uri="{FF2B5EF4-FFF2-40B4-BE49-F238E27FC236}">
                    <a16:creationId xmlns:a16="http://schemas.microsoft.com/office/drawing/2014/main" xmlns=""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450;p31">
                <a:extLst>
                  <a:ext uri="{FF2B5EF4-FFF2-40B4-BE49-F238E27FC236}">
                    <a16:creationId xmlns:a16="http://schemas.microsoft.com/office/drawing/2014/main" xmlns=""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451;p31">
                <a:extLst>
                  <a:ext uri="{FF2B5EF4-FFF2-40B4-BE49-F238E27FC236}">
                    <a16:creationId xmlns:a16="http://schemas.microsoft.com/office/drawing/2014/main" xmlns=""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452;p31">
                <a:extLst>
                  <a:ext uri="{FF2B5EF4-FFF2-40B4-BE49-F238E27FC236}">
                    <a16:creationId xmlns:a16="http://schemas.microsoft.com/office/drawing/2014/main" xmlns="" id="{DE1E5802-97F3-F4D7-A100-61B18AD9A1F4}"/>
                  </a:ext>
                </a:extLst>
              </p:cNvPr>
              <p:cNvSpPr/>
              <p:nvPr/>
            </p:nvSpPr>
            <p:spPr>
              <a:xfrm>
                <a:off x="1376340" y="1459593"/>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453;p31">
                <a:extLst>
                  <a:ext uri="{FF2B5EF4-FFF2-40B4-BE49-F238E27FC236}">
                    <a16:creationId xmlns:a16="http://schemas.microsoft.com/office/drawing/2014/main" xmlns="" id="{53E8A02F-AD11-63C3-55AC-CDBE275D9A9A}"/>
                  </a:ext>
                </a:extLst>
              </p:cNvPr>
              <p:cNvSpPr/>
              <p:nvPr/>
            </p:nvSpPr>
            <p:spPr>
              <a:xfrm>
                <a:off x="1413277" y="1489716"/>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8" name="TextBox 207">
              <a:extLst>
                <a:ext uri="{FF2B5EF4-FFF2-40B4-BE49-F238E27FC236}">
                  <a16:creationId xmlns:a16="http://schemas.microsoft.com/office/drawing/2014/main" xmlns="" id="{F80F56AF-4931-0BED-1F77-B3545920AC09}"/>
                </a:ext>
              </a:extLst>
            </p:cNvPr>
            <p:cNvSpPr txBox="1"/>
            <p:nvPr/>
          </p:nvSpPr>
          <p:spPr>
            <a:xfrm>
              <a:off x="2069673" y="2266910"/>
              <a:ext cx="7472917" cy="8612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ô xi</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212" name="Group 211">
            <a:extLst>
              <a:ext uri="{FF2B5EF4-FFF2-40B4-BE49-F238E27FC236}">
                <a16:creationId xmlns:a16="http://schemas.microsoft.com/office/drawing/2014/main" xmlns="" id="{06A29FF7-77FB-84D4-9327-1EBCED451235}"/>
              </a:ext>
            </a:extLst>
          </p:cNvPr>
          <p:cNvGrpSpPr/>
          <p:nvPr/>
        </p:nvGrpSpPr>
        <p:grpSpPr>
          <a:xfrm>
            <a:off x="2322449" y="5232234"/>
            <a:ext cx="8973766" cy="1625766"/>
            <a:chOff x="1612674" y="5184381"/>
            <a:chExt cx="8973766" cy="1409055"/>
          </a:xfrm>
        </p:grpSpPr>
        <p:sp>
          <p:nvSpPr>
            <p:cNvPr id="206" name="Rectangle: Rounded Corners 205">
              <a:extLst>
                <a:ext uri="{FF2B5EF4-FFF2-40B4-BE49-F238E27FC236}">
                  <a16:creationId xmlns:a16="http://schemas.microsoft.com/office/drawing/2014/main" xmlns="" id="{12F82837-0250-CDE5-CD68-AE8D02A2A3E4}"/>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5" name="Google Shape;293;p27">
              <a:extLst>
                <a:ext uri="{FF2B5EF4-FFF2-40B4-BE49-F238E27FC236}">
                  <a16:creationId xmlns:a16="http://schemas.microsoft.com/office/drawing/2014/main" xmlns="" id="{9109C8CD-5797-A5D4-5995-6D0B9504B79B}"/>
                </a:ext>
              </a:extLst>
            </p:cNvPr>
            <p:cNvGrpSpPr/>
            <p:nvPr/>
          </p:nvGrpSpPr>
          <p:grpSpPr>
            <a:xfrm rot="21403310">
              <a:off x="1612674" y="5184381"/>
              <a:ext cx="1724419" cy="1409055"/>
              <a:chOff x="3676506" y="1404273"/>
              <a:chExt cx="792384" cy="610489"/>
            </a:xfrm>
          </p:grpSpPr>
          <p:sp>
            <p:nvSpPr>
              <p:cNvPr id="176" name="Google Shape;294;p27">
                <a:extLst>
                  <a:ext uri="{FF2B5EF4-FFF2-40B4-BE49-F238E27FC236}">
                    <a16:creationId xmlns:a16="http://schemas.microsoft.com/office/drawing/2014/main" xmlns=""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95;p27">
                <a:extLst>
                  <a:ext uri="{FF2B5EF4-FFF2-40B4-BE49-F238E27FC236}">
                    <a16:creationId xmlns:a16="http://schemas.microsoft.com/office/drawing/2014/main" xmlns=""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96;p27">
                <a:extLst>
                  <a:ext uri="{FF2B5EF4-FFF2-40B4-BE49-F238E27FC236}">
                    <a16:creationId xmlns:a16="http://schemas.microsoft.com/office/drawing/2014/main" xmlns=""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97;p27">
                <a:extLst>
                  <a:ext uri="{FF2B5EF4-FFF2-40B4-BE49-F238E27FC236}">
                    <a16:creationId xmlns:a16="http://schemas.microsoft.com/office/drawing/2014/main" xmlns=""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98;p27">
                <a:extLst>
                  <a:ext uri="{FF2B5EF4-FFF2-40B4-BE49-F238E27FC236}">
                    <a16:creationId xmlns:a16="http://schemas.microsoft.com/office/drawing/2014/main" xmlns="" id="{96DB1D9A-2776-E916-722C-B2B5C4724E93}"/>
                  </a:ext>
                </a:extLst>
              </p:cNvPr>
              <p:cNvSpPr/>
              <p:nvPr/>
            </p:nvSpPr>
            <p:spPr>
              <a:xfrm>
                <a:off x="3915358" y="1453863"/>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99;p27">
                <a:extLst>
                  <a:ext uri="{FF2B5EF4-FFF2-40B4-BE49-F238E27FC236}">
                    <a16:creationId xmlns:a16="http://schemas.microsoft.com/office/drawing/2014/main" xmlns="" id="{44965A53-F5FA-8605-AC0F-4ADE7F87BAAD}"/>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300;p27">
                <a:extLst>
                  <a:ext uri="{FF2B5EF4-FFF2-40B4-BE49-F238E27FC236}">
                    <a16:creationId xmlns:a16="http://schemas.microsoft.com/office/drawing/2014/main" xmlns=""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301;p27">
                <a:extLst>
                  <a:ext uri="{FF2B5EF4-FFF2-40B4-BE49-F238E27FC236}">
                    <a16:creationId xmlns:a16="http://schemas.microsoft.com/office/drawing/2014/main" xmlns=""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302;p27">
                <a:extLst>
                  <a:ext uri="{FF2B5EF4-FFF2-40B4-BE49-F238E27FC236}">
                    <a16:creationId xmlns:a16="http://schemas.microsoft.com/office/drawing/2014/main" xmlns="" id="{A725553B-3F11-0704-3D76-195EE1883A0F}"/>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303;p27">
                <a:extLst>
                  <a:ext uri="{FF2B5EF4-FFF2-40B4-BE49-F238E27FC236}">
                    <a16:creationId xmlns:a16="http://schemas.microsoft.com/office/drawing/2014/main" xmlns=""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304;p27">
                <a:extLst>
                  <a:ext uri="{FF2B5EF4-FFF2-40B4-BE49-F238E27FC236}">
                    <a16:creationId xmlns:a16="http://schemas.microsoft.com/office/drawing/2014/main" xmlns=""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305;p27">
                <a:extLst>
                  <a:ext uri="{FF2B5EF4-FFF2-40B4-BE49-F238E27FC236}">
                    <a16:creationId xmlns:a16="http://schemas.microsoft.com/office/drawing/2014/main" xmlns=""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306;p27">
                <a:extLst>
                  <a:ext uri="{FF2B5EF4-FFF2-40B4-BE49-F238E27FC236}">
                    <a16:creationId xmlns:a16="http://schemas.microsoft.com/office/drawing/2014/main" xmlns=""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307;p27">
                <a:extLst>
                  <a:ext uri="{FF2B5EF4-FFF2-40B4-BE49-F238E27FC236}">
                    <a16:creationId xmlns:a16="http://schemas.microsoft.com/office/drawing/2014/main" xmlns=""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308;p27">
                <a:extLst>
                  <a:ext uri="{FF2B5EF4-FFF2-40B4-BE49-F238E27FC236}">
                    <a16:creationId xmlns:a16="http://schemas.microsoft.com/office/drawing/2014/main" xmlns=""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309;p27">
                <a:extLst>
                  <a:ext uri="{FF2B5EF4-FFF2-40B4-BE49-F238E27FC236}">
                    <a16:creationId xmlns:a16="http://schemas.microsoft.com/office/drawing/2014/main" xmlns=""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310;p27">
                <a:extLst>
                  <a:ext uri="{FF2B5EF4-FFF2-40B4-BE49-F238E27FC236}">
                    <a16:creationId xmlns:a16="http://schemas.microsoft.com/office/drawing/2014/main" xmlns=""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311;p27">
                <a:extLst>
                  <a:ext uri="{FF2B5EF4-FFF2-40B4-BE49-F238E27FC236}">
                    <a16:creationId xmlns:a16="http://schemas.microsoft.com/office/drawing/2014/main" xmlns=""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312;p27">
                <a:extLst>
                  <a:ext uri="{FF2B5EF4-FFF2-40B4-BE49-F238E27FC236}">
                    <a16:creationId xmlns:a16="http://schemas.microsoft.com/office/drawing/2014/main" xmlns=""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313;p27">
                <a:extLst>
                  <a:ext uri="{FF2B5EF4-FFF2-40B4-BE49-F238E27FC236}">
                    <a16:creationId xmlns:a16="http://schemas.microsoft.com/office/drawing/2014/main" xmlns=""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314;p27">
                <a:extLst>
                  <a:ext uri="{FF2B5EF4-FFF2-40B4-BE49-F238E27FC236}">
                    <a16:creationId xmlns:a16="http://schemas.microsoft.com/office/drawing/2014/main" xmlns=""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9" name="TextBox 208">
              <a:extLst>
                <a:ext uri="{FF2B5EF4-FFF2-40B4-BE49-F238E27FC236}">
                  <a16:creationId xmlns:a16="http://schemas.microsoft.com/office/drawing/2014/main" xmlns="" id="{361E7C29-2C7F-79BD-B8E9-EE91E0A1544C}"/>
                </a:ext>
              </a:extLst>
            </p:cNvPr>
            <p:cNvSpPr txBox="1"/>
            <p:nvPr/>
          </p:nvSpPr>
          <p:spPr>
            <a:xfrm>
              <a:off x="3511589" y="5590579"/>
              <a:ext cx="5628998" cy="88538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ni</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tơ</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13" name="Google Shape;118;p4">
            <a:extLst>
              <a:ext uri="{FF2B5EF4-FFF2-40B4-BE49-F238E27FC236}">
                <a16:creationId xmlns:a16="http://schemas.microsoft.com/office/drawing/2014/main" xmlns="" id="{66F04F1B-FAFF-4B67-6691-8383BEE2A393}"/>
              </a:ext>
            </a:extLst>
          </p:cNvPr>
          <p:cNvSpPr/>
          <p:nvPr/>
        </p:nvSpPr>
        <p:spPr>
          <a:xfrm rot="19980337">
            <a:off x="9512631" y="54146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118;p4">
            <a:extLst>
              <a:ext uri="{FF2B5EF4-FFF2-40B4-BE49-F238E27FC236}">
                <a16:creationId xmlns:a16="http://schemas.microsoft.com/office/drawing/2014/main" xmlns="" id="{488F3532-9D55-1B46-E972-02247F9E28B9}"/>
              </a:ext>
            </a:extLst>
          </p:cNvPr>
          <p:cNvSpPr/>
          <p:nvPr/>
        </p:nvSpPr>
        <p:spPr>
          <a:xfrm rot="19980337">
            <a:off x="6867429" y="3879254"/>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528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p:val>
                                            <p:strVal val="#ppt_w+.3"/>
                                          </p:val>
                                        </p:tav>
                                        <p:tav tm="100000">
                                          <p:val>
                                            <p:strVal val="#ppt_w"/>
                                          </p:val>
                                        </p:tav>
                                      </p:tavLst>
                                    </p:anim>
                                    <p:anim calcmode="lin" valueType="num">
                                      <p:cBhvr>
                                        <p:cTn id="8" dur="1000" fill="hold"/>
                                        <p:tgtEl>
                                          <p:spTgt spid="215"/>
                                        </p:tgtEl>
                                        <p:attrNameLst>
                                          <p:attrName>ppt_h</p:attrName>
                                        </p:attrNameLst>
                                      </p:cBhvr>
                                      <p:tavLst>
                                        <p:tav tm="0">
                                          <p:val>
                                            <p:strVal val="#ppt_h"/>
                                          </p:val>
                                        </p:tav>
                                        <p:tav tm="100000">
                                          <p:val>
                                            <p:strVal val="#ppt_h"/>
                                          </p:val>
                                        </p:tav>
                                      </p:tavLst>
                                    </p:anim>
                                    <p:animEffect transition="in" filter="fade">
                                      <p:cBhvr>
                                        <p:cTn id="9" dur="1000"/>
                                        <p:tgtEl>
                                          <p:spTgt spid="21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p:cTn id="13" dur="500" fill="hold"/>
                                        <p:tgtEl>
                                          <p:spTgt spid="210"/>
                                        </p:tgtEl>
                                        <p:attrNameLst>
                                          <p:attrName>ppt_w</p:attrName>
                                        </p:attrNameLst>
                                      </p:cBhvr>
                                      <p:tavLst>
                                        <p:tav tm="0">
                                          <p:val>
                                            <p:fltVal val="0"/>
                                          </p:val>
                                        </p:tav>
                                        <p:tav tm="100000">
                                          <p:val>
                                            <p:strVal val="#ppt_w"/>
                                          </p:val>
                                        </p:tav>
                                      </p:tavLst>
                                    </p:anim>
                                    <p:anim calcmode="lin" valueType="num">
                                      <p:cBhvr>
                                        <p:cTn id="14" dur="500" fill="hold"/>
                                        <p:tgtEl>
                                          <p:spTgt spid="210"/>
                                        </p:tgtEl>
                                        <p:attrNameLst>
                                          <p:attrName>ppt_h</p:attrName>
                                        </p:attrNameLst>
                                      </p:cBhvr>
                                      <p:tavLst>
                                        <p:tav tm="0">
                                          <p:val>
                                            <p:fltVal val="0"/>
                                          </p:val>
                                        </p:tav>
                                        <p:tav tm="100000">
                                          <p:val>
                                            <p:strVal val="#ppt_h"/>
                                          </p:val>
                                        </p:tav>
                                      </p:tavLst>
                                    </p:anim>
                                    <p:animEffect transition="in" filter="fade">
                                      <p:cBhvr>
                                        <p:cTn id="15" dur="500"/>
                                        <p:tgtEl>
                                          <p:spTgt spid="210"/>
                                        </p:tgtEl>
                                      </p:cBhvr>
                                    </p:animEffect>
                                  </p:childTnLst>
                                </p:cTn>
                              </p:par>
                              <p:par>
                                <p:cTn id="16" presetID="53" presetClass="entr" presetSubtype="16" fill="hold" nodeType="withEffect">
                                  <p:stCondLst>
                                    <p:cond delay="0"/>
                                  </p:stCondLst>
                                  <p:childTnLst>
                                    <p:set>
                                      <p:cBhvr>
                                        <p:cTn id="17" dur="1" fill="hold">
                                          <p:stCondLst>
                                            <p:cond delay="0"/>
                                          </p:stCondLst>
                                        </p:cTn>
                                        <p:tgtEl>
                                          <p:spTgt spid="211"/>
                                        </p:tgtEl>
                                        <p:attrNameLst>
                                          <p:attrName>style.visibility</p:attrName>
                                        </p:attrNameLst>
                                      </p:cBhvr>
                                      <p:to>
                                        <p:strVal val="visible"/>
                                      </p:to>
                                    </p:set>
                                    <p:anim calcmode="lin" valueType="num">
                                      <p:cBhvr>
                                        <p:cTn id="18" dur="500" fill="hold"/>
                                        <p:tgtEl>
                                          <p:spTgt spid="211"/>
                                        </p:tgtEl>
                                        <p:attrNameLst>
                                          <p:attrName>ppt_w</p:attrName>
                                        </p:attrNameLst>
                                      </p:cBhvr>
                                      <p:tavLst>
                                        <p:tav tm="0">
                                          <p:val>
                                            <p:fltVal val="0"/>
                                          </p:val>
                                        </p:tav>
                                        <p:tav tm="100000">
                                          <p:val>
                                            <p:strVal val="#ppt_w"/>
                                          </p:val>
                                        </p:tav>
                                      </p:tavLst>
                                    </p:anim>
                                    <p:anim calcmode="lin" valueType="num">
                                      <p:cBhvr>
                                        <p:cTn id="19" dur="500" fill="hold"/>
                                        <p:tgtEl>
                                          <p:spTgt spid="211"/>
                                        </p:tgtEl>
                                        <p:attrNameLst>
                                          <p:attrName>ppt_h</p:attrName>
                                        </p:attrNameLst>
                                      </p:cBhvr>
                                      <p:tavLst>
                                        <p:tav tm="0">
                                          <p:val>
                                            <p:fltVal val="0"/>
                                          </p:val>
                                        </p:tav>
                                        <p:tav tm="100000">
                                          <p:val>
                                            <p:strVal val="#ppt_h"/>
                                          </p:val>
                                        </p:tav>
                                      </p:tavLst>
                                    </p:anim>
                                    <p:animEffect transition="in" filter="fade">
                                      <p:cBhvr>
                                        <p:cTn id="20" dur="500"/>
                                        <p:tgtEl>
                                          <p:spTgt spid="211"/>
                                        </p:tgtEl>
                                      </p:cBhvr>
                                    </p:animEffect>
                                  </p:childTnLst>
                                </p:cTn>
                              </p:par>
                              <p:par>
                                <p:cTn id="21" presetID="53" presetClass="entr" presetSubtype="16"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 calcmode="lin" valueType="num">
                                      <p:cBhvr>
                                        <p:cTn id="23" dur="500" fill="hold"/>
                                        <p:tgtEl>
                                          <p:spTgt spid="212"/>
                                        </p:tgtEl>
                                        <p:attrNameLst>
                                          <p:attrName>ppt_w</p:attrName>
                                        </p:attrNameLst>
                                      </p:cBhvr>
                                      <p:tavLst>
                                        <p:tav tm="0">
                                          <p:val>
                                            <p:fltVal val="0"/>
                                          </p:val>
                                        </p:tav>
                                        <p:tav tm="100000">
                                          <p:val>
                                            <p:strVal val="#ppt_w"/>
                                          </p:val>
                                        </p:tav>
                                      </p:tavLst>
                                    </p:anim>
                                    <p:anim calcmode="lin" valueType="num">
                                      <p:cBhvr>
                                        <p:cTn id="24" dur="500" fill="hold"/>
                                        <p:tgtEl>
                                          <p:spTgt spid="212"/>
                                        </p:tgtEl>
                                        <p:attrNameLst>
                                          <p:attrName>ppt_h</p:attrName>
                                        </p:attrNameLst>
                                      </p:cBhvr>
                                      <p:tavLst>
                                        <p:tav tm="0">
                                          <p:val>
                                            <p:fltVal val="0"/>
                                          </p:val>
                                        </p:tav>
                                        <p:tav tm="100000">
                                          <p:val>
                                            <p:strVal val="#ppt_h"/>
                                          </p:val>
                                        </p:tav>
                                      </p:tavLst>
                                    </p:anim>
                                    <p:animEffect transition="in" filter="fade">
                                      <p:cBhvr>
                                        <p:cTn id="2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11"/>
                    </p:tgtEl>
                  </p:cond>
                </p:stCondLst>
                <p:endSync evt="end" delay="0">
                  <p:rtn val="all"/>
                </p:endSync>
                <p:childTnLst>
                  <p:par>
                    <p:cTn id="27" fill="hold">
                      <p:stCondLst>
                        <p:cond delay="0"/>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1000"/>
                                        <p:tgtEl>
                                          <p:spTgt spid="214"/>
                                        </p:tgtEl>
                                      </p:cBhvr>
                                    </p:animEffect>
                                    <p:anim calcmode="lin" valueType="num">
                                      <p:cBhvr>
                                        <p:cTn id="32" dur="1000" fill="hold"/>
                                        <p:tgtEl>
                                          <p:spTgt spid="214"/>
                                        </p:tgtEl>
                                        <p:attrNameLst>
                                          <p:attrName>ppt_x</p:attrName>
                                        </p:attrNameLst>
                                      </p:cBhvr>
                                      <p:tavLst>
                                        <p:tav tm="0">
                                          <p:val>
                                            <p:strVal val="#ppt_x"/>
                                          </p:val>
                                        </p:tav>
                                        <p:tav tm="100000">
                                          <p:val>
                                            <p:strVal val="#ppt_x"/>
                                          </p:val>
                                        </p:tav>
                                      </p:tavLst>
                                    </p:anim>
                                    <p:anim calcmode="lin" valueType="num">
                                      <p:cBhvr>
                                        <p:cTn id="33" dur="900" decel="100000" fill="hold"/>
                                        <p:tgtEl>
                                          <p:spTgt spid="2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1"/>
                  </p:tgtEl>
                </p:cond>
              </p:nextCondLst>
            </p:seq>
            <p:seq concurrent="1" nextAc="seek">
              <p:cTn id="35" restart="whenNotActive" fill="hold" evtFilter="cancelBubble" nodeType="interactiveSeq">
                <p:stCondLst>
                  <p:cond evt="onClick" delay="0">
                    <p:tgtEl>
                      <p:spTgt spid="212"/>
                    </p:tgtEl>
                  </p:cond>
                </p:stCondLst>
                <p:endSync evt="end" delay="0">
                  <p:rtn val="all"/>
                </p:endSync>
                <p:childTnLst>
                  <p:par>
                    <p:cTn id="36" fill="hold">
                      <p:stCondLst>
                        <p:cond delay="0"/>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fade">
                                      <p:cBhvr>
                                        <p:cTn id="40" dur="1000"/>
                                        <p:tgtEl>
                                          <p:spTgt spid="213"/>
                                        </p:tgtEl>
                                      </p:cBhvr>
                                    </p:animEffect>
                                    <p:anim calcmode="lin" valueType="num">
                                      <p:cBhvr>
                                        <p:cTn id="41" dur="1000" fill="hold"/>
                                        <p:tgtEl>
                                          <p:spTgt spid="213"/>
                                        </p:tgtEl>
                                        <p:attrNameLst>
                                          <p:attrName>ppt_x</p:attrName>
                                        </p:attrNameLst>
                                      </p:cBhvr>
                                      <p:tavLst>
                                        <p:tav tm="0">
                                          <p:val>
                                            <p:strVal val="#ppt_x"/>
                                          </p:val>
                                        </p:tav>
                                        <p:tav tm="100000">
                                          <p:val>
                                            <p:strVal val="#ppt_x"/>
                                          </p:val>
                                        </p:tav>
                                      </p:tavLst>
                                    </p:anim>
                                    <p:anim calcmode="lin" valueType="num">
                                      <p:cBhvr>
                                        <p:cTn id="42" dur="900" decel="100000" fill="hold"/>
                                        <p:tgtEl>
                                          <p:spTgt spid="213"/>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2"/>
                  </p:tgtEl>
                </p:cond>
              </p:nextCondLst>
            </p:seq>
          </p:childTnLst>
        </p:cTn>
      </p:par>
    </p:tnLst>
    <p:bldLst>
      <p:bldP spid="213" grpId="0" animBg="1"/>
      <p:bldP spid="2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81B5AFD3-5981-F001-A767-DB1D415D8BAA}"/>
              </a:ext>
            </a:extLst>
          </p:cNvPr>
          <p:cNvGrpSpPr/>
          <p:nvPr/>
        </p:nvGrpSpPr>
        <p:grpSpPr>
          <a:xfrm>
            <a:off x="565750" y="3733421"/>
            <a:ext cx="8546543" cy="1364750"/>
            <a:chOff x="2098496" y="3659454"/>
            <a:chExt cx="8546543" cy="1198789"/>
          </a:xfrm>
        </p:grpSpPr>
        <p:sp>
          <p:nvSpPr>
            <p:cNvPr id="21" name="Rectangle: Rounded Corners 20">
              <a:extLst>
                <a:ext uri="{FF2B5EF4-FFF2-40B4-BE49-F238E27FC236}">
                  <a16:creationId xmlns:a16="http://schemas.microsoft.com/office/drawing/2014/main" xmlns="" id="{9DC61915-0E62-E5EB-1653-923765C5B381}"/>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oogle Shape;282;p27">
              <a:extLst>
                <a:ext uri="{FF2B5EF4-FFF2-40B4-BE49-F238E27FC236}">
                  <a16:creationId xmlns:a16="http://schemas.microsoft.com/office/drawing/2014/main" xmlns="" id="{B3FB99B9-B318-4CC1-1E1E-4E3BAE806252}"/>
                </a:ext>
              </a:extLst>
            </p:cNvPr>
            <p:cNvGrpSpPr/>
            <p:nvPr/>
          </p:nvGrpSpPr>
          <p:grpSpPr>
            <a:xfrm rot="-488383">
              <a:off x="2098496" y="3659454"/>
              <a:ext cx="1094690" cy="1171482"/>
              <a:chOff x="2769810" y="1396779"/>
              <a:chExt cx="508124" cy="605419"/>
            </a:xfrm>
          </p:grpSpPr>
          <p:sp>
            <p:nvSpPr>
              <p:cNvPr id="24" name="Google Shape;283;p27">
                <a:extLst>
                  <a:ext uri="{FF2B5EF4-FFF2-40B4-BE49-F238E27FC236}">
                    <a16:creationId xmlns:a16="http://schemas.microsoft.com/office/drawing/2014/main" xmlns="" id="{6C6B4BBF-96BE-9247-E1D6-B0C7340DCD7B}"/>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84;p27">
                <a:extLst>
                  <a:ext uri="{FF2B5EF4-FFF2-40B4-BE49-F238E27FC236}">
                    <a16:creationId xmlns:a16="http://schemas.microsoft.com/office/drawing/2014/main" xmlns="" id="{8B0343B1-73D7-3F5F-1410-B498EB3266DD}"/>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5;p27">
                <a:extLst>
                  <a:ext uri="{FF2B5EF4-FFF2-40B4-BE49-F238E27FC236}">
                    <a16:creationId xmlns:a16="http://schemas.microsoft.com/office/drawing/2014/main" xmlns="" id="{32959414-B562-7EA6-977E-2504BD1BE2D5}"/>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86;p27">
                <a:extLst>
                  <a:ext uri="{FF2B5EF4-FFF2-40B4-BE49-F238E27FC236}">
                    <a16:creationId xmlns:a16="http://schemas.microsoft.com/office/drawing/2014/main" xmlns="" id="{7E7281FF-3D7A-636C-D4E0-7608925A909E}"/>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7;p27">
                <a:extLst>
                  <a:ext uri="{FF2B5EF4-FFF2-40B4-BE49-F238E27FC236}">
                    <a16:creationId xmlns:a16="http://schemas.microsoft.com/office/drawing/2014/main" xmlns="" id="{79BA692C-97B0-5A73-1D5F-44FC0EFFFFBB}"/>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88;p27">
                <a:extLst>
                  <a:ext uri="{FF2B5EF4-FFF2-40B4-BE49-F238E27FC236}">
                    <a16:creationId xmlns:a16="http://schemas.microsoft.com/office/drawing/2014/main" xmlns="" id="{901FAD18-C0F8-5CB3-D420-99FE5C26B06B}"/>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89;p27">
                <a:extLst>
                  <a:ext uri="{FF2B5EF4-FFF2-40B4-BE49-F238E27FC236}">
                    <a16:creationId xmlns:a16="http://schemas.microsoft.com/office/drawing/2014/main" xmlns="" id="{8E01A9B7-2736-4622-DD22-69968A288811}"/>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90;p27">
                <a:extLst>
                  <a:ext uri="{FF2B5EF4-FFF2-40B4-BE49-F238E27FC236}">
                    <a16:creationId xmlns:a16="http://schemas.microsoft.com/office/drawing/2014/main" xmlns="" id="{4841AE55-D889-B046-48F3-A2F55DD33E41}"/>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91;p27">
                <a:extLst>
                  <a:ext uri="{FF2B5EF4-FFF2-40B4-BE49-F238E27FC236}">
                    <a16:creationId xmlns:a16="http://schemas.microsoft.com/office/drawing/2014/main" xmlns="" id="{8CBDC81F-8878-301D-3FA8-5E906DB71970}"/>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92;p27">
                <a:extLst>
                  <a:ext uri="{FF2B5EF4-FFF2-40B4-BE49-F238E27FC236}">
                    <a16:creationId xmlns:a16="http://schemas.microsoft.com/office/drawing/2014/main" xmlns="" id="{9FFF0CF0-8AAA-29EB-E4E1-26D8BC962560}"/>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TextBox 22">
              <a:extLst>
                <a:ext uri="{FF2B5EF4-FFF2-40B4-BE49-F238E27FC236}">
                  <a16:creationId xmlns:a16="http://schemas.microsoft.com/office/drawing/2014/main" xmlns="" id="{E0449302-55B8-5159-512B-AC19A442E2FF}"/>
                </a:ext>
              </a:extLst>
            </p:cNvPr>
            <p:cNvSpPr txBox="1"/>
            <p:nvPr/>
          </p:nvSpPr>
          <p:spPr>
            <a:xfrm>
              <a:off x="3877639" y="3935286"/>
              <a:ext cx="5306047" cy="868323"/>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Khí</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các</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bô</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níc</a:t>
              </a:r>
              <a:endPar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34" name="Group 33">
            <a:extLst>
              <a:ext uri="{FF2B5EF4-FFF2-40B4-BE49-F238E27FC236}">
                <a16:creationId xmlns:a16="http://schemas.microsoft.com/office/drawing/2014/main" xmlns="" id="{34E0A765-4243-5ACC-1606-ED36C165E155}"/>
              </a:ext>
            </a:extLst>
          </p:cNvPr>
          <p:cNvGrpSpPr/>
          <p:nvPr/>
        </p:nvGrpSpPr>
        <p:grpSpPr>
          <a:xfrm>
            <a:off x="2808020" y="2130585"/>
            <a:ext cx="8819884" cy="1507248"/>
            <a:chOff x="1861723" y="2134893"/>
            <a:chExt cx="8819884" cy="1270717"/>
          </a:xfrm>
        </p:grpSpPr>
        <p:sp>
          <p:nvSpPr>
            <p:cNvPr id="35" name="Rectangle: Rounded Corners 34">
              <a:extLst>
                <a:ext uri="{FF2B5EF4-FFF2-40B4-BE49-F238E27FC236}">
                  <a16:creationId xmlns:a16="http://schemas.microsoft.com/office/drawing/2014/main" xmlns="" id="{D3BE5D83-7848-BB4E-DBA0-05BB2E6D7E85}"/>
                </a:ext>
              </a:extLst>
            </p:cNvPr>
            <p:cNvSpPr/>
            <p:nvPr/>
          </p:nvSpPr>
          <p:spPr>
            <a:xfrm>
              <a:off x="2265256" y="2348686"/>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oogle Shape;438;p31">
              <a:extLst>
                <a:ext uri="{FF2B5EF4-FFF2-40B4-BE49-F238E27FC236}">
                  <a16:creationId xmlns:a16="http://schemas.microsoft.com/office/drawing/2014/main" xmlns="" id="{39AEA930-711D-272F-1B63-693E6881697D}"/>
                </a:ext>
              </a:extLst>
            </p:cNvPr>
            <p:cNvGrpSpPr/>
            <p:nvPr/>
          </p:nvGrpSpPr>
          <p:grpSpPr>
            <a:xfrm>
              <a:off x="1861723" y="2134893"/>
              <a:ext cx="1371125" cy="1248645"/>
              <a:chOff x="1702688" y="1359262"/>
              <a:chExt cx="519674" cy="648887"/>
            </a:xfrm>
          </p:grpSpPr>
          <p:sp>
            <p:nvSpPr>
              <p:cNvPr id="38" name="Google Shape;439;p31">
                <a:extLst>
                  <a:ext uri="{FF2B5EF4-FFF2-40B4-BE49-F238E27FC236}">
                    <a16:creationId xmlns:a16="http://schemas.microsoft.com/office/drawing/2014/main" xmlns="" id="{95517F3F-CF3C-C608-CB34-F5FE052C2B6A}"/>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40;p31">
                <a:extLst>
                  <a:ext uri="{FF2B5EF4-FFF2-40B4-BE49-F238E27FC236}">
                    <a16:creationId xmlns:a16="http://schemas.microsoft.com/office/drawing/2014/main" xmlns="" id="{A9EDE623-D571-014E-E5F4-72C72953700C}"/>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41;p31">
                <a:extLst>
                  <a:ext uri="{FF2B5EF4-FFF2-40B4-BE49-F238E27FC236}">
                    <a16:creationId xmlns:a16="http://schemas.microsoft.com/office/drawing/2014/main" xmlns="" id="{24B2005D-5DE5-7C23-3BA8-C47D050CEE49}"/>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42;p31">
                <a:extLst>
                  <a:ext uri="{FF2B5EF4-FFF2-40B4-BE49-F238E27FC236}">
                    <a16:creationId xmlns:a16="http://schemas.microsoft.com/office/drawing/2014/main" xmlns="" id="{E208CCF5-7E53-25C3-F94D-B2D90D247738}"/>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43;p31">
                <a:extLst>
                  <a:ext uri="{FF2B5EF4-FFF2-40B4-BE49-F238E27FC236}">
                    <a16:creationId xmlns:a16="http://schemas.microsoft.com/office/drawing/2014/main" xmlns="" id="{D7EC82A6-F0DF-A911-6A45-00A88BB2227F}"/>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44;p31">
                <a:extLst>
                  <a:ext uri="{FF2B5EF4-FFF2-40B4-BE49-F238E27FC236}">
                    <a16:creationId xmlns:a16="http://schemas.microsoft.com/office/drawing/2014/main" xmlns="" id="{C61E89D1-6AFE-AED9-A170-098541FA01DC}"/>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5;p31">
                <a:extLst>
                  <a:ext uri="{FF2B5EF4-FFF2-40B4-BE49-F238E27FC236}">
                    <a16:creationId xmlns:a16="http://schemas.microsoft.com/office/drawing/2014/main" xmlns="" id="{EF2C1908-9766-FD20-6C3A-350911269160}"/>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46;p31">
                <a:extLst>
                  <a:ext uri="{FF2B5EF4-FFF2-40B4-BE49-F238E27FC236}">
                    <a16:creationId xmlns:a16="http://schemas.microsoft.com/office/drawing/2014/main" xmlns="" id="{7695CD6F-81BB-5BB6-0F3E-FF9259C3FC80}"/>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47;p31">
                <a:extLst>
                  <a:ext uri="{FF2B5EF4-FFF2-40B4-BE49-F238E27FC236}">
                    <a16:creationId xmlns:a16="http://schemas.microsoft.com/office/drawing/2014/main" xmlns="" id="{772D4E9F-D9DE-86BE-86E3-DE93F8297F70}"/>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48;p31">
                <a:extLst>
                  <a:ext uri="{FF2B5EF4-FFF2-40B4-BE49-F238E27FC236}">
                    <a16:creationId xmlns:a16="http://schemas.microsoft.com/office/drawing/2014/main" xmlns="" id="{A491D992-2C96-87D2-ACD5-24B801BFE4CE}"/>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49;p31">
                <a:extLst>
                  <a:ext uri="{FF2B5EF4-FFF2-40B4-BE49-F238E27FC236}">
                    <a16:creationId xmlns:a16="http://schemas.microsoft.com/office/drawing/2014/main" xmlns="" id="{C916ECB8-2C9E-466C-5B04-E6B8560B574F}"/>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50;p31">
                <a:extLst>
                  <a:ext uri="{FF2B5EF4-FFF2-40B4-BE49-F238E27FC236}">
                    <a16:creationId xmlns:a16="http://schemas.microsoft.com/office/drawing/2014/main" xmlns="" id="{20DDEA54-F1AF-AD22-2FB0-9DE13AAD626F}"/>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51;p31">
                <a:extLst>
                  <a:ext uri="{FF2B5EF4-FFF2-40B4-BE49-F238E27FC236}">
                    <a16:creationId xmlns:a16="http://schemas.microsoft.com/office/drawing/2014/main" xmlns="" id="{3929919B-6069-297B-6554-7679F50D6350}"/>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52;p31">
                <a:extLst>
                  <a:ext uri="{FF2B5EF4-FFF2-40B4-BE49-F238E27FC236}">
                    <a16:creationId xmlns:a16="http://schemas.microsoft.com/office/drawing/2014/main" xmlns="" id="{D411A46E-C5F5-3E37-F82C-EF55EA4F4D18}"/>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53;p31">
                <a:extLst>
                  <a:ext uri="{FF2B5EF4-FFF2-40B4-BE49-F238E27FC236}">
                    <a16:creationId xmlns:a16="http://schemas.microsoft.com/office/drawing/2014/main" xmlns="" id="{5A338685-9948-1841-6130-54E63BC6686F}"/>
                  </a:ext>
                </a:extLst>
              </p:cNvPr>
              <p:cNvSpPr/>
              <p:nvPr/>
            </p:nvSpPr>
            <p:spPr>
              <a:xfrm>
                <a:off x="1756252" y="1485389"/>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 name="TextBox 36">
              <a:extLst>
                <a:ext uri="{FF2B5EF4-FFF2-40B4-BE49-F238E27FC236}">
                  <a16:creationId xmlns:a16="http://schemas.microsoft.com/office/drawing/2014/main" xmlns="" id="{3E03E25C-E3D4-F050-0A70-F53C2687B0C6}"/>
                </a:ext>
              </a:extLst>
            </p:cNvPr>
            <p:cNvSpPr txBox="1"/>
            <p:nvPr/>
          </p:nvSpPr>
          <p:spPr>
            <a:xfrm>
              <a:off x="3869471" y="2523340"/>
              <a:ext cx="5306047" cy="803829"/>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Khí</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ô xi</a:t>
              </a:r>
              <a:endPar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53" name="Group 52">
            <a:extLst>
              <a:ext uri="{FF2B5EF4-FFF2-40B4-BE49-F238E27FC236}">
                <a16:creationId xmlns:a16="http://schemas.microsoft.com/office/drawing/2014/main" xmlns="" id="{AAC7D656-9B6C-CD51-B57C-98EF6B9266D5}"/>
              </a:ext>
            </a:extLst>
          </p:cNvPr>
          <p:cNvGrpSpPr/>
          <p:nvPr/>
        </p:nvGrpSpPr>
        <p:grpSpPr>
          <a:xfrm>
            <a:off x="2104240" y="5232171"/>
            <a:ext cx="8973766" cy="1624977"/>
            <a:chOff x="1612674" y="5184381"/>
            <a:chExt cx="8973766" cy="1409055"/>
          </a:xfrm>
        </p:grpSpPr>
        <p:sp>
          <p:nvSpPr>
            <p:cNvPr id="54" name="Rectangle: Rounded Corners 53">
              <a:extLst>
                <a:ext uri="{FF2B5EF4-FFF2-40B4-BE49-F238E27FC236}">
                  <a16:creationId xmlns:a16="http://schemas.microsoft.com/office/drawing/2014/main" xmlns="" id="{E7999CD0-C3E4-A374-9E38-DB6E4754300E}"/>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oogle Shape;293;p27">
              <a:extLst>
                <a:ext uri="{FF2B5EF4-FFF2-40B4-BE49-F238E27FC236}">
                  <a16:creationId xmlns:a16="http://schemas.microsoft.com/office/drawing/2014/main" xmlns="" id="{59D4F3E0-1221-8B63-251C-62A63D3133AE}"/>
                </a:ext>
              </a:extLst>
            </p:cNvPr>
            <p:cNvGrpSpPr/>
            <p:nvPr/>
          </p:nvGrpSpPr>
          <p:grpSpPr>
            <a:xfrm rot="21403310">
              <a:off x="1612674" y="5184381"/>
              <a:ext cx="1724419" cy="1409055"/>
              <a:chOff x="3676506" y="1404273"/>
              <a:chExt cx="792384" cy="610489"/>
            </a:xfrm>
          </p:grpSpPr>
          <p:sp>
            <p:nvSpPr>
              <p:cNvPr id="57" name="Google Shape;294;p27">
                <a:extLst>
                  <a:ext uri="{FF2B5EF4-FFF2-40B4-BE49-F238E27FC236}">
                    <a16:creationId xmlns:a16="http://schemas.microsoft.com/office/drawing/2014/main" xmlns="" id="{ECE855B9-87AB-8B2D-EA22-C166CFE7D5D8}"/>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95;p27">
                <a:extLst>
                  <a:ext uri="{FF2B5EF4-FFF2-40B4-BE49-F238E27FC236}">
                    <a16:creationId xmlns:a16="http://schemas.microsoft.com/office/drawing/2014/main" xmlns="" id="{EE65A1CA-F1DD-6102-EB6A-DA0508880F38}"/>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96;p27">
                <a:extLst>
                  <a:ext uri="{FF2B5EF4-FFF2-40B4-BE49-F238E27FC236}">
                    <a16:creationId xmlns:a16="http://schemas.microsoft.com/office/drawing/2014/main" xmlns="" id="{82CB9922-86A4-D3EB-4D1C-5BE28F3933F2}"/>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97;p27">
                <a:extLst>
                  <a:ext uri="{FF2B5EF4-FFF2-40B4-BE49-F238E27FC236}">
                    <a16:creationId xmlns:a16="http://schemas.microsoft.com/office/drawing/2014/main" xmlns="" id="{B1A056D7-7F56-37F3-6AE7-D232E500DA57}"/>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98;p27">
                <a:extLst>
                  <a:ext uri="{FF2B5EF4-FFF2-40B4-BE49-F238E27FC236}">
                    <a16:creationId xmlns:a16="http://schemas.microsoft.com/office/drawing/2014/main" xmlns="" id="{B0A3B9FF-4A40-162E-FEC6-0C8B5DDCED48}"/>
                  </a:ext>
                </a:extLst>
              </p:cNvPr>
              <p:cNvSpPr/>
              <p:nvPr/>
            </p:nvSpPr>
            <p:spPr>
              <a:xfrm>
                <a:off x="3891994" y="1453648"/>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99;p27">
                <a:extLst>
                  <a:ext uri="{FF2B5EF4-FFF2-40B4-BE49-F238E27FC236}">
                    <a16:creationId xmlns:a16="http://schemas.microsoft.com/office/drawing/2014/main" xmlns="" id="{B8B66864-EECB-8887-E40A-2C4A15A27B03}"/>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00;p27">
                <a:extLst>
                  <a:ext uri="{FF2B5EF4-FFF2-40B4-BE49-F238E27FC236}">
                    <a16:creationId xmlns:a16="http://schemas.microsoft.com/office/drawing/2014/main" xmlns="" id="{6DAE620E-9633-F022-E52F-11F181F2B414}"/>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01;p27">
                <a:extLst>
                  <a:ext uri="{FF2B5EF4-FFF2-40B4-BE49-F238E27FC236}">
                    <a16:creationId xmlns:a16="http://schemas.microsoft.com/office/drawing/2014/main" xmlns="" id="{B063B58B-D7B2-AA23-F74A-9B578370A4E3}"/>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02;p27">
                <a:extLst>
                  <a:ext uri="{FF2B5EF4-FFF2-40B4-BE49-F238E27FC236}">
                    <a16:creationId xmlns:a16="http://schemas.microsoft.com/office/drawing/2014/main" xmlns="" id="{A08495FF-DB6C-6104-FAEE-6D6657CB3700}"/>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03;p27">
                <a:extLst>
                  <a:ext uri="{FF2B5EF4-FFF2-40B4-BE49-F238E27FC236}">
                    <a16:creationId xmlns:a16="http://schemas.microsoft.com/office/drawing/2014/main" xmlns="" id="{1C4FB3DA-8F08-E220-29DC-16F5DED9A4D4}"/>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04;p27">
                <a:extLst>
                  <a:ext uri="{FF2B5EF4-FFF2-40B4-BE49-F238E27FC236}">
                    <a16:creationId xmlns:a16="http://schemas.microsoft.com/office/drawing/2014/main" xmlns="" id="{E82F6A72-642C-F5CD-E109-BA078A192F14}"/>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05;p27">
                <a:extLst>
                  <a:ext uri="{FF2B5EF4-FFF2-40B4-BE49-F238E27FC236}">
                    <a16:creationId xmlns:a16="http://schemas.microsoft.com/office/drawing/2014/main" xmlns="" id="{383A865B-6984-250B-646D-73754EF2ECAB}"/>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6;p27">
                <a:extLst>
                  <a:ext uri="{FF2B5EF4-FFF2-40B4-BE49-F238E27FC236}">
                    <a16:creationId xmlns:a16="http://schemas.microsoft.com/office/drawing/2014/main" xmlns="" id="{64F8D1E2-F302-1BAC-A6D8-80622A61A4CC}"/>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7;p27">
                <a:extLst>
                  <a:ext uri="{FF2B5EF4-FFF2-40B4-BE49-F238E27FC236}">
                    <a16:creationId xmlns:a16="http://schemas.microsoft.com/office/drawing/2014/main" xmlns="" id="{175090D6-598D-16B8-2ADD-4E489A4B7BAF}"/>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8;p27">
                <a:extLst>
                  <a:ext uri="{FF2B5EF4-FFF2-40B4-BE49-F238E27FC236}">
                    <a16:creationId xmlns:a16="http://schemas.microsoft.com/office/drawing/2014/main" xmlns="" id="{1A3C3D8F-B94E-507E-D582-E699324B2128}"/>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9;p27">
                <a:extLst>
                  <a:ext uri="{FF2B5EF4-FFF2-40B4-BE49-F238E27FC236}">
                    <a16:creationId xmlns:a16="http://schemas.microsoft.com/office/drawing/2014/main" xmlns="" id="{D4634E0E-A227-A24A-5E41-D13EB1777E2B}"/>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10;p27">
                <a:extLst>
                  <a:ext uri="{FF2B5EF4-FFF2-40B4-BE49-F238E27FC236}">
                    <a16:creationId xmlns:a16="http://schemas.microsoft.com/office/drawing/2014/main" xmlns="" id="{7F4E4A9F-5AE1-158D-BF44-56DCCFC27014}"/>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11;p27">
                <a:extLst>
                  <a:ext uri="{FF2B5EF4-FFF2-40B4-BE49-F238E27FC236}">
                    <a16:creationId xmlns:a16="http://schemas.microsoft.com/office/drawing/2014/main" xmlns="" id="{A303C753-297A-09D6-C4CB-3D124DFD419B}"/>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12;p27">
                <a:extLst>
                  <a:ext uri="{FF2B5EF4-FFF2-40B4-BE49-F238E27FC236}">
                    <a16:creationId xmlns:a16="http://schemas.microsoft.com/office/drawing/2014/main" xmlns="" id="{1A2D576B-F57F-A443-5829-DE3B9B59EDFA}"/>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13;p27">
                <a:extLst>
                  <a:ext uri="{FF2B5EF4-FFF2-40B4-BE49-F238E27FC236}">
                    <a16:creationId xmlns:a16="http://schemas.microsoft.com/office/drawing/2014/main" xmlns="" id="{7D9BD3AB-C870-FC50-AD27-D9988E56A2B7}"/>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14;p27">
                <a:extLst>
                  <a:ext uri="{FF2B5EF4-FFF2-40B4-BE49-F238E27FC236}">
                    <a16:creationId xmlns:a16="http://schemas.microsoft.com/office/drawing/2014/main" xmlns="" id="{EDFAC28A-C724-6004-8E74-FB7D9E8DB154}"/>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6" name="TextBox 55">
              <a:extLst>
                <a:ext uri="{FF2B5EF4-FFF2-40B4-BE49-F238E27FC236}">
                  <a16:creationId xmlns:a16="http://schemas.microsoft.com/office/drawing/2014/main" xmlns="" id="{42804AD4-1F31-50BE-AF90-0B7ABE2385E9}"/>
                </a:ext>
              </a:extLst>
            </p:cNvPr>
            <p:cNvSpPr txBox="1"/>
            <p:nvPr/>
          </p:nvSpPr>
          <p:spPr>
            <a:xfrm>
              <a:off x="3877638" y="5564860"/>
              <a:ext cx="5306047" cy="82676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Khí</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ni</a:t>
              </a:r>
              <a:r>
                <a:rPr kumimoji="0" lang="en-US"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5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tơ</a:t>
              </a:r>
              <a:endPar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78" name="Google Shape;1408;p39">
            <a:extLst>
              <a:ext uri="{FF2B5EF4-FFF2-40B4-BE49-F238E27FC236}">
                <a16:creationId xmlns:a16="http://schemas.microsoft.com/office/drawing/2014/main" xmlns="" id="{C2478A37-2BF7-8F3F-2FAE-9BDF35EBD811}"/>
              </a:ext>
            </a:extLst>
          </p:cNvPr>
          <p:cNvGrpSpPr/>
          <p:nvPr/>
        </p:nvGrpSpPr>
        <p:grpSpPr>
          <a:xfrm flipH="1">
            <a:off x="6822963" y="3829908"/>
            <a:ext cx="1805754" cy="1610631"/>
            <a:chOff x="2178000" y="1370575"/>
            <a:chExt cx="1417475" cy="1417450"/>
          </a:xfrm>
        </p:grpSpPr>
        <p:sp>
          <p:nvSpPr>
            <p:cNvPr id="79" name="Google Shape;1409;p39">
              <a:extLst>
                <a:ext uri="{FF2B5EF4-FFF2-40B4-BE49-F238E27FC236}">
                  <a16:creationId xmlns:a16="http://schemas.microsoft.com/office/drawing/2014/main" xmlns="" id="{923CF08C-51B5-9B08-EF5C-A88775363AE9}"/>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410;p39">
              <a:extLst>
                <a:ext uri="{FF2B5EF4-FFF2-40B4-BE49-F238E27FC236}">
                  <a16:creationId xmlns:a16="http://schemas.microsoft.com/office/drawing/2014/main" xmlns="" id="{2FDCAC83-7D47-E4A9-3C29-DE80A449ACA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11;p39">
              <a:extLst>
                <a:ext uri="{FF2B5EF4-FFF2-40B4-BE49-F238E27FC236}">
                  <a16:creationId xmlns:a16="http://schemas.microsoft.com/office/drawing/2014/main" xmlns="" id="{CC9204C5-5B65-B813-6C15-D65230266348}"/>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12;p39">
              <a:extLst>
                <a:ext uri="{FF2B5EF4-FFF2-40B4-BE49-F238E27FC236}">
                  <a16:creationId xmlns:a16="http://schemas.microsoft.com/office/drawing/2014/main" xmlns="" id="{D993A3E6-F277-E022-28DC-3167A141616C}"/>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13;p39">
              <a:extLst>
                <a:ext uri="{FF2B5EF4-FFF2-40B4-BE49-F238E27FC236}">
                  <a16:creationId xmlns:a16="http://schemas.microsoft.com/office/drawing/2014/main" xmlns="" id="{151538D1-D9C2-614A-DB41-347D3C9F9F3E}"/>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14;p39">
              <a:extLst>
                <a:ext uri="{FF2B5EF4-FFF2-40B4-BE49-F238E27FC236}">
                  <a16:creationId xmlns:a16="http://schemas.microsoft.com/office/drawing/2014/main" xmlns="" id="{3C3BDB25-46A9-07A9-9506-3910AC067692}"/>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15;p39">
              <a:extLst>
                <a:ext uri="{FF2B5EF4-FFF2-40B4-BE49-F238E27FC236}">
                  <a16:creationId xmlns:a16="http://schemas.microsoft.com/office/drawing/2014/main" xmlns="" id="{9D006B52-9AAE-BC5D-663C-510CA32C3459}"/>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16;p39">
              <a:extLst>
                <a:ext uri="{FF2B5EF4-FFF2-40B4-BE49-F238E27FC236}">
                  <a16:creationId xmlns:a16="http://schemas.microsoft.com/office/drawing/2014/main" xmlns="" id="{009C6E80-8E63-E29D-DB38-11B87E4FD718}"/>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17;p39">
              <a:extLst>
                <a:ext uri="{FF2B5EF4-FFF2-40B4-BE49-F238E27FC236}">
                  <a16:creationId xmlns:a16="http://schemas.microsoft.com/office/drawing/2014/main" xmlns="" id="{61FF8998-C631-5AB6-CFA3-800AEEF00A98}"/>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18;p39">
              <a:extLst>
                <a:ext uri="{FF2B5EF4-FFF2-40B4-BE49-F238E27FC236}">
                  <a16:creationId xmlns:a16="http://schemas.microsoft.com/office/drawing/2014/main" xmlns="" id="{3F837775-817E-E8E4-951A-360675708F7C}"/>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19;p39">
              <a:extLst>
                <a:ext uri="{FF2B5EF4-FFF2-40B4-BE49-F238E27FC236}">
                  <a16:creationId xmlns:a16="http://schemas.microsoft.com/office/drawing/2014/main" xmlns="" id="{04574DF9-3B2B-DE36-1F63-7DB2855A00B1}"/>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20;p39">
              <a:extLst>
                <a:ext uri="{FF2B5EF4-FFF2-40B4-BE49-F238E27FC236}">
                  <a16:creationId xmlns:a16="http://schemas.microsoft.com/office/drawing/2014/main" xmlns="" id="{465385CD-0C09-5114-0301-7A8C67A50A6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21;p39">
              <a:extLst>
                <a:ext uri="{FF2B5EF4-FFF2-40B4-BE49-F238E27FC236}">
                  <a16:creationId xmlns:a16="http://schemas.microsoft.com/office/drawing/2014/main" xmlns="" id="{9AC9F5C6-8E9B-17F1-938E-F09CE58FC90B}"/>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22;p39">
              <a:extLst>
                <a:ext uri="{FF2B5EF4-FFF2-40B4-BE49-F238E27FC236}">
                  <a16:creationId xmlns:a16="http://schemas.microsoft.com/office/drawing/2014/main" xmlns="" id="{700E90A0-D9DB-ECD0-47A7-743A1B927B3D}"/>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3" name="Google Shape;118;p4">
            <a:extLst>
              <a:ext uri="{FF2B5EF4-FFF2-40B4-BE49-F238E27FC236}">
                <a16:creationId xmlns:a16="http://schemas.microsoft.com/office/drawing/2014/main" xmlns="" id="{69468DFF-D0E2-CAB3-DAAE-B36296DF8590}"/>
              </a:ext>
            </a:extLst>
          </p:cNvPr>
          <p:cNvSpPr/>
          <p:nvPr/>
        </p:nvSpPr>
        <p:spPr>
          <a:xfrm rot="19980337">
            <a:off x="9512631" y="54146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118;p4">
            <a:extLst>
              <a:ext uri="{FF2B5EF4-FFF2-40B4-BE49-F238E27FC236}">
                <a16:creationId xmlns:a16="http://schemas.microsoft.com/office/drawing/2014/main" xmlns="" id="{1E0F6780-2ABA-DF79-611B-5BF2C3008B53}"/>
              </a:ext>
            </a:extLst>
          </p:cNvPr>
          <p:cNvSpPr/>
          <p:nvPr/>
        </p:nvSpPr>
        <p:spPr>
          <a:xfrm rot="19980337">
            <a:off x="9657703" y="2222421"/>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xmlns="" id="{5FBE8033-E0B7-318A-C12A-A6116D6A19FA}"/>
              </a:ext>
            </a:extLst>
          </p:cNvPr>
          <p:cNvGrpSpPr/>
          <p:nvPr/>
        </p:nvGrpSpPr>
        <p:grpSpPr>
          <a:xfrm>
            <a:off x="-693571" y="141735"/>
            <a:ext cx="13579140" cy="2452152"/>
            <a:chOff x="-693571" y="141735"/>
            <a:chExt cx="13579140" cy="2452152"/>
          </a:xfrm>
        </p:grpSpPr>
        <p:sp>
          <p:nvSpPr>
            <p:cNvPr id="17" name="Rectangle 16">
              <a:extLst>
                <a:ext uri="{FF2B5EF4-FFF2-40B4-BE49-F238E27FC236}">
                  <a16:creationId xmlns:a16="http://schemas.microsoft.com/office/drawing/2014/main" xmlns="" id="{D4371CF6-959F-296A-DCCC-51765A410DAB}"/>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01686775-3806-8442-230F-77AD4AE6E993}"/>
                </a:ext>
              </a:extLst>
            </p:cNvPr>
            <p:cNvSpPr txBox="1"/>
            <p:nvPr/>
          </p:nvSpPr>
          <p:spPr>
            <a:xfrm>
              <a:off x="2032567" y="627717"/>
              <a:ext cx="9502824" cy="1328023"/>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quá trình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hợp</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thực vật hấp thụ khí nào sau đây?</a:t>
              </a:r>
            </a:p>
          </p:txBody>
        </p:sp>
        <p:pic>
          <p:nvPicPr>
            <p:cNvPr id="95" name="Picture 94">
              <a:hlinkClick r:id="" action="ppaction://noaction"/>
              <a:extLst>
                <a:ext uri="{FF2B5EF4-FFF2-40B4-BE49-F238E27FC236}">
                  <a16:creationId xmlns:a16="http://schemas.microsoft.com/office/drawing/2014/main" xmlns="" id="{892FEB64-772E-4754-0D04-1726D5206FC5}"/>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60556" y="141735"/>
              <a:ext cx="1990020" cy="2452152"/>
            </a:xfrm>
            <a:prstGeom prst="rect">
              <a:avLst/>
            </a:prstGeom>
          </p:spPr>
        </p:pic>
      </p:grpSp>
    </p:spTree>
    <p:custDataLst>
      <p:tags r:id="rId1"/>
    </p:custDataLst>
    <p:extLst>
      <p:ext uri="{BB962C8B-B14F-4D97-AF65-F5344CB8AC3E}">
        <p14:creationId xmlns:p14="http://schemas.microsoft.com/office/powerpoint/2010/main" val="3040231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strVal val="#ppt_w+.3"/>
                                          </p:val>
                                        </p:tav>
                                        <p:tav tm="100000">
                                          <p:val>
                                            <p:strVal val="#ppt_w"/>
                                          </p:val>
                                        </p:tav>
                                      </p:tavLst>
                                    </p:anim>
                                    <p:anim calcmode="lin" valueType="num">
                                      <p:cBhvr>
                                        <p:cTn id="8" dur="1000" fill="hold"/>
                                        <p:tgtEl>
                                          <p:spTgt spid="96"/>
                                        </p:tgtEl>
                                        <p:attrNameLst>
                                          <p:attrName>ppt_h</p:attrName>
                                        </p:attrNameLst>
                                      </p:cBhvr>
                                      <p:tavLst>
                                        <p:tav tm="0">
                                          <p:val>
                                            <p:strVal val="#ppt_h"/>
                                          </p:val>
                                        </p:tav>
                                        <p:tav tm="100000">
                                          <p:val>
                                            <p:strVal val="#ppt_h"/>
                                          </p:val>
                                        </p:tav>
                                      </p:tavLst>
                                    </p:anim>
                                    <p:animEffect transition="in" filter="fade">
                                      <p:cBhvr>
                                        <p:cTn id="9" dur="1000"/>
                                        <p:tgtEl>
                                          <p:spTgt spid="96"/>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randombar(horizont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1000" fill="hold"/>
                                        <p:tgtEl>
                                          <p:spTgt spid="94"/>
                                        </p:tgtEl>
                                        <p:attrNameLst>
                                          <p:attrName>ppt_w</p:attrName>
                                        </p:attrNameLst>
                                      </p:cBhvr>
                                      <p:tavLst>
                                        <p:tav tm="0">
                                          <p:val>
                                            <p:strVal val="#ppt_w+.3"/>
                                          </p:val>
                                        </p:tav>
                                        <p:tav tm="100000">
                                          <p:val>
                                            <p:strVal val="#ppt_w"/>
                                          </p:val>
                                        </p:tav>
                                      </p:tavLst>
                                    </p:anim>
                                    <p:anim calcmode="lin" valueType="num">
                                      <p:cBhvr>
                                        <p:cTn id="26" dur="1000" fill="hold"/>
                                        <p:tgtEl>
                                          <p:spTgt spid="94"/>
                                        </p:tgtEl>
                                        <p:attrNameLst>
                                          <p:attrName>ppt_h</p:attrName>
                                        </p:attrNameLst>
                                      </p:cBhvr>
                                      <p:tavLst>
                                        <p:tav tm="0">
                                          <p:val>
                                            <p:strVal val="#ppt_h"/>
                                          </p:val>
                                        </p:tav>
                                        <p:tav tm="100000">
                                          <p:val>
                                            <p:strVal val="#ppt_h"/>
                                          </p:val>
                                        </p:tav>
                                      </p:tavLst>
                                    </p:anim>
                                    <p:animEffect transition="in" filter="fade">
                                      <p:cBhvr>
                                        <p:cTn id="27" dur="1000"/>
                                        <p:tgtEl>
                                          <p:spTgt spid="94"/>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1000" fill="hold"/>
                                        <p:tgtEl>
                                          <p:spTgt spid="78"/>
                                        </p:tgtEl>
                                        <p:attrNameLst>
                                          <p:attrName>ppt_w</p:attrName>
                                        </p:attrNameLst>
                                      </p:cBhvr>
                                      <p:tavLst>
                                        <p:tav tm="0">
                                          <p:val>
                                            <p:strVal val="#ppt_w+.3"/>
                                          </p:val>
                                        </p:tav>
                                        <p:tav tm="100000">
                                          <p:val>
                                            <p:strVal val="#ppt_w"/>
                                          </p:val>
                                        </p:tav>
                                      </p:tavLst>
                                    </p:anim>
                                    <p:anim calcmode="lin" valueType="num">
                                      <p:cBhvr>
                                        <p:cTn id="34" dur="1000" fill="hold"/>
                                        <p:tgtEl>
                                          <p:spTgt spid="78"/>
                                        </p:tgtEl>
                                        <p:attrNameLst>
                                          <p:attrName>ppt_h</p:attrName>
                                        </p:attrNameLst>
                                      </p:cBhvr>
                                      <p:tavLst>
                                        <p:tav tm="0">
                                          <p:val>
                                            <p:strVal val="#ppt_h"/>
                                          </p:val>
                                        </p:tav>
                                        <p:tav tm="100000">
                                          <p:val>
                                            <p:strVal val="#ppt_h"/>
                                          </p:val>
                                        </p:tav>
                                      </p:tavLst>
                                    </p:anim>
                                    <p:animEffect transition="in" filter="fade">
                                      <p:cBhvr>
                                        <p:cTn id="35" dur="1000"/>
                                        <p:tgtEl>
                                          <p:spTgt spid="78"/>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0"/>
                  </p:tgtEl>
                </p:cond>
              </p:nextCondLst>
            </p:seq>
            <p:seq concurrent="1" nextAc="seek">
              <p:cTn id="36" restart="whenNotActive" fill="hold" evtFilter="cancelBubble" nodeType="interactiveSeq">
                <p:stCondLst>
                  <p:cond evt="onClick" delay="0">
                    <p:tgtEl>
                      <p:spTgt spid="53"/>
                    </p:tgtEl>
                  </p:cond>
                </p:stCondLst>
                <p:endSync evt="end" delay="0">
                  <p:rtn val="all"/>
                </p:endSync>
                <p:childTnLst>
                  <p:par>
                    <p:cTn id="37" fill="hold">
                      <p:stCondLst>
                        <p:cond delay="0"/>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p:cTn id="41" dur="1000" fill="hold"/>
                                        <p:tgtEl>
                                          <p:spTgt spid="93"/>
                                        </p:tgtEl>
                                        <p:attrNameLst>
                                          <p:attrName>ppt_w</p:attrName>
                                        </p:attrNameLst>
                                      </p:cBhvr>
                                      <p:tavLst>
                                        <p:tav tm="0">
                                          <p:val>
                                            <p:strVal val="#ppt_w+.3"/>
                                          </p:val>
                                        </p:tav>
                                        <p:tav tm="100000">
                                          <p:val>
                                            <p:strVal val="#ppt_w"/>
                                          </p:val>
                                        </p:tav>
                                      </p:tavLst>
                                    </p:anim>
                                    <p:anim calcmode="lin" valueType="num">
                                      <p:cBhvr>
                                        <p:cTn id="42" dur="1000" fill="hold"/>
                                        <p:tgtEl>
                                          <p:spTgt spid="93"/>
                                        </p:tgtEl>
                                        <p:attrNameLst>
                                          <p:attrName>ppt_h</p:attrName>
                                        </p:attrNameLst>
                                      </p:cBhvr>
                                      <p:tavLst>
                                        <p:tav tm="0">
                                          <p:val>
                                            <p:strVal val="#ppt_h"/>
                                          </p:val>
                                        </p:tav>
                                        <p:tav tm="100000">
                                          <p:val>
                                            <p:strVal val="#ppt_h"/>
                                          </p:val>
                                        </p:tav>
                                      </p:tavLst>
                                    </p:anim>
                                    <p:animEffect transition="in" filter="fade">
                                      <p:cBhvr>
                                        <p:cTn id="43" dur="1000"/>
                                        <p:tgtEl>
                                          <p:spTgt spid="93"/>
                                        </p:tgtEl>
                                      </p:cBhvr>
                                    </p:animEffect>
                                  </p:childTnLst>
                                  <p:subTnLst>
                                    <p:audio>
                                      <p:cMediaNode>
                                        <p:cTn display="0" masterRel="sameClick">
                                          <p:stCondLst>
                                            <p:cond evt="begin" delay="0">
                                              <p:tn val="39"/>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53"/>
                  </p:tgtEl>
                </p:cond>
              </p:nextCondLst>
            </p:seq>
          </p:childTnLst>
        </p:cTn>
      </p:par>
    </p:tnLst>
    <p:bldLst>
      <p:bldP spid="93" grpId="0"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C1D243B2-748F-559A-C2C1-282EC8A3B486}"/>
              </a:ext>
            </a:extLst>
          </p:cNvPr>
          <p:cNvGrpSpPr/>
          <p:nvPr/>
        </p:nvGrpSpPr>
        <p:grpSpPr>
          <a:xfrm>
            <a:off x="3440388" y="3841659"/>
            <a:ext cx="8546543" cy="1364750"/>
            <a:chOff x="2098496" y="3659454"/>
            <a:chExt cx="8546543" cy="1198789"/>
          </a:xfrm>
        </p:grpSpPr>
        <p:sp>
          <p:nvSpPr>
            <p:cNvPr id="22" name="Rectangle: Rounded Corners 21">
              <a:extLst>
                <a:ext uri="{FF2B5EF4-FFF2-40B4-BE49-F238E27FC236}">
                  <a16:creationId xmlns:a16="http://schemas.microsoft.com/office/drawing/2014/main" xmlns="" id="{B116C137-75AB-72D2-DA99-317994BC8111}"/>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 name="Google Shape;282;p27">
              <a:extLst>
                <a:ext uri="{FF2B5EF4-FFF2-40B4-BE49-F238E27FC236}">
                  <a16:creationId xmlns:a16="http://schemas.microsoft.com/office/drawing/2014/main" xmlns="" id="{1F5BE7CA-7E8E-576E-1981-AD71AFFAE4D9}"/>
                </a:ext>
              </a:extLst>
            </p:cNvPr>
            <p:cNvGrpSpPr/>
            <p:nvPr/>
          </p:nvGrpSpPr>
          <p:grpSpPr>
            <a:xfrm rot="-488383">
              <a:off x="2098496" y="3659454"/>
              <a:ext cx="1094690" cy="1171482"/>
              <a:chOff x="2769810" y="1396779"/>
              <a:chExt cx="508124" cy="605419"/>
            </a:xfrm>
          </p:grpSpPr>
          <p:sp>
            <p:nvSpPr>
              <p:cNvPr id="25" name="Google Shape;283;p27">
                <a:extLst>
                  <a:ext uri="{FF2B5EF4-FFF2-40B4-BE49-F238E27FC236}">
                    <a16:creationId xmlns:a16="http://schemas.microsoft.com/office/drawing/2014/main" xmlns="" id="{0A4C761D-A579-0CD1-A969-454CE28550C2}"/>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4;p27">
                <a:extLst>
                  <a:ext uri="{FF2B5EF4-FFF2-40B4-BE49-F238E27FC236}">
                    <a16:creationId xmlns:a16="http://schemas.microsoft.com/office/drawing/2014/main" xmlns="" id="{8297E678-27AE-048C-05DF-18E2A0564194}"/>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85;p27">
                <a:extLst>
                  <a:ext uri="{FF2B5EF4-FFF2-40B4-BE49-F238E27FC236}">
                    <a16:creationId xmlns:a16="http://schemas.microsoft.com/office/drawing/2014/main" xmlns="" id="{6052E752-0B84-94F8-0312-B4D180C25415}"/>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6;p27">
                <a:extLst>
                  <a:ext uri="{FF2B5EF4-FFF2-40B4-BE49-F238E27FC236}">
                    <a16:creationId xmlns:a16="http://schemas.microsoft.com/office/drawing/2014/main" xmlns="" id="{0E501726-6A44-01E1-3207-BC700EEDDE83}"/>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87;p27">
                <a:extLst>
                  <a:ext uri="{FF2B5EF4-FFF2-40B4-BE49-F238E27FC236}">
                    <a16:creationId xmlns:a16="http://schemas.microsoft.com/office/drawing/2014/main" xmlns="" id="{10E070EE-7039-6F1E-959C-A5BADFFBC7DD}"/>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88;p27">
                <a:extLst>
                  <a:ext uri="{FF2B5EF4-FFF2-40B4-BE49-F238E27FC236}">
                    <a16:creationId xmlns:a16="http://schemas.microsoft.com/office/drawing/2014/main" xmlns="" id="{A5F4193E-8000-BE02-62B4-26D53D4A332C}"/>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89;p27">
                <a:extLst>
                  <a:ext uri="{FF2B5EF4-FFF2-40B4-BE49-F238E27FC236}">
                    <a16:creationId xmlns:a16="http://schemas.microsoft.com/office/drawing/2014/main" xmlns="" id="{401A2BB8-0187-85D0-0560-137F9B6F2477}"/>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90;p27">
                <a:extLst>
                  <a:ext uri="{FF2B5EF4-FFF2-40B4-BE49-F238E27FC236}">
                    <a16:creationId xmlns:a16="http://schemas.microsoft.com/office/drawing/2014/main" xmlns="" id="{BF9C5157-F41E-4485-4DEF-F109E3385B3C}"/>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91;p27">
                <a:extLst>
                  <a:ext uri="{FF2B5EF4-FFF2-40B4-BE49-F238E27FC236}">
                    <a16:creationId xmlns:a16="http://schemas.microsoft.com/office/drawing/2014/main" xmlns="" id="{FDBEB4E4-1FD5-8BCC-008A-4EBC4DDA8706}"/>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92;p27">
                <a:extLst>
                  <a:ext uri="{FF2B5EF4-FFF2-40B4-BE49-F238E27FC236}">
                    <a16:creationId xmlns:a16="http://schemas.microsoft.com/office/drawing/2014/main" xmlns="" id="{01F2EB89-3C14-5473-AFAE-DA8FC8086F34}"/>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xmlns="" id="{AD0FD5D8-A7C3-6F46-A212-A20077D9FD75}"/>
                </a:ext>
              </a:extLst>
            </p:cNvPr>
            <p:cNvSpPr txBox="1"/>
            <p:nvPr/>
          </p:nvSpPr>
          <p:spPr>
            <a:xfrm>
              <a:off x="3183925" y="3935286"/>
              <a:ext cx="5999762" cy="568309"/>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70AD47">
                      <a:lumMod val="50000"/>
                    </a:srgbClr>
                  </a:solidFill>
                  <a:latin typeface="Cambria" panose="02040503050406030204" pitchFamily="18" charset="0"/>
                  <a:ea typeface="Cambria" panose="02040503050406030204" pitchFamily="18" charset="0"/>
                </a:rPr>
                <a:t>Nước</a:t>
              </a:r>
              <a:r>
                <a:rPr lang="en-US" sz="3200" b="1" dirty="0">
                  <a:solidFill>
                    <a:srgbClr val="70AD47">
                      <a:lumMod val="50000"/>
                    </a:srgbClr>
                  </a:solidFill>
                  <a:latin typeface="Cambria" panose="02040503050406030204" pitchFamily="18" charset="0"/>
                  <a:ea typeface="Cambria" panose="02040503050406030204" pitchFamily="18" charset="0"/>
                </a:rPr>
                <a:t> </a:t>
              </a:r>
              <a:r>
                <a:rPr lang="en-US" sz="3200" b="1" dirty="0" err="1">
                  <a:solidFill>
                    <a:srgbClr val="70AD47">
                      <a:lumMod val="50000"/>
                    </a:srgbClr>
                  </a:solidFill>
                  <a:latin typeface="Cambria" panose="02040503050406030204" pitchFamily="18" charset="0"/>
                  <a:ea typeface="Cambria" panose="02040503050406030204" pitchFamily="18" charset="0"/>
                </a:rPr>
                <a:t>và</a:t>
              </a:r>
              <a:r>
                <a:rPr lang="en-US" sz="3200" b="1" dirty="0">
                  <a:solidFill>
                    <a:srgbClr val="70AD47">
                      <a:lumMod val="50000"/>
                    </a:srgbClr>
                  </a:solidFill>
                  <a:latin typeface="Cambria" panose="02040503050406030204" pitchFamily="18" charset="0"/>
                  <a:ea typeface="Cambria" panose="02040503050406030204" pitchFamily="18" charset="0"/>
                </a:rPr>
                <a:t> c</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hất</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khoáng</a:t>
              </a:r>
              <a:endPar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35" name="Group 34">
            <a:extLst>
              <a:ext uri="{FF2B5EF4-FFF2-40B4-BE49-F238E27FC236}">
                <a16:creationId xmlns:a16="http://schemas.microsoft.com/office/drawing/2014/main" xmlns="" id="{05CD5CE6-7705-1DEB-93FE-5CF567542DEC}"/>
              </a:ext>
            </a:extLst>
          </p:cNvPr>
          <p:cNvGrpSpPr/>
          <p:nvPr/>
        </p:nvGrpSpPr>
        <p:grpSpPr>
          <a:xfrm>
            <a:off x="196294" y="2197017"/>
            <a:ext cx="9140764" cy="1526429"/>
            <a:chOff x="1861723" y="2134893"/>
            <a:chExt cx="9140764" cy="1286888"/>
          </a:xfrm>
        </p:grpSpPr>
        <p:sp>
          <p:nvSpPr>
            <p:cNvPr id="36" name="Rectangle: Rounded Corners 35">
              <a:extLst>
                <a:ext uri="{FF2B5EF4-FFF2-40B4-BE49-F238E27FC236}">
                  <a16:creationId xmlns:a16="http://schemas.microsoft.com/office/drawing/2014/main" xmlns="" id="{FD590951-796E-9CCE-EE18-42E3A86889A3}"/>
                </a:ext>
              </a:extLst>
            </p:cNvPr>
            <p:cNvSpPr/>
            <p:nvPr/>
          </p:nvSpPr>
          <p:spPr>
            <a:xfrm>
              <a:off x="2586136" y="2364857"/>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oogle Shape;438;p31">
              <a:extLst>
                <a:ext uri="{FF2B5EF4-FFF2-40B4-BE49-F238E27FC236}">
                  <a16:creationId xmlns:a16="http://schemas.microsoft.com/office/drawing/2014/main" xmlns="" id="{5AD131C6-AFA7-81DC-EFC6-7D0580B52271}"/>
                </a:ext>
              </a:extLst>
            </p:cNvPr>
            <p:cNvGrpSpPr/>
            <p:nvPr/>
          </p:nvGrpSpPr>
          <p:grpSpPr>
            <a:xfrm>
              <a:off x="1861723" y="2134893"/>
              <a:ext cx="1371125" cy="1248645"/>
              <a:chOff x="1702688" y="1359262"/>
              <a:chExt cx="519674" cy="648887"/>
            </a:xfrm>
          </p:grpSpPr>
          <p:sp>
            <p:nvSpPr>
              <p:cNvPr id="39" name="Google Shape;439;p31">
                <a:extLst>
                  <a:ext uri="{FF2B5EF4-FFF2-40B4-BE49-F238E27FC236}">
                    <a16:creationId xmlns:a16="http://schemas.microsoft.com/office/drawing/2014/main" xmlns="" id="{654093A8-DAD0-6E70-FEAC-523AD7C73B86}"/>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40;p31">
                <a:extLst>
                  <a:ext uri="{FF2B5EF4-FFF2-40B4-BE49-F238E27FC236}">
                    <a16:creationId xmlns:a16="http://schemas.microsoft.com/office/drawing/2014/main" xmlns="" id="{D9A58BB4-0BE0-CDF9-6097-A008A489794D}"/>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41;p31">
                <a:extLst>
                  <a:ext uri="{FF2B5EF4-FFF2-40B4-BE49-F238E27FC236}">
                    <a16:creationId xmlns:a16="http://schemas.microsoft.com/office/drawing/2014/main" xmlns="" id="{57D90EA6-44C8-0DAD-32C6-D4288C73C1F8}"/>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42;p31">
                <a:extLst>
                  <a:ext uri="{FF2B5EF4-FFF2-40B4-BE49-F238E27FC236}">
                    <a16:creationId xmlns:a16="http://schemas.microsoft.com/office/drawing/2014/main" xmlns="" id="{8F7D06EC-F1EC-F235-CE0C-695765DD9DE5}"/>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43;p31">
                <a:extLst>
                  <a:ext uri="{FF2B5EF4-FFF2-40B4-BE49-F238E27FC236}">
                    <a16:creationId xmlns:a16="http://schemas.microsoft.com/office/drawing/2014/main" xmlns="" id="{79A93F92-5558-717E-F5BE-5F4F97D8E110}"/>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4;p31">
                <a:extLst>
                  <a:ext uri="{FF2B5EF4-FFF2-40B4-BE49-F238E27FC236}">
                    <a16:creationId xmlns:a16="http://schemas.microsoft.com/office/drawing/2014/main" xmlns="" id="{C3E9A8D3-1F70-1D2D-B64E-E31004373EBD}"/>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45;p31">
                <a:extLst>
                  <a:ext uri="{FF2B5EF4-FFF2-40B4-BE49-F238E27FC236}">
                    <a16:creationId xmlns:a16="http://schemas.microsoft.com/office/drawing/2014/main" xmlns="" id="{1D795A98-ED7D-FA7F-A798-6D6B51D469CD}"/>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46;p31">
                <a:extLst>
                  <a:ext uri="{FF2B5EF4-FFF2-40B4-BE49-F238E27FC236}">
                    <a16:creationId xmlns:a16="http://schemas.microsoft.com/office/drawing/2014/main" xmlns="" id="{27349DDA-5032-37E9-5EF6-598DC6855DBA}"/>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47;p31">
                <a:extLst>
                  <a:ext uri="{FF2B5EF4-FFF2-40B4-BE49-F238E27FC236}">
                    <a16:creationId xmlns:a16="http://schemas.microsoft.com/office/drawing/2014/main" xmlns="" id="{5BE4FA1F-8F6D-D8DC-B7F9-62172DBA591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48;p31">
                <a:extLst>
                  <a:ext uri="{FF2B5EF4-FFF2-40B4-BE49-F238E27FC236}">
                    <a16:creationId xmlns:a16="http://schemas.microsoft.com/office/drawing/2014/main" xmlns="" id="{2ECEAFEF-6852-A33B-0FB1-AE08C9A26318}"/>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49;p31">
                <a:extLst>
                  <a:ext uri="{FF2B5EF4-FFF2-40B4-BE49-F238E27FC236}">
                    <a16:creationId xmlns:a16="http://schemas.microsoft.com/office/drawing/2014/main" xmlns="" id="{2CF2D8C1-AD36-50E5-2901-654088485E48}"/>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50;p31">
                <a:extLst>
                  <a:ext uri="{FF2B5EF4-FFF2-40B4-BE49-F238E27FC236}">
                    <a16:creationId xmlns:a16="http://schemas.microsoft.com/office/drawing/2014/main" xmlns="" id="{0EF9CB73-13F0-192B-81A1-DC12C175B94F}"/>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51;p31">
                <a:extLst>
                  <a:ext uri="{FF2B5EF4-FFF2-40B4-BE49-F238E27FC236}">
                    <a16:creationId xmlns:a16="http://schemas.microsoft.com/office/drawing/2014/main" xmlns="" id="{6674E2B8-CCBD-01EB-AB06-8C8C4E672BE3}"/>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52;p31">
                <a:extLst>
                  <a:ext uri="{FF2B5EF4-FFF2-40B4-BE49-F238E27FC236}">
                    <a16:creationId xmlns:a16="http://schemas.microsoft.com/office/drawing/2014/main" xmlns="" id="{9267773E-3881-3D95-17CC-8ECF5F8FE8B5}"/>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53;p31">
                <a:extLst>
                  <a:ext uri="{FF2B5EF4-FFF2-40B4-BE49-F238E27FC236}">
                    <a16:creationId xmlns:a16="http://schemas.microsoft.com/office/drawing/2014/main" xmlns="" id="{7B2EF4BB-C833-FF53-0CD8-77B20C514DB6}"/>
                  </a:ext>
                </a:extLst>
              </p:cNvPr>
              <p:cNvSpPr/>
              <p:nvPr/>
            </p:nvSpPr>
            <p:spPr>
              <a:xfrm>
                <a:off x="1756252" y="1485389"/>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 name="TextBox 37">
              <a:extLst>
                <a:ext uri="{FF2B5EF4-FFF2-40B4-BE49-F238E27FC236}">
                  <a16:creationId xmlns:a16="http://schemas.microsoft.com/office/drawing/2014/main" xmlns="" id="{ABA69331-7FCB-BEC3-E92F-EA285263B32D}"/>
                </a:ext>
              </a:extLst>
            </p:cNvPr>
            <p:cNvSpPr txBox="1"/>
            <p:nvPr/>
          </p:nvSpPr>
          <p:spPr>
            <a:xfrm>
              <a:off x="3354295" y="2621007"/>
              <a:ext cx="6246948" cy="54545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70AD47">
                      <a:lumMod val="50000"/>
                    </a:srgbClr>
                  </a:solidFill>
                  <a:latin typeface="Cambria" panose="02040503050406030204" pitchFamily="18" charset="0"/>
                  <a:ea typeface="Cambria" panose="02040503050406030204" pitchFamily="18" charset="0"/>
                </a:rPr>
                <a:t>Ánh</a:t>
              </a:r>
              <a:r>
                <a:rPr lang="en-US" sz="3200" b="1" dirty="0">
                  <a:solidFill>
                    <a:srgbClr val="70AD47">
                      <a:lumMod val="50000"/>
                    </a:srgbClr>
                  </a:solidFill>
                  <a:latin typeface="Cambria" panose="02040503050406030204" pitchFamily="18" charset="0"/>
                  <a:ea typeface="Cambria" panose="02040503050406030204" pitchFamily="18" charset="0"/>
                </a:rPr>
                <a:t> </a:t>
              </a:r>
              <a:r>
                <a:rPr lang="en-US" sz="3200" b="1" dirty="0" err="1">
                  <a:solidFill>
                    <a:srgbClr val="70AD47">
                      <a:lumMod val="50000"/>
                    </a:srgbClr>
                  </a:solidFill>
                  <a:latin typeface="Cambria" panose="02040503050406030204" pitchFamily="18" charset="0"/>
                  <a:ea typeface="Cambria" panose="02040503050406030204" pitchFamily="18" charset="0"/>
                </a:rPr>
                <a:t>sáng</a:t>
              </a:r>
              <a:r>
                <a:rPr lang="en-US" sz="3200" b="1" dirty="0">
                  <a:solidFill>
                    <a:srgbClr val="70AD47">
                      <a:lumMod val="50000"/>
                    </a:srgbClr>
                  </a:solidFill>
                  <a:latin typeface="Cambria" panose="02040503050406030204" pitchFamily="18" charset="0"/>
                  <a:ea typeface="Cambria" panose="02040503050406030204" pitchFamily="18" charset="0"/>
                </a:rPr>
                <a:t> </a:t>
              </a:r>
              <a:r>
                <a:rPr lang="en-US" sz="3200" b="1" dirty="0" err="1">
                  <a:solidFill>
                    <a:srgbClr val="70AD47">
                      <a:lumMod val="50000"/>
                    </a:srgbClr>
                  </a:solidFill>
                  <a:latin typeface="Cambria" panose="02040503050406030204" pitchFamily="18" charset="0"/>
                  <a:ea typeface="Cambria" panose="02040503050406030204" pitchFamily="18" charset="0"/>
                </a:rPr>
                <a:t>và</a:t>
              </a:r>
              <a:r>
                <a:rPr lang="en-US" sz="3200" b="1" dirty="0">
                  <a:solidFill>
                    <a:srgbClr val="70AD47">
                      <a:lumMod val="50000"/>
                    </a:srgbClr>
                  </a:solidFill>
                  <a:latin typeface="Cambria" panose="02040503050406030204" pitchFamily="18" charset="0"/>
                  <a:ea typeface="Cambria" panose="02040503050406030204" pitchFamily="18" charset="0"/>
                </a:rPr>
                <a:t> </a:t>
              </a:r>
              <a:r>
                <a:rPr lang="en-US" sz="3200" b="1" dirty="0" err="1">
                  <a:solidFill>
                    <a:srgbClr val="70AD47">
                      <a:lumMod val="50000"/>
                    </a:srgbClr>
                  </a:solidFill>
                  <a:latin typeface="Cambria" panose="02040503050406030204" pitchFamily="18" charset="0"/>
                  <a:ea typeface="Cambria" panose="02040503050406030204" pitchFamily="18" charset="0"/>
                </a:rPr>
                <a:t>nhiệt</a:t>
              </a:r>
              <a:r>
                <a:rPr lang="en-US" sz="3200" b="1" dirty="0">
                  <a:solidFill>
                    <a:srgbClr val="70AD47">
                      <a:lumMod val="50000"/>
                    </a:srgbClr>
                  </a:solidFill>
                  <a:latin typeface="Cambria" panose="02040503050406030204" pitchFamily="18" charset="0"/>
                  <a:ea typeface="Cambria" panose="02040503050406030204" pitchFamily="18" charset="0"/>
                </a:rPr>
                <a:t> </a:t>
              </a:r>
              <a:r>
                <a:rPr lang="en-US" sz="3200" b="1" dirty="0" err="1">
                  <a:solidFill>
                    <a:srgbClr val="70AD47">
                      <a:lumMod val="50000"/>
                    </a:srgbClr>
                  </a:solidFill>
                  <a:latin typeface="Cambria" panose="02040503050406030204" pitchFamily="18" charset="0"/>
                  <a:ea typeface="Cambria" panose="02040503050406030204" pitchFamily="18" charset="0"/>
                </a:rPr>
                <a:t>độ</a:t>
              </a:r>
              <a:endPar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54" name="Group 53">
            <a:extLst>
              <a:ext uri="{FF2B5EF4-FFF2-40B4-BE49-F238E27FC236}">
                <a16:creationId xmlns:a16="http://schemas.microsoft.com/office/drawing/2014/main" xmlns="" id="{0CFDA4EC-A277-F10A-2771-117F04601AAB}"/>
              </a:ext>
            </a:extLst>
          </p:cNvPr>
          <p:cNvGrpSpPr/>
          <p:nvPr/>
        </p:nvGrpSpPr>
        <p:grpSpPr>
          <a:xfrm>
            <a:off x="364803" y="5097554"/>
            <a:ext cx="8973766" cy="1626618"/>
            <a:chOff x="1612674" y="5184381"/>
            <a:chExt cx="8973766" cy="1409055"/>
          </a:xfrm>
        </p:grpSpPr>
        <p:sp>
          <p:nvSpPr>
            <p:cNvPr id="55" name="Rectangle: Rounded Corners 54">
              <a:extLst>
                <a:ext uri="{FF2B5EF4-FFF2-40B4-BE49-F238E27FC236}">
                  <a16:creationId xmlns:a16="http://schemas.microsoft.com/office/drawing/2014/main" xmlns="" id="{9BCEB223-BBFC-039C-0E5B-7C349C320707}"/>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 name="Google Shape;293;p27">
              <a:extLst>
                <a:ext uri="{FF2B5EF4-FFF2-40B4-BE49-F238E27FC236}">
                  <a16:creationId xmlns:a16="http://schemas.microsoft.com/office/drawing/2014/main" xmlns="" id="{B38CC949-5A8F-FBF2-2724-6B274FFD5872}"/>
                </a:ext>
              </a:extLst>
            </p:cNvPr>
            <p:cNvGrpSpPr/>
            <p:nvPr/>
          </p:nvGrpSpPr>
          <p:grpSpPr>
            <a:xfrm rot="21403310">
              <a:off x="1612674" y="5184381"/>
              <a:ext cx="1724419" cy="1409055"/>
              <a:chOff x="3676506" y="1404273"/>
              <a:chExt cx="792384" cy="610489"/>
            </a:xfrm>
          </p:grpSpPr>
          <p:sp>
            <p:nvSpPr>
              <p:cNvPr id="58" name="Google Shape;294;p27">
                <a:extLst>
                  <a:ext uri="{FF2B5EF4-FFF2-40B4-BE49-F238E27FC236}">
                    <a16:creationId xmlns:a16="http://schemas.microsoft.com/office/drawing/2014/main" xmlns="" id="{5445B8A5-8E71-9E7B-6A66-09F29937C07A}"/>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95;p27">
                <a:extLst>
                  <a:ext uri="{FF2B5EF4-FFF2-40B4-BE49-F238E27FC236}">
                    <a16:creationId xmlns:a16="http://schemas.microsoft.com/office/drawing/2014/main" xmlns="" id="{9EEE9F9F-D655-1B30-13F3-B5425978D73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96;p27">
                <a:extLst>
                  <a:ext uri="{FF2B5EF4-FFF2-40B4-BE49-F238E27FC236}">
                    <a16:creationId xmlns:a16="http://schemas.microsoft.com/office/drawing/2014/main" xmlns="" id="{22380462-FAF3-A75E-46E0-2AEAFA216527}"/>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97;p27">
                <a:extLst>
                  <a:ext uri="{FF2B5EF4-FFF2-40B4-BE49-F238E27FC236}">
                    <a16:creationId xmlns:a16="http://schemas.microsoft.com/office/drawing/2014/main" xmlns="" id="{93D0F105-7B11-0D15-6ABC-E32F4E4DE5A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98;p27">
                <a:extLst>
                  <a:ext uri="{FF2B5EF4-FFF2-40B4-BE49-F238E27FC236}">
                    <a16:creationId xmlns:a16="http://schemas.microsoft.com/office/drawing/2014/main" xmlns="" id="{22449808-B52E-57B1-D3AC-750D562C62A3}"/>
                  </a:ext>
                </a:extLst>
              </p:cNvPr>
              <p:cNvSpPr/>
              <p:nvPr/>
            </p:nvSpPr>
            <p:spPr>
              <a:xfrm>
                <a:off x="3891994" y="1453648"/>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99;p27">
                <a:extLst>
                  <a:ext uri="{FF2B5EF4-FFF2-40B4-BE49-F238E27FC236}">
                    <a16:creationId xmlns:a16="http://schemas.microsoft.com/office/drawing/2014/main" xmlns="" id="{987AB54E-F596-F312-7384-958823E42375}"/>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00;p27">
                <a:extLst>
                  <a:ext uri="{FF2B5EF4-FFF2-40B4-BE49-F238E27FC236}">
                    <a16:creationId xmlns:a16="http://schemas.microsoft.com/office/drawing/2014/main" xmlns="" id="{C99FF2D7-AEDB-E8AA-D96C-B0831D9F0B2E}"/>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01;p27">
                <a:extLst>
                  <a:ext uri="{FF2B5EF4-FFF2-40B4-BE49-F238E27FC236}">
                    <a16:creationId xmlns:a16="http://schemas.microsoft.com/office/drawing/2014/main" xmlns="" id="{A2DDAAEE-D088-561E-1BDB-ED07EB38E91A}"/>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02;p27">
                <a:extLst>
                  <a:ext uri="{FF2B5EF4-FFF2-40B4-BE49-F238E27FC236}">
                    <a16:creationId xmlns:a16="http://schemas.microsoft.com/office/drawing/2014/main" xmlns="" id="{07621602-8F5C-D40D-B3D9-0D0FFA8B6C82}"/>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03;p27">
                <a:extLst>
                  <a:ext uri="{FF2B5EF4-FFF2-40B4-BE49-F238E27FC236}">
                    <a16:creationId xmlns:a16="http://schemas.microsoft.com/office/drawing/2014/main" xmlns="" id="{E9C6D847-17E5-72E9-2FAC-72E324C449CD}"/>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04;p27">
                <a:extLst>
                  <a:ext uri="{FF2B5EF4-FFF2-40B4-BE49-F238E27FC236}">
                    <a16:creationId xmlns:a16="http://schemas.microsoft.com/office/drawing/2014/main" xmlns="" id="{3CC276B9-C69E-3552-4465-F18ED642D03A}"/>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5;p27">
                <a:extLst>
                  <a:ext uri="{FF2B5EF4-FFF2-40B4-BE49-F238E27FC236}">
                    <a16:creationId xmlns:a16="http://schemas.microsoft.com/office/drawing/2014/main" xmlns="" id="{26D31304-E984-A156-EFE6-28C16C6ABFE6}"/>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6;p27">
                <a:extLst>
                  <a:ext uri="{FF2B5EF4-FFF2-40B4-BE49-F238E27FC236}">
                    <a16:creationId xmlns:a16="http://schemas.microsoft.com/office/drawing/2014/main" xmlns="" id="{E98ABBB1-18A8-35B9-3860-5C9C14DD6D73}"/>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7;p27">
                <a:extLst>
                  <a:ext uri="{FF2B5EF4-FFF2-40B4-BE49-F238E27FC236}">
                    <a16:creationId xmlns:a16="http://schemas.microsoft.com/office/drawing/2014/main" xmlns="" id="{54175451-D514-C055-90A4-203ACE0D804F}"/>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8;p27">
                <a:extLst>
                  <a:ext uri="{FF2B5EF4-FFF2-40B4-BE49-F238E27FC236}">
                    <a16:creationId xmlns:a16="http://schemas.microsoft.com/office/drawing/2014/main" xmlns="" id="{794F76E6-F9B9-009C-FB11-AFEF729C4E3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9;p27">
                <a:extLst>
                  <a:ext uri="{FF2B5EF4-FFF2-40B4-BE49-F238E27FC236}">
                    <a16:creationId xmlns:a16="http://schemas.microsoft.com/office/drawing/2014/main" xmlns="" id="{50CC958B-A41E-E411-DD4B-7A50D912F278}"/>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10;p27">
                <a:extLst>
                  <a:ext uri="{FF2B5EF4-FFF2-40B4-BE49-F238E27FC236}">
                    <a16:creationId xmlns:a16="http://schemas.microsoft.com/office/drawing/2014/main" xmlns="" id="{F2737650-0A22-3F17-EC6D-B3DE1AC85E5D}"/>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11;p27">
                <a:extLst>
                  <a:ext uri="{FF2B5EF4-FFF2-40B4-BE49-F238E27FC236}">
                    <a16:creationId xmlns:a16="http://schemas.microsoft.com/office/drawing/2014/main" xmlns="" id="{F6408E10-FCBB-3BE6-6FB2-B15743887AA4}"/>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12;p27">
                <a:extLst>
                  <a:ext uri="{FF2B5EF4-FFF2-40B4-BE49-F238E27FC236}">
                    <a16:creationId xmlns:a16="http://schemas.microsoft.com/office/drawing/2014/main" xmlns="" id="{4B4AD3FA-EFD3-7F10-EC91-598EDFD040C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13;p27">
                <a:extLst>
                  <a:ext uri="{FF2B5EF4-FFF2-40B4-BE49-F238E27FC236}">
                    <a16:creationId xmlns:a16="http://schemas.microsoft.com/office/drawing/2014/main" xmlns="" id="{2BE6A232-4057-49D8-5E98-80064C70F3E2}"/>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14;p27">
                <a:extLst>
                  <a:ext uri="{FF2B5EF4-FFF2-40B4-BE49-F238E27FC236}">
                    <a16:creationId xmlns:a16="http://schemas.microsoft.com/office/drawing/2014/main" xmlns="" id="{8142CA0F-805E-E6B3-D8DC-D8DD9622B79B}"/>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Box 56">
              <a:extLst>
                <a:ext uri="{FF2B5EF4-FFF2-40B4-BE49-F238E27FC236}">
                  <a16:creationId xmlns:a16="http://schemas.microsoft.com/office/drawing/2014/main" xmlns="" id="{F17F94FC-A3B1-8B1A-249E-7C18AF058245}"/>
                </a:ext>
              </a:extLst>
            </p:cNvPr>
            <p:cNvSpPr txBox="1"/>
            <p:nvPr/>
          </p:nvSpPr>
          <p:spPr>
            <a:xfrm>
              <a:off x="3696329" y="5716165"/>
              <a:ext cx="5306047" cy="56045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Cả</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2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đáp</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án</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đều</a:t>
              </a:r>
              <a:r>
                <a:rPr kumimoji="0" lang="en-US"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đúng</a:t>
              </a:r>
              <a:endPar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79" name="Google Shape;1408;p39">
            <a:extLst>
              <a:ext uri="{FF2B5EF4-FFF2-40B4-BE49-F238E27FC236}">
                <a16:creationId xmlns:a16="http://schemas.microsoft.com/office/drawing/2014/main" xmlns="" id="{35C9ED2D-3065-1429-522E-9A75A0CC80BF}"/>
              </a:ext>
            </a:extLst>
          </p:cNvPr>
          <p:cNvGrpSpPr/>
          <p:nvPr/>
        </p:nvGrpSpPr>
        <p:grpSpPr>
          <a:xfrm flipH="1">
            <a:off x="7950103" y="5209538"/>
            <a:ext cx="1805754" cy="1610631"/>
            <a:chOff x="2178000" y="1370575"/>
            <a:chExt cx="1417475" cy="1417450"/>
          </a:xfrm>
        </p:grpSpPr>
        <p:sp>
          <p:nvSpPr>
            <p:cNvPr id="80" name="Google Shape;1409;p39">
              <a:extLst>
                <a:ext uri="{FF2B5EF4-FFF2-40B4-BE49-F238E27FC236}">
                  <a16:creationId xmlns:a16="http://schemas.microsoft.com/office/drawing/2014/main" xmlns="" id="{9BC4F281-F2DE-9434-CE29-21D094A3851C}"/>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10;p39">
              <a:extLst>
                <a:ext uri="{FF2B5EF4-FFF2-40B4-BE49-F238E27FC236}">
                  <a16:creationId xmlns:a16="http://schemas.microsoft.com/office/drawing/2014/main" xmlns="" id="{7CBDEB4E-FB39-4F32-6B18-2FDDF368C8D8}"/>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11;p39">
              <a:extLst>
                <a:ext uri="{FF2B5EF4-FFF2-40B4-BE49-F238E27FC236}">
                  <a16:creationId xmlns:a16="http://schemas.microsoft.com/office/drawing/2014/main" xmlns="" id="{DD2A5313-519F-17A8-0BD9-97CF3D16DFE3}"/>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12;p39">
              <a:extLst>
                <a:ext uri="{FF2B5EF4-FFF2-40B4-BE49-F238E27FC236}">
                  <a16:creationId xmlns:a16="http://schemas.microsoft.com/office/drawing/2014/main" xmlns="" id="{80B67492-4BDB-CE50-DF7E-74363D67320F}"/>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13;p39">
              <a:extLst>
                <a:ext uri="{FF2B5EF4-FFF2-40B4-BE49-F238E27FC236}">
                  <a16:creationId xmlns:a16="http://schemas.microsoft.com/office/drawing/2014/main" xmlns="" id="{4B8F8EAE-4563-E7CA-465E-CF932451D454}"/>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14;p39">
              <a:extLst>
                <a:ext uri="{FF2B5EF4-FFF2-40B4-BE49-F238E27FC236}">
                  <a16:creationId xmlns:a16="http://schemas.microsoft.com/office/drawing/2014/main" xmlns="" id="{39BF3084-BED9-863C-BB10-3DD4CED884FF}"/>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15;p39">
              <a:extLst>
                <a:ext uri="{FF2B5EF4-FFF2-40B4-BE49-F238E27FC236}">
                  <a16:creationId xmlns:a16="http://schemas.microsoft.com/office/drawing/2014/main" xmlns="" id="{A75EE300-E1E1-83E4-8F1B-017349E9F5BF}"/>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16;p39">
              <a:extLst>
                <a:ext uri="{FF2B5EF4-FFF2-40B4-BE49-F238E27FC236}">
                  <a16:creationId xmlns:a16="http://schemas.microsoft.com/office/drawing/2014/main" xmlns="" id="{AA857DC8-B523-585E-5CD3-E05C0CB010CD}"/>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17;p39">
              <a:extLst>
                <a:ext uri="{FF2B5EF4-FFF2-40B4-BE49-F238E27FC236}">
                  <a16:creationId xmlns:a16="http://schemas.microsoft.com/office/drawing/2014/main" xmlns="" id="{27475FEB-9744-424F-CDE8-2C33A9EFA12A}"/>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18;p39">
              <a:extLst>
                <a:ext uri="{FF2B5EF4-FFF2-40B4-BE49-F238E27FC236}">
                  <a16:creationId xmlns:a16="http://schemas.microsoft.com/office/drawing/2014/main" xmlns="" id="{65239C90-10D3-3056-C902-E5DD967B9841}"/>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19;p39">
              <a:extLst>
                <a:ext uri="{FF2B5EF4-FFF2-40B4-BE49-F238E27FC236}">
                  <a16:creationId xmlns:a16="http://schemas.microsoft.com/office/drawing/2014/main" xmlns="" id="{1169E778-573E-F039-51A6-8F3D67CB7FF4}"/>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20;p39">
              <a:extLst>
                <a:ext uri="{FF2B5EF4-FFF2-40B4-BE49-F238E27FC236}">
                  <a16:creationId xmlns:a16="http://schemas.microsoft.com/office/drawing/2014/main" xmlns="" id="{38EA7D83-3334-766B-7B16-A75816BDF782}"/>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21;p39">
              <a:extLst>
                <a:ext uri="{FF2B5EF4-FFF2-40B4-BE49-F238E27FC236}">
                  <a16:creationId xmlns:a16="http://schemas.microsoft.com/office/drawing/2014/main" xmlns="" id="{78365350-64EA-F694-86EE-EB8CF488AFC7}"/>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422;p39">
              <a:extLst>
                <a:ext uri="{FF2B5EF4-FFF2-40B4-BE49-F238E27FC236}">
                  <a16:creationId xmlns:a16="http://schemas.microsoft.com/office/drawing/2014/main" xmlns="" id="{09893285-86B9-2DDE-E877-C2F2A6127E18}"/>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4" name="Google Shape;118;p4">
            <a:extLst>
              <a:ext uri="{FF2B5EF4-FFF2-40B4-BE49-F238E27FC236}">
                <a16:creationId xmlns:a16="http://schemas.microsoft.com/office/drawing/2014/main" xmlns="" id="{21A53009-AF69-C48E-E688-E9ECE216F03D}"/>
              </a:ext>
            </a:extLst>
          </p:cNvPr>
          <p:cNvSpPr/>
          <p:nvPr/>
        </p:nvSpPr>
        <p:spPr>
          <a:xfrm rot="19980337">
            <a:off x="10291971" y="3748886"/>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9" name="Group 98">
            <a:extLst>
              <a:ext uri="{FF2B5EF4-FFF2-40B4-BE49-F238E27FC236}">
                <a16:creationId xmlns:a16="http://schemas.microsoft.com/office/drawing/2014/main" xmlns="" id="{9E6FC00E-EB73-4CD7-A805-52C164B9C4C9}"/>
              </a:ext>
            </a:extLst>
          </p:cNvPr>
          <p:cNvGrpSpPr/>
          <p:nvPr/>
        </p:nvGrpSpPr>
        <p:grpSpPr>
          <a:xfrm>
            <a:off x="-693571" y="178312"/>
            <a:ext cx="13579140" cy="2441764"/>
            <a:chOff x="-693571" y="178312"/>
            <a:chExt cx="13579140" cy="2441764"/>
          </a:xfrm>
        </p:grpSpPr>
        <p:sp>
          <p:nvSpPr>
            <p:cNvPr id="19" name="Rectangle 18">
              <a:extLst>
                <a:ext uri="{FF2B5EF4-FFF2-40B4-BE49-F238E27FC236}">
                  <a16:creationId xmlns:a16="http://schemas.microsoft.com/office/drawing/2014/main" xmlns="" id="{0B513573-BCD9-445B-BAC8-6557DDE11B53}"/>
                </a:ext>
              </a:extLst>
            </p:cNvPr>
            <p:cNvSpPr/>
            <p:nvPr/>
          </p:nvSpPr>
          <p:spPr>
            <a:xfrm>
              <a:off x="-693571" y="258857"/>
              <a:ext cx="13579140" cy="1719865"/>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BA8EDF4F-38F1-0B74-B2C7-0F492A67D527}"/>
                </a:ext>
              </a:extLst>
            </p:cNvPr>
            <p:cNvSpPr txBox="1"/>
            <p:nvPr/>
          </p:nvSpPr>
          <p:spPr>
            <a:xfrm>
              <a:off x="1856305" y="654714"/>
              <a:ext cx="10117817" cy="146423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algn="ctr">
                <a:spcBef>
                  <a:spcPts val="0"/>
                </a:spcBef>
                <a:spcAft>
                  <a:spcPts val="0"/>
                </a:spcAft>
              </a:pP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cây</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rau</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cải</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cây</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sống</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triển</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yếu</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96" name="Picture 95">
              <a:hlinkClick r:id="" action="ppaction://noaction"/>
              <a:extLst>
                <a:ext uri="{FF2B5EF4-FFF2-40B4-BE49-F238E27FC236}">
                  <a16:creationId xmlns:a16="http://schemas.microsoft.com/office/drawing/2014/main" xmlns="" id="{336DA2D6-C22D-E747-DEF3-588F280E5926}"/>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20144" y="178312"/>
              <a:ext cx="2134160" cy="2441764"/>
            </a:xfrm>
            <a:prstGeom prst="rect">
              <a:avLst/>
            </a:prstGeom>
          </p:spPr>
        </p:pic>
      </p:grpSp>
      <p:sp>
        <p:nvSpPr>
          <p:cNvPr id="97" name="Google Shape;118;p4">
            <a:extLst>
              <a:ext uri="{FF2B5EF4-FFF2-40B4-BE49-F238E27FC236}">
                <a16:creationId xmlns:a16="http://schemas.microsoft.com/office/drawing/2014/main" xmlns="" id="{04343CA0-0DB8-ED8F-B49C-E3DFD4AF16B2}"/>
              </a:ext>
            </a:extLst>
          </p:cNvPr>
          <p:cNvSpPr/>
          <p:nvPr/>
        </p:nvSpPr>
        <p:spPr>
          <a:xfrm rot="19980337">
            <a:off x="7814585" y="2318707"/>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87809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strVal val="#ppt_w+.3"/>
                                          </p:val>
                                        </p:tav>
                                        <p:tav tm="100000">
                                          <p:val>
                                            <p:strVal val="#ppt_w"/>
                                          </p:val>
                                        </p:tav>
                                      </p:tavLst>
                                    </p:anim>
                                    <p:anim calcmode="lin" valueType="num">
                                      <p:cBhvr>
                                        <p:cTn id="8" dur="1000" fill="hold"/>
                                        <p:tgtEl>
                                          <p:spTgt spid="99"/>
                                        </p:tgtEl>
                                        <p:attrNameLst>
                                          <p:attrName>ppt_h</p:attrName>
                                        </p:attrNameLst>
                                      </p:cBhvr>
                                      <p:tavLst>
                                        <p:tav tm="0">
                                          <p:val>
                                            <p:strVal val="#ppt_h"/>
                                          </p:val>
                                        </p:tav>
                                        <p:tav tm="100000">
                                          <p:val>
                                            <p:strVal val="#ppt_h"/>
                                          </p:val>
                                        </p:tav>
                                      </p:tavLst>
                                    </p:anim>
                                    <p:animEffect transition="in" filter="fade">
                                      <p:cBhvr>
                                        <p:cTn id="9" dur="1000"/>
                                        <p:tgtEl>
                                          <p:spTgt spid="9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1+#ppt_w/2"/>
                                          </p:val>
                                        </p:tav>
                                        <p:tav tm="100000">
                                          <p:val>
                                            <p:strVal val="#ppt_x"/>
                                          </p:val>
                                        </p:tav>
                                      </p:tavLst>
                                    </p:anim>
                                    <p:anim calcmode="lin" valueType="num">
                                      <p:cBhvr additive="base">
                                        <p:cTn id="32" dur="500" fill="hold"/>
                                        <p:tgtEl>
                                          <p:spTgt spid="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35"/>
                  </p:tgtEl>
                </p:cond>
              </p:nextCondLst>
            </p:seq>
            <p:seq concurrent="1" nextAc="seek">
              <p:cTn id="33" restart="whenNotActive" fill="hold" evtFilter="cancelBubble" nodeType="interactiveSeq">
                <p:stCondLst>
                  <p:cond evt="onClick" delay="0">
                    <p:tgtEl>
                      <p:spTgt spid="21"/>
                    </p:tgtEl>
                  </p:cond>
                </p:stCondLst>
                <p:endSync evt="end" delay="0">
                  <p:rtn val="all"/>
                </p:endSync>
                <p:childTnLst>
                  <p:par>
                    <p:cTn id="34" fill="hold">
                      <p:stCondLst>
                        <p:cond delay="0"/>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0-#ppt_w/2"/>
                                          </p:val>
                                        </p:tav>
                                        <p:tav tm="100000">
                                          <p:val>
                                            <p:strVal val="#ppt_x"/>
                                          </p:val>
                                        </p:tav>
                                      </p:tavLst>
                                    </p:anim>
                                    <p:anim calcmode="lin" valueType="num">
                                      <p:cBhvr additive="base">
                                        <p:cTn id="39" dur="500" fill="hold"/>
                                        <p:tgtEl>
                                          <p:spTgt spid="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54"/>
                    </p:tgtEl>
                  </p:cond>
                </p:stCondLst>
                <p:endSync evt="end" delay="0">
                  <p:rtn val="all"/>
                </p:endSync>
                <p:childTnLst>
                  <p:par>
                    <p:cTn id="41" fill="hold">
                      <p:stCondLst>
                        <p:cond delay="0"/>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1+#ppt_w/2"/>
                                          </p:val>
                                        </p:tav>
                                        <p:tav tm="100000">
                                          <p:val>
                                            <p:strVal val="#ppt_x"/>
                                          </p:val>
                                        </p:tav>
                                      </p:tavLst>
                                    </p:anim>
                                    <p:anim calcmode="lin" valueType="num">
                                      <p:cBhvr additive="base">
                                        <p:cTn id="46" dur="500" fill="hold"/>
                                        <p:tgtEl>
                                          <p:spTgt spid="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4"/>
                  </p:tgtEl>
                </p:cond>
              </p:nextCondLst>
            </p:seq>
          </p:childTnLst>
        </p:cTn>
      </p:par>
    </p:tnLst>
    <p:bldLst>
      <p:bldP spid="94" grpId="0" animBg="1"/>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Google Shape;2117;p60">
            <a:extLst>
              <a:ext uri="{FF2B5EF4-FFF2-40B4-BE49-F238E27FC236}">
                <a16:creationId xmlns:a16="http://schemas.microsoft.com/office/drawing/2014/main" xmlns="" id="{427EF99C-F43B-4402-B06A-B6A1F7F66EE9}"/>
              </a:ext>
            </a:extLst>
          </p:cNvPr>
          <p:cNvSpPr/>
          <p:nvPr/>
        </p:nvSpPr>
        <p:spPr>
          <a:xfrm>
            <a:off x="11171059" y="109925"/>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81" name="Google Shape;2118;p60">
            <a:extLst>
              <a:ext uri="{FF2B5EF4-FFF2-40B4-BE49-F238E27FC236}">
                <a16:creationId xmlns:a16="http://schemas.microsoft.com/office/drawing/2014/main" xmlns="" id="{D9023254-AE53-46D6-A4E4-82EB7ED6EA28}"/>
              </a:ext>
            </a:extLst>
          </p:cNvPr>
          <p:cNvSpPr/>
          <p:nvPr/>
        </p:nvSpPr>
        <p:spPr>
          <a:xfrm>
            <a:off x="11584159" y="730838"/>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82" name="Google Shape;2119;p60">
            <a:extLst>
              <a:ext uri="{FF2B5EF4-FFF2-40B4-BE49-F238E27FC236}">
                <a16:creationId xmlns:a16="http://schemas.microsoft.com/office/drawing/2014/main" xmlns="" id="{3BB581FF-5FC4-4030-A2C7-EEE5DC0188D7}"/>
              </a:ext>
            </a:extLst>
          </p:cNvPr>
          <p:cNvSpPr/>
          <p:nvPr/>
        </p:nvSpPr>
        <p:spPr>
          <a:xfrm>
            <a:off x="10638759" y="300213"/>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pic>
        <p:nvPicPr>
          <p:cNvPr id="83" name="Picture 82">
            <a:extLst>
              <a:ext uri="{FF2B5EF4-FFF2-40B4-BE49-F238E27FC236}">
                <a16:creationId xmlns:a16="http://schemas.microsoft.com/office/drawing/2014/main" xmlns="" id="{4BE526A7-3737-4841-99BD-03EF37FCF5D6}"/>
              </a:ext>
            </a:extLst>
          </p:cNvPr>
          <p:cNvPicPr>
            <a:picLocks noChangeAspect="1"/>
          </p:cNvPicPr>
          <p:nvPr/>
        </p:nvPicPr>
        <p:blipFill rotWithShape="1">
          <a:blip r:embed="rId4"/>
          <a:srcRect l="35847" t="56723"/>
          <a:stretch/>
        </p:blipFill>
        <p:spPr>
          <a:xfrm>
            <a:off x="11713634" y="-2223736"/>
            <a:ext cx="3444138" cy="2967922"/>
          </a:xfrm>
          <a:prstGeom prst="rect">
            <a:avLst/>
          </a:prstGeom>
        </p:spPr>
      </p:pic>
      <p:pic>
        <p:nvPicPr>
          <p:cNvPr id="126" name="Picture 9">
            <a:extLst>
              <a:ext uri="{FF2B5EF4-FFF2-40B4-BE49-F238E27FC236}">
                <a16:creationId xmlns:a16="http://schemas.microsoft.com/office/drawing/2014/main" xmlns="" id="{E7AB7ED8-FAC7-484C-A714-23E75CFD3E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123" y="0"/>
            <a:ext cx="1010905" cy="771964"/>
          </a:xfrm>
          <a:prstGeom prst="rect">
            <a:avLst/>
          </a:prstGeom>
        </p:spPr>
      </p:pic>
      <p:pic>
        <p:nvPicPr>
          <p:cNvPr id="260" name="Picture 259">
            <a:hlinkClick r:id="rId7" action="ppaction://hlinksldjump"/>
            <a:extLst>
              <a:ext uri="{FF2B5EF4-FFF2-40B4-BE49-F238E27FC236}">
                <a16:creationId xmlns:a16="http://schemas.microsoft.com/office/drawing/2014/main" xmlns="" id="{383E50B0-048A-408D-B251-03EEE63CA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63065" y="5911383"/>
            <a:ext cx="2800387" cy="1090998"/>
          </a:xfrm>
          <a:prstGeom prst="rect">
            <a:avLst/>
          </a:prstGeom>
        </p:spPr>
      </p:pic>
      <p:pic>
        <p:nvPicPr>
          <p:cNvPr id="17" name="Picture 16">
            <a:extLst>
              <a:ext uri="{FF2B5EF4-FFF2-40B4-BE49-F238E27FC236}">
                <a16:creationId xmlns:a16="http://schemas.microsoft.com/office/drawing/2014/main" xmlns="" id="{A852403F-0464-4F34-B577-727AF1467EC0}"/>
              </a:ext>
            </a:extLst>
          </p:cNvPr>
          <p:cNvPicPr>
            <a:picLocks noChangeAspect="1"/>
          </p:cNvPicPr>
          <p:nvPr/>
        </p:nvPicPr>
        <p:blipFill>
          <a:blip r:embed="rId9"/>
          <a:stretch>
            <a:fillRect/>
          </a:stretch>
        </p:blipFill>
        <p:spPr>
          <a:xfrm>
            <a:off x="2954607" y="2814859"/>
            <a:ext cx="6078239" cy="1121761"/>
          </a:xfrm>
          <a:prstGeom prst="rect">
            <a:avLst/>
          </a:prstGeom>
        </p:spPr>
      </p:pic>
    </p:spTree>
    <p:custDataLst>
      <p:tags r:id="rId1"/>
    </p:custDataLst>
    <p:extLst>
      <p:ext uri="{BB962C8B-B14F-4D97-AF65-F5344CB8AC3E}">
        <p14:creationId xmlns:p14="http://schemas.microsoft.com/office/powerpoint/2010/main" val="14053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305EDA5-91FC-435E-9775-51EE36FF5EBF}"/>
              </a:ext>
            </a:extLst>
          </p:cNvPr>
          <p:cNvSpPr/>
          <p:nvPr/>
        </p:nvSpPr>
        <p:spPr>
          <a:xfrm>
            <a:off x="1278348" y="331359"/>
            <a:ext cx="9950091" cy="1217454"/>
          </a:xfrm>
          <a:prstGeom prst="roundRect">
            <a:avLst>
              <a:gd name="adj" fmla="val 10270"/>
            </a:avLst>
          </a:prstGeom>
          <a:solidFill>
            <a:schemeClr val="bg1">
              <a:alpha val="63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76200">
                <a:solidFill>
                  <a:srgbClr val="434343"/>
                </a:solid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xmlns="" id="{EA763F3F-751C-496F-9DD6-F311EE8E10CB}"/>
              </a:ext>
            </a:extLst>
          </p:cNvPr>
          <p:cNvGrpSpPr/>
          <p:nvPr/>
        </p:nvGrpSpPr>
        <p:grpSpPr>
          <a:xfrm>
            <a:off x="1980951" y="1928832"/>
            <a:ext cx="8412399" cy="1633517"/>
            <a:chOff x="2590456" y="3469209"/>
            <a:chExt cx="3630312" cy="1005311"/>
          </a:xfrm>
        </p:grpSpPr>
        <p:sp>
          <p:nvSpPr>
            <p:cNvPr id="7" name="Rectangle: Rounded Corners 6">
              <a:extLst>
                <a:ext uri="{FF2B5EF4-FFF2-40B4-BE49-F238E27FC236}">
                  <a16:creationId xmlns:a16="http://schemas.microsoft.com/office/drawing/2014/main" xmlns="" id="{F2AED846-32AA-4475-82A0-0B90402CB05D}"/>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xmlns="" id="{5D20A2F1-BAFB-4F8E-8292-3147414547E1}"/>
                </a:ext>
              </a:extLst>
            </p:cNvPr>
            <p:cNvSpPr txBox="1"/>
            <p:nvPr/>
          </p:nvSpPr>
          <p:spPr>
            <a:xfrm>
              <a:off x="2771423" y="3584891"/>
              <a:ext cx="3399340" cy="791001"/>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nl-NL"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Khả năng tự tổng hợp chất diệp lục từ khí các-bô-níc và ánh sáng mặt trời.</a:t>
              </a:r>
              <a:endPar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xmlns="" id="{02A0515F-3C20-49BE-B9BC-C5E600E5812C}"/>
              </a:ext>
            </a:extLst>
          </p:cNvPr>
          <p:cNvSpPr txBox="1"/>
          <p:nvPr/>
        </p:nvSpPr>
        <p:spPr>
          <a:xfrm>
            <a:off x="2071249" y="553877"/>
            <a:ext cx="8535540" cy="707886"/>
          </a:xfrm>
          <a:prstGeom prst="rect">
            <a:avLst/>
          </a:prstGeom>
          <a:noFill/>
        </p:spPr>
        <p:txBody>
          <a:bodyPr wrap="square" rtlCol="0">
            <a:spAutoFit/>
          </a:bodyPr>
          <a:lstStyle/>
          <a:p>
            <a:pPr algn="ctr"/>
            <a:r>
              <a:rPr lang="nl-NL" sz="4000" dirty="0">
                <a:solidFill>
                  <a:srgbClr val="002060"/>
                </a:solidFill>
                <a:latin typeface="Calibri" panose="020F0502020204030204" pitchFamily="34" charset="0"/>
                <a:ea typeface="Cambria" panose="02040503050406030204" pitchFamily="18" charset="0"/>
                <a:cs typeface="Calibri" panose="020F0502020204030204" pitchFamily="34" charset="0"/>
              </a:rPr>
              <a:t>Em hãy nêu khả năng kì diệu của lá cây?</a:t>
            </a:r>
            <a:endParaRPr lang="en-US" sz="4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pic>
        <p:nvPicPr>
          <p:cNvPr id="20" name="Picture 19">
            <a:hlinkClick r:id="rId5" action="ppaction://hlinksldjump"/>
            <a:extLst>
              <a:ext uri="{FF2B5EF4-FFF2-40B4-BE49-F238E27FC236}">
                <a16:creationId xmlns:a16="http://schemas.microsoft.com/office/drawing/2014/main" xmlns="" id="{F584B926-462A-4619-ABC2-92366D139E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9049" y="5092175"/>
            <a:ext cx="3054312" cy="1090998"/>
          </a:xfrm>
          <a:prstGeom prst="rect">
            <a:avLst/>
          </a:prstGeom>
        </p:spPr>
      </p:pic>
    </p:spTree>
    <p:custDataLst>
      <p:tags r:id="rId1"/>
    </p:custDataLst>
    <p:extLst>
      <p:ext uri="{BB962C8B-B14F-4D97-AF65-F5344CB8AC3E}">
        <p14:creationId xmlns:p14="http://schemas.microsoft.com/office/powerpoint/2010/main" val="119248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305EDA5-91FC-435E-9775-51EE36FF5EBF}"/>
              </a:ext>
            </a:extLst>
          </p:cNvPr>
          <p:cNvSpPr/>
          <p:nvPr/>
        </p:nvSpPr>
        <p:spPr>
          <a:xfrm>
            <a:off x="1278348" y="331359"/>
            <a:ext cx="9950091" cy="1217454"/>
          </a:xfrm>
          <a:prstGeom prst="roundRect">
            <a:avLst>
              <a:gd name="adj" fmla="val 10270"/>
            </a:avLst>
          </a:prstGeom>
          <a:solidFill>
            <a:schemeClr val="bg1">
              <a:alpha val="63000"/>
            </a:schemeClr>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76200">
                <a:solidFill>
                  <a:srgbClr val="434343"/>
                </a:solid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xmlns="" id="{02A0515F-3C20-49BE-B9BC-C5E600E5812C}"/>
              </a:ext>
            </a:extLst>
          </p:cNvPr>
          <p:cNvSpPr txBox="1"/>
          <p:nvPr/>
        </p:nvSpPr>
        <p:spPr>
          <a:xfrm>
            <a:off x="1875855" y="357543"/>
            <a:ext cx="8535540" cy="1200329"/>
          </a:xfrm>
          <a:prstGeom prst="rect">
            <a:avLst/>
          </a:prstGeom>
          <a:noFill/>
        </p:spPr>
        <p:txBody>
          <a:bodyPr wrap="square" rtlCol="0">
            <a:spAutoFit/>
          </a:bodyPr>
          <a:lstStyle/>
          <a:p>
            <a:pPr marL="0" marR="0" algn="ctr">
              <a:spcBef>
                <a:spcPts val="0"/>
              </a:spcBef>
              <a:spcAft>
                <a:spcPts val="0"/>
              </a:spcAft>
            </a:pPr>
            <a:r>
              <a:rPr lang="nl-NL"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Mô tả sự trao đổi khí qua quá trình quang hợp của thực vật?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hlinkClick r:id="rId5" action="ppaction://hlinksldjump"/>
            <a:extLst>
              <a:ext uri="{FF2B5EF4-FFF2-40B4-BE49-F238E27FC236}">
                <a16:creationId xmlns:a16="http://schemas.microsoft.com/office/drawing/2014/main" xmlns="" id="{F584B926-462A-4619-ABC2-92366D139E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8844" y="5315858"/>
            <a:ext cx="3054312" cy="1090998"/>
          </a:xfrm>
          <a:prstGeom prst="rect">
            <a:avLst/>
          </a:prstGeom>
        </p:spPr>
      </p:pic>
      <p:grpSp>
        <p:nvGrpSpPr>
          <p:cNvPr id="2" name="Group 1">
            <a:extLst>
              <a:ext uri="{FF2B5EF4-FFF2-40B4-BE49-F238E27FC236}">
                <a16:creationId xmlns:a16="http://schemas.microsoft.com/office/drawing/2014/main" xmlns="" id="{E7632F36-99B4-E493-DA6E-8C43120F5788}"/>
              </a:ext>
            </a:extLst>
          </p:cNvPr>
          <p:cNvGrpSpPr/>
          <p:nvPr/>
        </p:nvGrpSpPr>
        <p:grpSpPr>
          <a:xfrm>
            <a:off x="1952376" y="2128857"/>
            <a:ext cx="8412399" cy="3119418"/>
            <a:chOff x="2590456" y="3469209"/>
            <a:chExt cx="3630312" cy="1292145"/>
          </a:xfrm>
        </p:grpSpPr>
        <p:sp>
          <p:nvSpPr>
            <p:cNvPr id="3" name="Rectangle: Rounded Corners 2">
              <a:extLst>
                <a:ext uri="{FF2B5EF4-FFF2-40B4-BE49-F238E27FC236}">
                  <a16:creationId xmlns:a16="http://schemas.microsoft.com/office/drawing/2014/main" xmlns="" id="{0F6E00D4-A1EC-D825-32C0-10B32E98BAAF}"/>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xmlns="" id="{DB038755-7080-1DBE-9487-2696002BA0A9}"/>
                </a:ext>
              </a:extLst>
            </p:cNvPr>
            <p:cNvSpPr txBox="1"/>
            <p:nvPr/>
          </p:nvSpPr>
          <p:spPr>
            <a:xfrm>
              <a:off x="2763202" y="3561218"/>
              <a:ext cx="3399340" cy="1200136"/>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nl-NL"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Quá trình quang hợp thực vật lấy khí các-bô-níc và thải ra khí ô-xi. Quá trình này chỉ diễn ra ở lá và vào ban ngày.</a:t>
              </a:r>
              <a:endPar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987779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305EDA5-91FC-435E-9775-51EE36FF5EBF}"/>
              </a:ext>
            </a:extLst>
          </p:cNvPr>
          <p:cNvSpPr/>
          <p:nvPr/>
        </p:nvSpPr>
        <p:spPr>
          <a:xfrm>
            <a:off x="1278348" y="331359"/>
            <a:ext cx="9950091" cy="1217454"/>
          </a:xfrm>
          <a:prstGeom prst="roundRect">
            <a:avLst>
              <a:gd name="adj" fmla="val 10270"/>
            </a:avLst>
          </a:prstGeom>
          <a:solidFill>
            <a:schemeClr val="bg1">
              <a:alpha val="63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76200">
                <a:solidFill>
                  <a:srgbClr val="434343"/>
                </a:solid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xmlns="" id="{02A0515F-3C20-49BE-B9BC-C5E600E5812C}"/>
              </a:ext>
            </a:extLst>
          </p:cNvPr>
          <p:cNvSpPr txBox="1"/>
          <p:nvPr/>
        </p:nvSpPr>
        <p:spPr>
          <a:xfrm>
            <a:off x="2047875" y="319443"/>
            <a:ext cx="84397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Mô</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tả</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sự</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trao</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đổi</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khí</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qua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trình</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hô</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hấp</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ở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thực</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8DAA5D">
                    <a:lumMod val="50000"/>
                  </a:srgbClr>
                </a:solidFill>
                <a:effectLst/>
                <a:uLnTx/>
                <a:uFillTx/>
                <a:latin typeface="Calibri" panose="020F0502020204030204" pitchFamily="34" charset="0"/>
                <a:ea typeface="+mn-ea"/>
                <a:cs typeface="Calibri" panose="020F0502020204030204" pitchFamily="34" charset="0"/>
              </a:rPr>
              <a:t>vật</a:t>
            </a:r>
            <a:r>
              <a:rPr kumimoji="0" lang="en-US" sz="4000" b="1" i="0" u="none" strike="noStrike" kern="1200" cap="none" spc="0" normalizeH="0" baseline="0" noProof="0" dirty="0">
                <a:ln>
                  <a:noFill/>
                </a:ln>
                <a:solidFill>
                  <a:srgbClr val="8DAA5D">
                    <a:lumMod val="50000"/>
                  </a:srgbClr>
                </a:solidFill>
                <a:effectLst/>
                <a:uLnTx/>
                <a:uFillTx/>
                <a:latin typeface="Calibri" panose="020F0502020204030204" pitchFamily="34" charset="0"/>
                <a:ea typeface="+mn-ea"/>
                <a:cs typeface="Calibri" panose="020F0502020204030204" pitchFamily="34" charset="0"/>
              </a:rPr>
              <a:t>?</a:t>
            </a:r>
          </a:p>
        </p:txBody>
      </p:sp>
      <p:pic>
        <p:nvPicPr>
          <p:cNvPr id="3" name="Picture 2">
            <a:hlinkClick r:id="rId5" action="ppaction://hlinksldjump"/>
            <a:extLst>
              <a:ext uri="{FF2B5EF4-FFF2-40B4-BE49-F238E27FC236}">
                <a16:creationId xmlns:a16="http://schemas.microsoft.com/office/drawing/2014/main" xmlns="" id="{E48AF1BB-5B69-5FB3-9BFC-90E42C0C3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3033" y="5597911"/>
            <a:ext cx="3054312" cy="1090998"/>
          </a:xfrm>
          <a:prstGeom prst="rect">
            <a:avLst/>
          </a:prstGeom>
        </p:spPr>
      </p:pic>
      <p:grpSp>
        <p:nvGrpSpPr>
          <p:cNvPr id="12" name="Group 11">
            <a:extLst>
              <a:ext uri="{FF2B5EF4-FFF2-40B4-BE49-F238E27FC236}">
                <a16:creationId xmlns:a16="http://schemas.microsoft.com/office/drawing/2014/main" xmlns="" id="{4D16142E-899F-5F61-2F26-D9B44A6F3762}"/>
              </a:ext>
            </a:extLst>
          </p:cNvPr>
          <p:cNvGrpSpPr/>
          <p:nvPr/>
        </p:nvGrpSpPr>
        <p:grpSpPr>
          <a:xfrm>
            <a:off x="1952376" y="2128858"/>
            <a:ext cx="8925174" cy="2837005"/>
            <a:chOff x="2590456" y="3469209"/>
            <a:chExt cx="3630312" cy="1175162"/>
          </a:xfrm>
        </p:grpSpPr>
        <p:sp>
          <p:nvSpPr>
            <p:cNvPr id="13" name="Rectangle: Rounded Corners 12">
              <a:extLst>
                <a:ext uri="{FF2B5EF4-FFF2-40B4-BE49-F238E27FC236}">
                  <a16:creationId xmlns:a16="http://schemas.microsoft.com/office/drawing/2014/main" xmlns="" id="{02F45B50-0683-7998-6144-746A0A5FD54C}"/>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14" name="TextBox 13">
              <a:extLst>
                <a:ext uri="{FF2B5EF4-FFF2-40B4-BE49-F238E27FC236}">
                  <a16:creationId xmlns:a16="http://schemas.microsoft.com/office/drawing/2014/main" xmlns="" id="{BB4E307C-CDA4-DE9B-8940-C2D83B039F43}"/>
                </a:ext>
              </a:extLst>
            </p:cNvPr>
            <p:cNvSpPr txBox="1"/>
            <p:nvPr/>
          </p:nvSpPr>
          <p:spPr>
            <a:xfrm>
              <a:off x="2672773" y="3561218"/>
              <a:ext cx="3489769" cy="1083153"/>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nl-NL"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Quá trình hô hấp thực vật lấy khí ô-xi và thải ra khí các-bô-níc. Quá trình này diễn ra cả ngày và đêm và ở tất cả các bộ phận của cây.</a:t>
              </a:r>
              <a:endPar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085161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A40BB9EE-AB8D-887C-6054-D83E2749B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165" y="777912"/>
            <a:ext cx="8822976" cy="4290317"/>
          </a:xfrm>
          <a:prstGeom prst="rect">
            <a:avLst/>
          </a:prstGeom>
        </p:spPr>
      </p:pic>
      <p:sp>
        <p:nvSpPr>
          <p:cNvPr id="7" name="TextBox 6">
            <a:extLst>
              <a:ext uri="{FF2B5EF4-FFF2-40B4-BE49-F238E27FC236}">
                <a16:creationId xmlns:a16="http://schemas.microsoft.com/office/drawing/2014/main" xmlns="" id="{1F783F10-0FF3-CB03-820F-504930E65428}"/>
              </a:ext>
            </a:extLst>
          </p:cNvPr>
          <p:cNvSpPr txBox="1"/>
          <p:nvPr/>
        </p:nvSpPr>
        <p:spPr>
          <a:xfrm>
            <a:off x="2207941" y="1762684"/>
            <a:ext cx="6411952" cy="1938992"/>
          </a:xfrm>
          <a:prstGeom prst="rect">
            <a:avLst/>
          </a:prstGeom>
          <a:noFill/>
        </p:spPr>
        <p:txBody>
          <a:bodyPr wrap="square" rtlCol="0">
            <a:spAutoFit/>
          </a:bodyPr>
          <a:lstStyle/>
          <a:p>
            <a:pPr algn="ctr" defTabSz="685800"/>
            <a:r>
              <a:rPr lang="vi-VN" sz="4000" b="1" dirty="0">
                <a:solidFill>
                  <a:srgbClr val="C00000"/>
                </a:solidFill>
                <a:latin typeface="Tahoma" panose="020B0604030504040204" pitchFamily="34" charset="0"/>
                <a:ea typeface="Tahoma" panose="020B0604030504040204" pitchFamily="34" charset="0"/>
                <a:cs typeface="Tahoma" panose="020B0604030504040204" pitchFamily="34" charset="0"/>
              </a:rPr>
              <a:t>Hoạt động 1: Thực vật trao đổi nước và chất khoáng với môi trường. </a:t>
            </a:r>
            <a:endPar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xmlns="" id="{7FF0BEE3-C8A7-16F6-4A77-2DCBC7356D66}"/>
              </a:ext>
            </a:extLst>
          </p:cNvPr>
          <p:cNvGrpSpPr/>
          <p:nvPr/>
        </p:nvGrpSpPr>
        <p:grpSpPr>
          <a:xfrm>
            <a:off x="452074" y="127011"/>
            <a:ext cx="11156345" cy="1485796"/>
            <a:chOff x="5569152" y="4815954"/>
            <a:chExt cx="11156345" cy="1485796"/>
          </a:xfrm>
        </p:grpSpPr>
        <p:grpSp>
          <p:nvGrpSpPr>
            <p:cNvPr id="7" name="Group 6">
              <a:extLst>
                <a:ext uri="{FF2B5EF4-FFF2-40B4-BE49-F238E27FC236}">
                  <a16:creationId xmlns:a16="http://schemas.microsoft.com/office/drawing/2014/main" xmlns="" id="{8BEF5B12-C69F-007A-390A-3170B82546BA}"/>
                </a:ext>
              </a:extLst>
            </p:cNvPr>
            <p:cNvGrpSpPr/>
            <p:nvPr/>
          </p:nvGrpSpPr>
          <p:grpSpPr>
            <a:xfrm>
              <a:off x="5569152" y="4815954"/>
              <a:ext cx="11122891" cy="1356101"/>
              <a:chOff x="7698203" y="4402256"/>
              <a:chExt cx="10328198" cy="1356101"/>
            </a:xfrm>
          </p:grpSpPr>
          <p:sp>
            <p:nvSpPr>
              <p:cNvPr id="9" name="Flowchart: Manual Input 8">
                <a:extLst>
                  <a:ext uri="{FF2B5EF4-FFF2-40B4-BE49-F238E27FC236}">
                    <a16:creationId xmlns:a16="http://schemas.microsoft.com/office/drawing/2014/main" xmlns="" id="{FC8235E1-C251-C790-44BD-1977B79D8926}"/>
                  </a:ext>
                </a:extLst>
              </p:cNvPr>
              <p:cNvSpPr/>
              <p:nvPr/>
            </p:nvSpPr>
            <p:spPr>
              <a:xfrm>
                <a:off x="7970293" y="4685092"/>
                <a:ext cx="10056108" cy="1073265"/>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E73B7BBB-5610-01C4-E85B-CAB1AF872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xmlns="" id="{0845E531-CCAA-566F-790B-5FB0800AF7A7}"/>
                </a:ext>
              </a:extLst>
            </p:cNvPr>
            <p:cNvSpPr txBox="1"/>
            <p:nvPr/>
          </p:nvSpPr>
          <p:spPr>
            <a:xfrm>
              <a:off x="6121016" y="5224532"/>
              <a:ext cx="10604481" cy="1077218"/>
            </a:xfrm>
            <a:prstGeom prst="rect">
              <a:avLst/>
            </a:prstGeom>
            <a:noFill/>
          </p:spPr>
          <p:txBody>
            <a:bodyPr wrap="square" rtlCol="0">
              <a:spAutoFit/>
            </a:bodyPr>
            <a:lstStyle/>
            <a:p>
              <a:pPr marL="0" marR="0" algn="just">
                <a:spcBef>
                  <a:spcPts val="0"/>
                </a:spcBef>
                <a:spcAft>
                  <a:spcPts val="0"/>
                </a:spcAft>
              </a:pPr>
              <a:r>
                <a:rPr lang="nl-NL"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Quan sát hình 11, mô tả sự trao đổi nước và chất khoáng của thực vật với môi trường.</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xmlns="" id="{E514A409-3FD3-3563-7374-1CA8B4C75901}"/>
              </a:ext>
            </a:extLst>
          </p:cNvPr>
          <p:cNvPicPr>
            <a:picLocks noChangeAspect="1"/>
          </p:cNvPicPr>
          <p:nvPr/>
        </p:nvPicPr>
        <p:blipFill>
          <a:blip r:embed="rId5"/>
          <a:stretch>
            <a:fillRect/>
          </a:stretch>
        </p:blipFill>
        <p:spPr>
          <a:xfrm>
            <a:off x="6805960" y="1567211"/>
            <a:ext cx="3709640" cy="4579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peech Bubble: Rectangle with Corners Rounded 11">
            <a:extLst>
              <a:ext uri="{FF2B5EF4-FFF2-40B4-BE49-F238E27FC236}">
                <a16:creationId xmlns:a16="http://schemas.microsoft.com/office/drawing/2014/main" xmlns="" id="{583561D2-818C-BB69-D94F-EC6557FF7AFB}"/>
              </a:ext>
            </a:extLst>
          </p:cNvPr>
          <p:cNvSpPr/>
          <p:nvPr/>
        </p:nvSpPr>
        <p:spPr>
          <a:xfrm>
            <a:off x="814039" y="1817649"/>
            <a:ext cx="5079895" cy="1392922"/>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1: Rễ hút nước và các chất khoáng.</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
        <p:nvSpPr>
          <p:cNvPr id="13" name="Speech Bubble: Rectangle with Corners Rounded 12">
            <a:extLst>
              <a:ext uri="{FF2B5EF4-FFF2-40B4-BE49-F238E27FC236}">
                <a16:creationId xmlns:a16="http://schemas.microsoft.com/office/drawing/2014/main" xmlns="" id="{7C3D9D51-6D07-70C4-2BEA-B984B8A00CCC}"/>
              </a:ext>
            </a:extLst>
          </p:cNvPr>
          <p:cNvSpPr/>
          <p:nvPr/>
        </p:nvSpPr>
        <p:spPr>
          <a:xfrm>
            <a:off x="802888" y="3445727"/>
            <a:ext cx="5079895" cy="1392922"/>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2: Thân vận chuyển nước, chất khoáng lên lá và các bộ phận khác.</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
        <p:nvSpPr>
          <p:cNvPr id="14" name="Speech Bubble: Rectangle with Corners Rounded 13">
            <a:extLst>
              <a:ext uri="{FF2B5EF4-FFF2-40B4-BE49-F238E27FC236}">
                <a16:creationId xmlns:a16="http://schemas.microsoft.com/office/drawing/2014/main" xmlns="" id="{F2AF6ED3-DBA0-9291-A6B8-AA6768B03F14}"/>
              </a:ext>
            </a:extLst>
          </p:cNvPr>
          <p:cNvSpPr/>
          <p:nvPr/>
        </p:nvSpPr>
        <p:spPr>
          <a:xfrm>
            <a:off x="702528" y="5252224"/>
            <a:ext cx="5079895" cy="1058386"/>
          </a:xfrm>
          <a:prstGeom prst="wedgeRoundRectCallout">
            <a:avLst>
              <a:gd name="adj1" fmla="val 63442"/>
              <a:gd name="adj2" fmla="val -12851"/>
              <a:gd name="adj3" fmla="val 16667"/>
            </a:avLst>
          </a:prstGeom>
          <a:solidFill>
            <a:schemeClr val="accent3">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sz="3200" b="1" dirty="0">
                <a:solidFill>
                  <a:srgbClr val="FF0000"/>
                </a:solidFill>
                <a:latin typeface="Calibri" panose="020F0502020204030204"/>
              </a:rPr>
              <a:t>Giai đoạn 3: Lá thoát hơi nước.</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7FF0BEE3-C8A7-16F6-4A77-2DCBC7356D66}"/>
              </a:ext>
            </a:extLst>
          </p:cNvPr>
          <p:cNvGrpSpPr/>
          <p:nvPr/>
        </p:nvGrpSpPr>
        <p:grpSpPr>
          <a:xfrm>
            <a:off x="452074" y="127011"/>
            <a:ext cx="11145194" cy="1657184"/>
            <a:chOff x="5569152" y="4815954"/>
            <a:chExt cx="11145194" cy="1657184"/>
          </a:xfrm>
        </p:grpSpPr>
        <p:grpSp>
          <p:nvGrpSpPr>
            <p:cNvPr id="7" name="Group 6">
              <a:extLst>
                <a:ext uri="{FF2B5EF4-FFF2-40B4-BE49-F238E27FC236}">
                  <a16:creationId xmlns:a16="http://schemas.microsoft.com/office/drawing/2014/main" xmlns="" id="{8BEF5B12-C69F-007A-390A-3170B82546BA}"/>
                </a:ext>
              </a:extLst>
            </p:cNvPr>
            <p:cNvGrpSpPr/>
            <p:nvPr/>
          </p:nvGrpSpPr>
          <p:grpSpPr>
            <a:xfrm>
              <a:off x="5569152" y="4815954"/>
              <a:ext cx="11122891" cy="1657184"/>
              <a:chOff x="7698203" y="4402256"/>
              <a:chExt cx="10328198" cy="1657184"/>
            </a:xfrm>
          </p:grpSpPr>
          <p:sp>
            <p:nvSpPr>
              <p:cNvPr id="9" name="Flowchart: Manual Input 8">
                <a:extLst>
                  <a:ext uri="{FF2B5EF4-FFF2-40B4-BE49-F238E27FC236}">
                    <a16:creationId xmlns:a16="http://schemas.microsoft.com/office/drawing/2014/main" xmlns="" id="{FC8235E1-C251-C790-44BD-1977B79D8926}"/>
                  </a:ext>
                </a:extLst>
              </p:cNvPr>
              <p:cNvSpPr/>
              <p:nvPr/>
            </p:nvSpPr>
            <p:spPr>
              <a:xfrm>
                <a:off x="7970293" y="4685092"/>
                <a:ext cx="10056108" cy="1374348"/>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E73B7BBB-5610-01C4-E85B-CAB1AF872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xmlns="" id="{0845E531-CCAA-566F-790B-5FB0800AF7A7}"/>
                </a:ext>
              </a:extLst>
            </p:cNvPr>
            <p:cNvSpPr txBox="1"/>
            <p:nvPr/>
          </p:nvSpPr>
          <p:spPr>
            <a:xfrm>
              <a:off x="6109865" y="5302591"/>
              <a:ext cx="106044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Vẽ và chia sẻ với bạn sơ đồ thể hiện sự trao đổi nước và chất khoáng của thực vật với môi trường theo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 name="Oval 3">
            <a:extLst>
              <a:ext uri="{FF2B5EF4-FFF2-40B4-BE49-F238E27FC236}">
                <a16:creationId xmlns:a16="http://schemas.microsoft.com/office/drawing/2014/main" xmlns="" id="{00E04580-A73C-ED1B-A681-E4D6F8447BE4}"/>
              </a:ext>
            </a:extLst>
          </p:cNvPr>
          <p:cNvSpPr>
            <a:spLocks noChangeArrowheads="1"/>
          </p:cNvSpPr>
          <p:nvPr/>
        </p:nvSpPr>
        <p:spPr bwMode="auto">
          <a:xfrm>
            <a:off x="5029200" y="3511357"/>
            <a:ext cx="2174488" cy="1082946"/>
          </a:xfrm>
          <a:prstGeom prst="ellipse">
            <a:avLst/>
          </a:prstGeom>
          <a:solidFill>
            <a:srgbClr val="66FF33"/>
          </a:solidFill>
          <a:ln w="38100">
            <a:solidFill>
              <a:srgbClr val="0033CC"/>
            </a:solidFill>
            <a:round/>
            <a:headEnd/>
            <a:tailEnd/>
          </a:ln>
        </p:spPr>
        <p:txBody>
          <a:bodyPr wrap="square" anchor="ctr">
            <a:noAutofit/>
          </a:bodyPr>
          <a:lstStyle/>
          <a:p>
            <a:pPr marL="0" marR="0" algn="ctr" eaLnBrk="0" hangingPunct="0">
              <a:spcBef>
                <a:spcPts val="0"/>
              </a:spcBef>
              <a:spcAft>
                <a:spcPts val="0"/>
              </a:spcAft>
            </a:pPr>
            <a:r>
              <a:rPr lang="en-US" sz="2800" b="1" kern="1200" dirty="0">
                <a:solidFill>
                  <a:srgbClr val="CC0000"/>
                </a:solidFill>
                <a:effectLst/>
                <a:latin typeface="Times New Roman" panose="02020603050405020304" pitchFamily="18" charset="0"/>
                <a:ea typeface="MS Mincho" panose="02020609040205080304" pitchFamily="49" charset="-128"/>
                <a:cs typeface="Times New Roman" panose="02020603050405020304" pitchFamily="18" charset="0"/>
              </a:rPr>
              <a:t>THỰC VẬT</a:t>
            </a:r>
            <a:endParaRPr lang="en-US" sz="2800" dirty="0">
              <a:effectLst/>
              <a:latin typeface="Times New Roman" panose="02020603050405020304" pitchFamily="18" charset="0"/>
              <a:ea typeface="MS Mincho" panose="02020609040205080304" pitchFamily="49" charset="-128"/>
            </a:endParaRPr>
          </a:p>
        </p:txBody>
      </p:sp>
      <p:sp>
        <p:nvSpPr>
          <p:cNvPr id="15" name="AutoShape 28">
            <a:extLst>
              <a:ext uri="{FF2B5EF4-FFF2-40B4-BE49-F238E27FC236}">
                <a16:creationId xmlns:a16="http://schemas.microsoft.com/office/drawing/2014/main" xmlns="" id="{4B4F1CA1-2031-7989-7654-9F2B281C4B9A}"/>
              </a:ext>
            </a:extLst>
          </p:cNvPr>
          <p:cNvSpPr>
            <a:spLocks noChangeArrowheads="1"/>
          </p:cNvSpPr>
          <p:nvPr/>
        </p:nvSpPr>
        <p:spPr bwMode="auto">
          <a:xfrm>
            <a:off x="2631688" y="2665141"/>
            <a:ext cx="2043987" cy="862183"/>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Nước</a:t>
            </a:r>
            <a:endParaRPr lang="en-US" sz="3200" dirty="0">
              <a:effectLst/>
              <a:latin typeface="Times New Roman" panose="02020603050405020304" pitchFamily="18" charset="0"/>
              <a:ea typeface="MS Mincho" panose="02020609040205080304" pitchFamily="49" charset="-128"/>
            </a:endParaRPr>
          </a:p>
        </p:txBody>
      </p:sp>
      <p:sp>
        <p:nvSpPr>
          <p:cNvPr id="16" name="AutoShape 28">
            <a:extLst>
              <a:ext uri="{FF2B5EF4-FFF2-40B4-BE49-F238E27FC236}">
                <a16:creationId xmlns:a16="http://schemas.microsoft.com/office/drawing/2014/main" xmlns="" id="{1BA43AF9-833B-08BF-E78A-BA259C951B58}"/>
              </a:ext>
            </a:extLst>
          </p:cNvPr>
          <p:cNvSpPr>
            <a:spLocks noChangeArrowheads="1"/>
          </p:cNvSpPr>
          <p:nvPr/>
        </p:nvSpPr>
        <p:spPr bwMode="auto">
          <a:xfrm>
            <a:off x="2308303" y="4641254"/>
            <a:ext cx="2490036" cy="1012128"/>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3200" b="1" kern="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khoáng</a:t>
            </a:r>
            <a:endParaRPr lang="en-US" sz="3200" dirty="0">
              <a:effectLst/>
              <a:latin typeface="Times New Roman" panose="02020603050405020304" pitchFamily="18" charset="0"/>
              <a:ea typeface="MS Mincho" panose="02020609040205080304" pitchFamily="49" charset="-128"/>
            </a:endParaRPr>
          </a:p>
        </p:txBody>
      </p:sp>
      <p:cxnSp>
        <p:nvCxnSpPr>
          <p:cNvPr id="17" name="Line 36">
            <a:extLst>
              <a:ext uri="{FF2B5EF4-FFF2-40B4-BE49-F238E27FC236}">
                <a16:creationId xmlns:a16="http://schemas.microsoft.com/office/drawing/2014/main" xmlns="" id="{12C04859-2205-14C5-546E-DA608BFC001C}"/>
              </a:ext>
            </a:extLst>
          </p:cNvPr>
          <p:cNvCxnSpPr>
            <a:cxnSpLocks/>
            <a:stCxn id="16" idx="3"/>
            <a:endCxn id="4" idx="3"/>
          </p:cNvCxnSpPr>
          <p:nvPr/>
        </p:nvCxnSpPr>
        <p:spPr bwMode="auto">
          <a:xfrm flipV="1">
            <a:off x="4798339" y="4435709"/>
            <a:ext cx="549307" cy="71160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Line 36">
            <a:extLst>
              <a:ext uri="{FF2B5EF4-FFF2-40B4-BE49-F238E27FC236}">
                <a16:creationId xmlns:a16="http://schemas.microsoft.com/office/drawing/2014/main" xmlns="" id="{B082C01E-0798-9EE6-CD4E-EACC4CD1EF04}"/>
              </a:ext>
            </a:extLst>
          </p:cNvPr>
          <p:cNvCxnSpPr>
            <a:cxnSpLocks/>
            <a:endCxn id="4" idx="1"/>
          </p:cNvCxnSpPr>
          <p:nvPr/>
        </p:nvCxnSpPr>
        <p:spPr bwMode="auto">
          <a:xfrm>
            <a:off x="4683512" y="3133492"/>
            <a:ext cx="664134" cy="53645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TextBox 25">
            <a:extLst>
              <a:ext uri="{FF2B5EF4-FFF2-40B4-BE49-F238E27FC236}">
                <a16:creationId xmlns:a16="http://schemas.microsoft.com/office/drawing/2014/main" xmlns="" id="{D7BA7525-3374-464E-04FF-A830118899F5}"/>
              </a:ext>
            </a:extLst>
          </p:cNvPr>
          <p:cNvSpPr txBox="1"/>
          <p:nvPr/>
        </p:nvSpPr>
        <p:spPr>
          <a:xfrm>
            <a:off x="2921620" y="3824868"/>
            <a:ext cx="1962614" cy="584775"/>
          </a:xfrm>
          <a:prstGeom prst="rect">
            <a:avLst/>
          </a:prstGeom>
          <a:noFill/>
        </p:spPr>
        <p:txBody>
          <a:bodyPr wrap="square" rtlCol="0">
            <a:spAutoFit/>
          </a:bodyPr>
          <a:lstStyle/>
          <a:p>
            <a:r>
              <a:rPr lang="en-US" sz="3200" b="1" dirty="0" err="1">
                <a:solidFill>
                  <a:srgbClr val="FF0000"/>
                </a:solidFill>
              </a:rPr>
              <a:t>Lấy</a:t>
            </a:r>
            <a:r>
              <a:rPr lang="en-US" sz="3200" b="1" dirty="0">
                <a:solidFill>
                  <a:srgbClr val="FF0000"/>
                </a:solidFill>
              </a:rPr>
              <a:t> </a:t>
            </a:r>
            <a:r>
              <a:rPr lang="en-US" sz="3200" b="1" dirty="0" err="1">
                <a:solidFill>
                  <a:srgbClr val="FF0000"/>
                </a:solidFill>
              </a:rPr>
              <a:t>vào</a:t>
            </a:r>
            <a:endParaRPr lang="en-US" sz="3200" b="1" dirty="0">
              <a:solidFill>
                <a:srgbClr val="FF0000"/>
              </a:solidFill>
            </a:endParaRPr>
          </a:p>
        </p:txBody>
      </p:sp>
      <p:cxnSp>
        <p:nvCxnSpPr>
          <p:cNvPr id="27" name="Line 36">
            <a:extLst>
              <a:ext uri="{FF2B5EF4-FFF2-40B4-BE49-F238E27FC236}">
                <a16:creationId xmlns:a16="http://schemas.microsoft.com/office/drawing/2014/main" xmlns="" id="{137AEFC3-AC8D-20E9-BEA8-7375AA0E41A8}"/>
              </a:ext>
            </a:extLst>
          </p:cNvPr>
          <p:cNvCxnSpPr>
            <a:cxnSpLocks/>
          </p:cNvCxnSpPr>
          <p:nvPr/>
        </p:nvCxnSpPr>
        <p:spPr bwMode="auto">
          <a:xfrm>
            <a:off x="7181385" y="4003287"/>
            <a:ext cx="12266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AutoShape 28">
            <a:extLst>
              <a:ext uri="{FF2B5EF4-FFF2-40B4-BE49-F238E27FC236}">
                <a16:creationId xmlns:a16="http://schemas.microsoft.com/office/drawing/2014/main" xmlns="" id="{4B2CD9D4-1907-D2AF-A32C-1E9D56B96A09}"/>
              </a:ext>
            </a:extLst>
          </p:cNvPr>
          <p:cNvSpPr>
            <a:spLocks noChangeArrowheads="1"/>
          </p:cNvSpPr>
          <p:nvPr/>
        </p:nvSpPr>
        <p:spPr bwMode="auto">
          <a:xfrm>
            <a:off x="8441474" y="3512634"/>
            <a:ext cx="2043987" cy="862183"/>
          </a:xfrm>
          <a:prstGeom prst="flowChartPreparation">
            <a:avLst/>
          </a:prstGeom>
          <a:solidFill>
            <a:srgbClr val="CCECFF"/>
          </a:solidFill>
          <a:ln w="38100">
            <a:solidFill>
              <a:srgbClr val="FF0066"/>
            </a:solidFill>
            <a:miter lim="800000"/>
            <a:headEnd/>
            <a:tailEnd/>
          </a:ln>
        </p:spPr>
        <p:txBody>
          <a:bodyPr wrap="square" anchor="ctr">
            <a:noAutofit/>
          </a:bodyPr>
          <a:lstStyle/>
          <a:p>
            <a:pPr marL="0" marR="0" algn="ctr" eaLnBrk="0" hangingPunct="0">
              <a:spcBef>
                <a:spcPts val="0"/>
              </a:spcBef>
              <a:spcAft>
                <a:spcPts val="0"/>
              </a:spcAft>
            </a:pP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Hơi</a:t>
            </a:r>
            <a:r>
              <a:rPr lang="en-US" sz="3200" b="1" kern="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nước</a:t>
            </a:r>
            <a:endParaRPr lang="en-US" sz="3200" dirty="0">
              <a:effectLst/>
              <a:latin typeface="Times New Roman" panose="02020603050405020304" pitchFamily="18" charset="0"/>
              <a:ea typeface="MS Mincho" panose="02020609040205080304" pitchFamily="49" charset="-128"/>
            </a:endParaRPr>
          </a:p>
        </p:txBody>
      </p:sp>
      <p:sp>
        <p:nvSpPr>
          <p:cNvPr id="30" name="TextBox 29">
            <a:extLst>
              <a:ext uri="{FF2B5EF4-FFF2-40B4-BE49-F238E27FC236}">
                <a16:creationId xmlns:a16="http://schemas.microsoft.com/office/drawing/2014/main" xmlns="" id="{AA01D53E-0994-C691-DC6E-53FDC695FC71}"/>
              </a:ext>
            </a:extLst>
          </p:cNvPr>
          <p:cNvSpPr txBox="1"/>
          <p:nvPr/>
        </p:nvSpPr>
        <p:spPr>
          <a:xfrm>
            <a:off x="7092175" y="3233853"/>
            <a:ext cx="1962614" cy="584775"/>
          </a:xfrm>
          <a:prstGeom prst="rect">
            <a:avLst/>
          </a:prstGeom>
          <a:noFill/>
        </p:spPr>
        <p:txBody>
          <a:bodyPr wrap="square" rtlCol="0">
            <a:spAutoFit/>
          </a:bodyPr>
          <a:lstStyle/>
          <a:p>
            <a:r>
              <a:rPr lang="en-US" sz="3200" b="1" dirty="0" err="1">
                <a:solidFill>
                  <a:srgbClr val="FF0000"/>
                </a:solidFill>
              </a:rPr>
              <a:t>Thải</a:t>
            </a:r>
            <a:r>
              <a:rPr lang="en-US" sz="3200" b="1" dirty="0">
                <a:solidFill>
                  <a:srgbClr val="FF0000"/>
                </a:solidFill>
              </a:rPr>
              <a:t> </a:t>
            </a:r>
            <a:r>
              <a:rPr lang="en-US" sz="3200" b="1" dirty="0" err="1">
                <a:solidFill>
                  <a:srgbClr val="FF0000"/>
                </a:solidFill>
              </a:rPr>
              <a:t>ra</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1947866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26" grpId="0"/>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7504F9E7-DEE6-3874-D371-8882E5EDDAFA}"/>
              </a:ext>
            </a:extLst>
          </p:cNvPr>
          <p:cNvGrpSpPr/>
          <p:nvPr/>
        </p:nvGrpSpPr>
        <p:grpSpPr>
          <a:xfrm>
            <a:off x="1184300" y="2445745"/>
            <a:ext cx="2913974" cy="2733187"/>
            <a:chOff x="5021490" y="2462034"/>
            <a:chExt cx="3152954" cy="3010683"/>
          </a:xfrm>
        </p:grpSpPr>
        <p:pic>
          <p:nvPicPr>
            <p:cNvPr id="3" name="Graphic 2">
              <a:extLst>
                <a:ext uri="{FF2B5EF4-FFF2-40B4-BE49-F238E27FC236}">
                  <a16:creationId xmlns:a16="http://schemas.microsoft.com/office/drawing/2014/main" xmlns="" id="{F5F06AA8-28CC-41EF-E29B-6E18F1B4CE6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021490" y="2462034"/>
              <a:ext cx="3152954" cy="2890208"/>
            </a:xfrm>
            <a:prstGeom prst="rect">
              <a:avLst/>
            </a:prstGeom>
          </p:spPr>
        </p:pic>
        <p:sp>
          <p:nvSpPr>
            <p:cNvPr id="11" name="TextBox 10">
              <a:extLst>
                <a:ext uri="{FF2B5EF4-FFF2-40B4-BE49-F238E27FC236}">
                  <a16:creationId xmlns:a16="http://schemas.microsoft.com/office/drawing/2014/main" xmlns="" id="{116DDFBC-611D-171F-96F6-FA841BB7976F}"/>
                </a:ext>
              </a:extLst>
            </p:cNvPr>
            <p:cNvSpPr txBox="1"/>
            <p:nvPr/>
          </p:nvSpPr>
          <p:spPr>
            <a:xfrm>
              <a:off x="5171440" y="3594462"/>
              <a:ext cx="3003004" cy="1878255"/>
            </a:xfrm>
            <a:prstGeom prst="rect">
              <a:avLst/>
            </a:prstGeom>
            <a:noFill/>
          </p:spPr>
          <p:txBody>
            <a:bodyPr wrap="square" rtlCol="0">
              <a:spAutoFit/>
            </a:bodyPr>
            <a:lstStyle/>
            <a:p>
              <a:pPr algn="ctr" defTabSz="914400">
                <a:lnSpc>
                  <a:spcPct val="130000"/>
                </a:lnSpc>
              </a:pPr>
              <a:r>
                <a:rPr lang="en-US" sz="3600" dirty="0">
                  <a:ln>
                    <a:solidFill>
                      <a:srgbClr val="108539"/>
                    </a:solidFill>
                  </a:ln>
                  <a:solidFill>
                    <a:srgbClr val="03C400"/>
                  </a:solidFill>
                  <a:latin typeface="Cambria" panose="02040503050406030204" pitchFamily="18" charset="0"/>
                  <a:ea typeface="Cambria" panose="02040503050406030204" pitchFamily="18" charset="0"/>
                </a:rPr>
                <a:t>THẢO LUẬN NHÓM BỐN</a:t>
              </a:r>
            </a:p>
          </p:txBody>
        </p:sp>
      </p:grpSp>
      <p:sp>
        <p:nvSpPr>
          <p:cNvPr id="12" name="Speech Bubble: Rectangle with Corners Rounded 11">
            <a:extLst>
              <a:ext uri="{FF2B5EF4-FFF2-40B4-BE49-F238E27FC236}">
                <a16:creationId xmlns:a16="http://schemas.microsoft.com/office/drawing/2014/main" xmlns="" id="{0669C549-FEF0-CB2F-59CD-C3447306807E}"/>
              </a:ext>
            </a:extLst>
          </p:cNvPr>
          <p:cNvSpPr/>
          <p:nvPr/>
        </p:nvSpPr>
        <p:spPr>
          <a:xfrm>
            <a:off x="4690569" y="1487278"/>
            <a:ext cx="5797488" cy="1747008"/>
          </a:xfrm>
          <a:prstGeom prst="wedgeRoundRectCallout">
            <a:avLst>
              <a:gd name="adj1" fmla="val -59189"/>
              <a:gd name="adj2" fmla="val 25424"/>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rPr>
              <a:t>Vì sao trong những trưa nắng mùa hè đứng dưới bóng cây lại cảm thấy mát mẻ?</a:t>
            </a:r>
            <a:endParaRPr lang="en-US" sz="3200" dirty="0">
              <a:solidFill>
                <a:srgbClr val="002060"/>
              </a:solidFill>
            </a:endParaRPr>
          </a:p>
        </p:txBody>
      </p:sp>
      <p:sp>
        <p:nvSpPr>
          <p:cNvPr id="13" name="Speech Bubble: Rectangle with Corners Rounded 12">
            <a:extLst>
              <a:ext uri="{FF2B5EF4-FFF2-40B4-BE49-F238E27FC236}">
                <a16:creationId xmlns:a16="http://schemas.microsoft.com/office/drawing/2014/main" xmlns="" id="{E48CF538-6BD6-2698-2ACD-F5987C984088}"/>
              </a:ext>
            </a:extLst>
          </p:cNvPr>
          <p:cNvSpPr/>
          <p:nvPr/>
        </p:nvSpPr>
        <p:spPr>
          <a:xfrm>
            <a:off x="4877856" y="4021157"/>
            <a:ext cx="5797488" cy="2038120"/>
          </a:xfrm>
          <a:prstGeom prst="wedgeRoundRectCallout">
            <a:avLst>
              <a:gd name="adj1" fmla="val -62610"/>
              <a:gd name="adj2" fmla="val 5875"/>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rPr>
              <a:t>Vì sao trong những ngày nắng nóng vào sáng sớm và chiều tối cần phải tưới nhiều nước hơn cho cây trồng?</a:t>
            </a:r>
            <a:endParaRPr lang="en-US" sz="3200" dirty="0">
              <a:solidFill>
                <a:srgbClr val="002060"/>
              </a:solidFill>
            </a:endParaRPr>
          </a:p>
        </p:txBody>
      </p:sp>
    </p:spTree>
    <p:custDataLst>
      <p:tags r:id="rId1"/>
    </p:custDataLst>
    <p:extLst>
      <p:ext uri="{BB962C8B-B14F-4D97-AF65-F5344CB8AC3E}">
        <p14:creationId xmlns:p14="http://schemas.microsoft.com/office/powerpoint/2010/main" val="1491055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FBFDD47-6DC9-40FF-A834-47AFA019868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5 Thực vật cần gì để sống ( Tiết 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05ACE0C-05A4-45D0-8627-4E7EAEA3FCE9}:294"/>
</p:tagLst>
</file>

<file path=ppt/tags/tag11.xml><?xml version="1.0" encoding="utf-8"?>
<p:tagLst xmlns:a="http://schemas.openxmlformats.org/drawingml/2006/main" xmlns:r="http://schemas.openxmlformats.org/officeDocument/2006/relationships" xmlns:p="http://schemas.openxmlformats.org/presentationml/2006/main">
  <p:tag name="GENSWF_SLIDE_UID" val="{696BD50D-3260-4723-820D-2A2F03D5D0F8}:296"/>
</p:tagLst>
</file>

<file path=ppt/tags/tag12.xml><?xml version="1.0" encoding="utf-8"?>
<p:tagLst xmlns:a="http://schemas.openxmlformats.org/drawingml/2006/main" xmlns:r="http://schemas.openxmlformats.org/officeDocument/2006/relationships" xmlns:p="http://schemas.openxmlformats.org/presentationml/2006/main">
  <p:tag name="GENSWF_SLIDE_UID" val="{679B9E4D-047B-46B4-A68A-6CBFE3E92ED1}:297"/>
</p:tagLst>
</file>

<file path=ppt/tags/tag13.xml><?xml version="1.0" encoding="utf-8"?>
<p:tagLst xmlns:a="http://schemas.openxmlformats.org/drawingml/2006/main" xmlns:r="http://schemas.openxmlformats.org/officeDocument/2006/relationships" xmlns:p="http://schemas.openxmlformats.org/presentationml/2006/main">
  <p:tag name="GENSWF_SLIDE_UID" val="{2ECDC706-8970-4B41-8FAB-D39D83FABD89}:298"/>
</p:tagLst>
</file>

<file path=ppt/tags/tag14.xml><?xml version="1.0" encoding="utf-8"?>
<p:tagLst xmlns:a="http://schemas.openxmlformats.org/drawingml/2006/main" xmlns:r="http://schemas.openxmlformats.org/officeDocument/2006/relationships" xmlns:p="http://schemas.openxmlformats.org/presentationml/2006/main">
  <p:tag name="GENSWF_SLIDE_UID" val="{5CE73167-BB56-481A-8050-4E19C4CAF069}:446"/>
</p:tagLst>
</file>

<file path=ppt/tags/tag15.xml><?xml version="1.0" encoding="utf-8"?>
<p:tagLst xmlns:a="http://schemas.openxmlformats.org/drawingml/2006/main" xmlns:r="http://schemas.openxmlformats.org/officeDocument/2006/relationships" xmlns:p="http://schemas.openxmlformats.org/presentationml/2006/main">
  <p:tag name="GENSWF_SLIDE_UID" val="{CBA05616-B3C6-4379-BCD4-BE1B9BD2C042}:447"/>
</p:tagLst>
</file>

<file path=ppt/tags/tag16.xml><?xml version="1.0" encoding="utf-8"?>
<p:tagLst xmlns:a="http://schemas.openxmlformats.org/drawingml/2006/main" xmlns:r="http://schemas.openxmlformats.org/officeDocument/2006/relationships" xmlns:p="http://schemas.openxmlformats.org/presentationml/2006/main">
  <p:tag name="GENSWF_SLIDE_UID" val="{16784138-759E-4385-920F-4F24ABA5D043}:448"/>
</p:tagLst>
</file>

<file path=ppt/tags/tag2.xml><?xml version="1.0" encoding="utf-8"?>
<p:tagLst xmlns:a="http://schemas.openxmlformats.org/drawingml/2006/main" xmlns:r="http://schemas.openxmlformats.org/officeDocument/2006/relationships" xmlns:p="http://schemas.openxmlformats.org/presentationml/2006/main">
  <p:tag name="GENSWF_SLIDE_UID" val="{5D98132F-891D-47AA-A9EB-EA5A02AB01F8}:257"/>
</p:tagLst>
</file>

<file path=ppt/tags/tag3.xml><?xml version="1.0" encoding="utf-8"?>
<p:tagLst xmlns:a="http://schemas.openxmlformats.org/drawingml/2006/main" xmlns:r="http://schemas.openxmlformats.org/officeDocument/2006/relationships" xmlns:p="http://schemas.openxmlformats.org/presentationml/2006/main">
  <p:tag name="GENSWF_SLIDE_UID" val="{4A599E43-560A-4C4A-A115-957687C59A12}:260"/>
</p:tagLst>
</file>

<file path=ppt/tags/tag4.xml><?xml version="1.0" encoding="utf-8"?>
<p:tagLst xmlns:a="http://schemas.openxmlformats.org/drawingml/2006/main" xmlns:r="http://schemas.openxmlformats.org/officeDocument/2006/relationships" xmlns:p="http://schemas.openxmlformats.org/presentationml/2006/main">
  <p:tag name="GENSWF_SLIDE_UID" val="{92762455-02C2-4454-8B5A-9FEBCC6897EE}:274"/>
</p:tagLst>
</file>

<file path=ppt/tags/tag5.xml><?xml version="1.0" encoding="utf-8"?>
<p:tagLst xmlns:a="http://schemas.openxmlformats.org/drawingml/2006/main" xmlns:r="http://schemas.openxmlformats.org/officeDocument/2006/relationships" xmlns:p="http://schemas.openxmlformats.org/presentationml/2006/main">
  <p:tag name="GENSWF_SLIDE_UID" val="{0E704DA6-211E-4AEE-9B6E-2E48230B5A60}:275"/>
</p:tagLst>
</file>

<file path=ppt/tags/tag6.xml><?xml version="1.0" encoding="utf-8"?>
<p:tagLst xmlns:a="http://schemas.openxmlformats.org/drawingml/2006/main" xmlns:r="http://schemas.openxmlformats.org/officeDocument/2006/relationships" xmlns:p="http://schemas.openxmlformats.org/presentationml/2006/main">
  <p:tag name="GENSWF_SLIDE_UID" val="{ED5C5067-B7AE-49F4-ABAD-8FD7F4C2CB07}:276"/>
</p:tagLst>
</file>

<file path=ppt/tags/tag7.xml><?xml version="1.0" encoding="utf-8"?>
<p:tagLst xmlns:a="http://schemas.openxmlformats.org/drawingml/2006/main" xmlns:r="http://schemas.openxmlformats.org/officeDocument/2006/relationships" xmlns:p="http://schemas.openxmlformats.org/presentationml/2006/main">
  <p:tag name="GENSWF_SLIDE_UID" val="{D8DAE9DE-60C7-4B40-9EC0-04E99225DEC4}:288"/>
</p:tagLst>
</file>

<file path=ppt/tags/tag8.xml><?xml version="1.0" encoding="utf-8"?>
<p:tagLst xmlns:a="http://schemas.openxmlformats.org/drawingml/2006/main" xmlns:r="http://schemas.openxmlformats.org/officeDocument/2006/relationships" xmlns:p="http://schemas.openxmlformats.org/presentationml/2006/main">
  <p:tag name="GENSWF_SLIDE_UID" val="{2CD78304-53ED-4997-9261-729B162B63CF}:292"/>
</p:tagLst>
</file>

<file path=ppt/tags/tag9.xml><?xml version="1.0" encoding="utf-8"?>
<p:tagLst xmlns:a="http://schemas.openxmlformats.org/drawingml/2006/main" xmlns:r="http://schemas.openxmlformats.org/officeDocument/2006/relationships" xmlns:p="http://schemas.openxmlformats.org/presentationml/2006/main">
  <p:tag name="GENSWF_SLIDE_UID" val="{76287116-5F6D-4D68-A968-11D9A21650A4}:293"/>
</p:tagLst>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684</Words>
  <Application>Microsoft Office PowerPoint</Application>
  <PresentationFormat>Widescreen</PresentationFormat>
  <Paragraphs>66</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微软雅黑</vt:lpstr>
      <vt:lpstr>#9Slide02 Noi dung dai</vt:lpstr>
      <vt:lpstr>Anaheim</vt:lpstr>
      <vt:lpstr>Arial</vt:lpstr>
      <vt:lpstr>Calibri</vt:lpstr>
      <vt:lpstr>Cambria</vt:lpstr>
      <vt:lpstr>MS Mincho</vt:lpstr>
      <vt:lpstr>Nunito</vt:lpstr>
      <vt:lpstr>Ranchers</vt:lpstr>
      <vt:lpstr>Tahoma</vt:lpstr>
      <vt:lpstr>Times New Roman</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15 Thực vật cần gì để sống ( Tiết 3)</dc:title>
  <dc:creator>Thao Tran</dc:creator>
  <cp:lastModifiedBy>STD_NHA</cp:lastModifiedBy>
  <cp:revision>44</cp:revision>
  <dcterms:created xsi:type="dcterms:W3CDTF">2023-10-02T12:19:13Z</dcterms:created>
  <dcterms:modified xsi:type="dcterms:W3CDTF">2024-12-20T16:36:25Z</dcterms:modified>
</cp:coreProperties>
</file>