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3" r:id="rId5"/>
    <p:sldId id="257" r:id="rId6"/>
    <p:sldId id="275" r:id="rId7"/>
    <p:sldId id="278" r:id="rId8"/>
    <p:sldId id="277" r:id="rId9"/>
    <p:sldId id="259" r:id="rId10"/>
    <p:sldId id="260" r:id="rId11"/>
    <p:sldId id="261" r:id="rId12"/>
    <p:sldId id="266" r:id="rId13"/>
    <p:sldId id="279" r:id="rId14"/>
    <p:sldId id="280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>
      <p:cViewPr varScale="1">
        <p:scale>
          <a:sx n="69" d="100"/>
          <a:sy n="69" d="100"/>
        </p:scale>
        <p:origin x="16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3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-33745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ÂM NHẠC 2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849187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CHỦ ĐỀ 3 - </a:t>
            </a:r>
            <a:r>
              <a:rPr lang="en-US" sz="4000" b="1" dirty="0" smtClean="0">
                <a:solidFill>
                  <a:srgbClr val="FF0000"/>
                </a:solidFill>
              </a:rPr>
              <a:t>TIẾT </a:t>
            </a:r>
            <a:r>
              <a:rPr lang="en-US" sz="4000" b="1" dirty="0" smtClean="0">
                <a:solidFill>
                  <a:srgbClr val="FF0000"/>
                </a:solidFill>
              </a:rPr>
              <a:t>12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267450" cy="1267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" y="3356998"/>
            <a:ext cx="8676453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vi-VN" sz="3200" b="1" dirty="0" smtClean="0">
                <a:solidFill>
                  <a:srgbClr val="FC190F"/>
                </a:solidFill>
                <a:latin typeface="Times New Roman"/>
                <a:ea typeface="Arial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vi-VN" sz="3200" b="1" dirty="0" smtClean="0">
                <a:solidFill>
                  <a:srgbClr val="FC190F"/>
                </a:solidFill>
                <a:latin typeface="Times New Roman"/>
                <a:ea typeface="Arial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373" y="6296498"/>
            <a:ext cx="587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Giáo viên: Đỗ Thị Tuyết Na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Hai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ngoan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hoạ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C330E"/>
                </a:solidFill>
                <a:latin typeface="Times New Roman"/>
                <a:ea typeface="Arial"/>
              </a:rPr>
              <a:t>VẬN DỤNG – SÁNG </a:t>
            </a:r>
            <a:r>
              <a:rPr lang="en-US" sz="2400" b="1" dirty="0" smtClean="0">
                <a:solidFill>
                  <a:srgbClr val="FC330E"/>
                </a:solidFill>
                <a:latin typeface="Times New Roman"/>
                <a:ea typeface="Arial"/>
              </a:rPr>
              <a:t>TẠO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thể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hiện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Học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sinh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lớp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hai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chăm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ngoan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với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nhịp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độ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nhanh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chậm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ý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thích</a:t>
            </a:r>
            <a:r>
              <a:rPr lang="en-US" sz="3200" dirty="0" smtClean="0">
                <a:latin typeface="Times New Roman"/>
                <a:ea typeface="Times New Roman"/>
                <a:cs typeface="Arial"/>
              </a:rPr>
              <a:t>: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1: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2 ,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cậu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fr-FR" sz="24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trai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3: Ai là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2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chăm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ngoan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giỏi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mới</a:t>
            </a:r>
            <a:r>
              <a:rPr lang="fr-FR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tài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91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7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Chào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mừng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quý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thầy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âm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nhạc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32849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Ôn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bài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hát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thức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6758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TIẾT 12: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- Ôn tập: Hát và đọc nhạc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- Vận dụng sáng tạo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512" y="4941168"/>
            <a:ext cx="43924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/>
              <a:t>HD HS hát đối đáp</a:t>
            </a:r>
            <a:endParaRPr lang="en-US" sz="4000" b="1"/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NAM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NỮ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8020" y="2852936"/>
            <a:ext cx="397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4: Mỗi ngày đến trường đến lớp, là em có thêm bao niềm vui.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185" y="1412776"/>
            <a:ext cx="40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604" y="1257695"/>
            <a:ext cx="399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i="1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fr-FR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2: Em là học lớp 2, em là một cô bé gai 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85" y="2642690"/>
            <a:ext cx="40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1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454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HÁT TO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HÁT </a:t>
            </a:r>
            <a:r>
              <a:rPr lang="en-US" dirty="0" smtClean="0">
                <a:solidFill>
                  <a:srgbClr val="FF0000"/>
                </a:solidFill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HÁT THẦM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</a:t>
            </a:r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68" y="254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25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2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8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-mi-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pha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9" y="5733262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1316967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Đô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-mi-sol-la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endParaRPr lang="en-US" sz="36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574747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Ôn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ký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tay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299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60648"/>
            <a:ext cx="820891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HS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theo nhịp điệu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thể:</a:t>
            </a:r>
            <a:endParaRPr lang="en-US" sz="36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397</Words>
  <Application>Microsoft Office PowerPoint</Application>
  <PresentationFormat>On-screen Show (4:3)</PresentationFormat>
  <Paragraphs>41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Loan</cp:lastModifiedBy>
  <cp:revision>39</cp:revision>
  <dcterms:created xsi:type="dcterms:W3CDTF">2021-06-19T11:12:44Z</dcterms:created>
  <dcterms:modified xsi:type="dcterms:W3CDTF">2024-11-25T04:05:46Z</dcterms:modified>
</cp:coreProperties>
</file>