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e Vietnam" panose="020B0604020202020204" charset="0"/>
      <p:regular r:id="rId16"/>
    </p:embeddedFont>
    <p:embeddedFont>
      <p:font typeface="Chewy" panose="020B0604020202020204" charset="0"/>
      <p:regular r:id="rId17"/>
    </p:embeddedFont>
    <p:embeddedFont>
      <p:font typeface="Shrikhan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7.svg"/><Relationship Id="rId18" Type="http://schemas.openxmlformats.org/officeDocument/2006/relationships/image" Target="../media/image4.png"/><Relationship Id="rId3" Type="http://schemas.openxmlformats.org/officeDocument/2006/relationships/image" Target="../media/image59.svg"/><Relationship Id="rId7" Type="http://schemas.openxmlformats.org/officeDocument/2006/relationships/image" Target="../media/image11.svg"/><Relationship Id="rId12" Type="http://schemas.openxmlformats.org/officeDocument/2006/relationships/image" Target="../media/image56.png"/><Relationship Id="rId17" Type="http://schemas.openxmlformats.org/officeDocument/2006/relationships/image" Target="../media/image35.svg"/><Relationship Id="rId2" Type="http://schemas.openxmlformats.org/officeDocument/2006/relationships/image" Target="../media/image5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5.svg"/><Relationship Id="rId5" Type="http://schemas.openxmlformats.org/officeDocument/2006/relationships/image" Target="../media/image61.svg"/><Relationship Id="rId15" Type="http://schemas.openxmlformats.org/officeDocument/2006/relationships/image" Target="../media/image41.svg"/><Relationship Id="rId10" Type="http://schemas.openxmlformats.org/officeDocument/2006/relationships/image" Target="../media/image54.png"/><Relationship Id="rId19" Type="http://schemas.openxmlformats.org/officeDocument/2006/relationships/image" Target="../media/image5.svg"/><Relationship Id="rId4" Type="http://schemas.openxmlformats.org/officeDocument/2006/relationships/image" Target="../media/image60.png"/><Relationship Id="rId9" Type="http://schemas.openxmlformats.org/officeDocument/2006/relationships/image" Target="../media/image63.sv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.svg"/><Relationship Id="rId3" Type="http://schemas.openxmlformats.org/officeDocument/2006/relationships/image" Target="../media/image55.svg"/><Relationship Id="rId7" Type="http://schemas.openxmlformats.org/officeDocument/2006/relationships/image" Target="../media/image66.svg"/><Relationship Id="rId12" Type="http://schemas.openxmlformats.org/officeDocument/2006/relationships/image" Target="../media/image4.png"/><Relationship Id="rId17" Type="http://schemas.openxmlformats.org/officeDocument/2006/relationships/image" Target="../media/image70.svg"/><Relationship Id="rId2" Type="http://schemas.openxmlformats.org/officeDocument/2006/relationships/image" Target="../media/image54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8.svg"/><Relationship Id="rId5" Type="http://schemas.openxmlformats.org/officeDocument/2006/relationships/image" Target="../media/image41.svg"/><Relationship Id="rId15" Type="http://schemas.openxmlformats.org/officeDocument/2006/relationships/image" Target="../media/image35.svg"/><Relationship Id="rId10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39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5.svg"/><Relationship Id="rId21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6.png"/><Relationship Id="rId9" Type="http://schemas.openxmlformats.org/officeDocument/2006/relationships/image" Target="../media/image72.svg"/><Relationship Id="rId14" Type="http://schemas.openxmlformats.org/officeDocument/2006/relationships/image" Target="../media/image14.png"/><Relationship Id="rId22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svg"/><Relationship Id="rId3" Type="http://schemas.openxmlformats.org/officeDocument/2006/relationships/image" Target="../media/image55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5.svg"/><Relationship Id="rId5" Type="http://schemas.openxmlformats.org/officeDocument/2006/relationships/image" Target="../media/image57.svg"/><Relationship Id="rId10" Type="http://schemas.openxmlformats.org/officeDocument/2006/relationships/image" Target="../media/image34.png"/><Relationship Id="rId4" Type="http://schemas.openxmlformats.org/officeDocument/2006/relationships/image" Target="../media/image56.png"/><Relationship Id="rId9" Type="http://schemas.openxmlformats.org/officeDocument/2006/relationships/image" Target="../media/image41.sv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svg"/><Relationship Id="rId3" Type="http://schemas.openxmlformats.org/officeDocument/2006/relationships/image" Target="../media/image55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5.svg"/><Relationship Id="rId5" Type="http://schemas.openxmlformats.org/officeDocument/2006/relationships/image" Target="../media/image57.svg"/><Relationship Id="rId15" Type="http://schemas.openxmlformats.org/officeDocument/2006/relationships/image" Target="../media/image76.svg"/><Relationship Id="rId10" Type="http://schemas.openxmlformats.org/officeDocument/2006/relationships/image" Target="../media/image34.png"/><Relationship Id="rId4" Type="http://schemas.openxmlformats.org/officeDocument/2006/relationships/image" Target="../media/image56.png"/><Relationship Id="rId9" Type="http://schemas.openxmlformats.org/officeDocument/2006/relationships/image" Target="../media/image41.sv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5.sv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5.sv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5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1.svg"/><Relationship Id="rId18" Type="http://schemas.openxmlformats.org/officeDocument/2006/relationships/image" Target="../media/image62.png"/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12" Type="http://schemas.openxmlformats.org/officeDocument/2006/relationships/image" Target="../media/image40.png"/><Relationship Id="rId17" Type="http://schemas.openxmlformats.org/officeDocument/2006/relationships/image" Target="../media/image61.svg"/><Relationship Id="rId2" Type="http://schemas.openxmlformats.org/officeDocument/2006/relationships/image" Target="../media/image4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1.svg"/><Relationship Id="rId5" Type="http://schemas.openxmlformats.org/officeDocument/2006/relationships/image" Target="../media/image35.svg"/><Relationship Id="rId15" Type="http://schemas.openxmlformats.org/officeDocument/2006/relationships/image" Target="../media/image59.svg"/><Relationship Id="rId10" Type="http://schemas.openxmlformats.org/officeDocument/2006/relationships/image" Target="../media/image10.png"/><Relationship Id="rId19" Type="http://schemas.openxmlformats.org/officeDocument/2006/relationships/image" Target="../media/image63.svg"/><Relationship Id="rId4" Type="http://schemas.openxmlformats.org/officeDocument/2006/relationships/image" Target="../media/image34.png"/><Relationship Id="rId9" Type="http://schemas.openxmlformats.org/officeDocument/2006/relationships/image" Target="../media/image57.sv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7.svg"/><Relationship Id="rId18" Type="http://schemas.openxmlformats.org/officeDocument/2006/relationships/image" Target="../media/image4.png"/><Relationship Id="rId3" Type="http://schemas.openxmlformats.org/officeDocument/2006/relationships/image" Target="../media/image59.svg"/><Relationship Id="rId7" Type="http://schemas.openxmlformats.org/officeDocument/2006/relationships/image" Target="../media/image11.svg"/><Relationship Id="rId12" Type="http://schemas.openxmlformats.org/officeDocument/2006/relationships/image" Target="../media/image56.png"/><Relationship Id="rId17" Type="http://schemas.openxmlformats.org/officeDocument/2006/relationships/image" Target="../media/image35.svg"/><Relationship Id="rId2" Type="http://schemas.openxmlformats.org/officeDocument/2006/relationships/image" Target="../media/image58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5.svg"/><Relationship Id="rId5" Type="http://schemas.openxmlformats.org/officeDocument/2006/relationships/image" Target="../media/image61.svg"/><Relationship Id="rId15" Type="http://schemas.openxmlformats.org/officeDocument/2006/relationships/image" Target="../media/image41.svg"/><Relationship Id="rId10" Type="http://schemas.openxmlformats.org/officeDocument/2006/relationships/image" Target="../media/image54.png"/><Relationship Id="rId19" Type="http://schemas.openxmlformats.org/officeDocument/2006/relationships/image" Target="../media/image5.svg"/><Relationship Id="rId4" Type="http://schemas.openxmlformats.org/officeDocument/2006/relationships/image" Target="../media/image60.png"/><Relationship Id="rId9" Type="http://schemas.openxmlformats.org/officeDocument/2006/relationships/image" Target="../media/image63.sv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EC5E62-EC7A-FD7F-00D2-07F900005B31}"/>
              </a:ext>
            </a:extLst>
          </p:cNvPr>
          <p:cNvSpPr/>
          <p:nvPr/>
        </p:nvSpPr>
        <p:spPr>
          <a:xfrm>
            <a:off x="-35975" y="-3797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vi-VN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 defTabSz="1371600">
              <a:defRPr/>
            </a:pP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>
              <a:defRPr/>
            </a:pPr>
            <a:r>
              <a:rPr lang="vi-VN" sz="4200" b="1" i="1" dirty="0">
                <a:solidFill>
                  <a:schemeClr val="tx1"/>
                </a:solidFill>
                <a:latin typeface="+mj-lt"/>
              </a:rPr>
              <a:t>Giáo viên: </a:t>
            </a:r>
            <a:r>
              <a:rPr lang="en-US" sz="4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vi-VN" sz="4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>
              <a:defRPr/>
            </a:pPr>
            <a:endParaRPr lang="vi-VN" sz="3000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9" name="Google Shape;9;p2">
            <a:extLst>
              <a:ext uri="{FF2B5EF4-FFF2-40B4-BE49-F238E27FC236}">
                <a16:creationId xmlns:a16="http://schemas.microsoft.com/office/drawing/2014/main" id="{B5DF258D-4B03-555F-C2CF-A3600F9DA804}"/>
              </a:ext>
            </a:extLst>
          </p:cNvPr>
          <p:cNvGrpSpPr/>
          <p:nvPr/>
        </p:nvGrpSpPr>
        <p:grpSpPr>
          <a:xfrm>
            <a:off x="-193761" y="-767758"/>
            <a:ext cx="18664947" cy="11557391"/>
            <a:chOff x="-86256" y="210475"/>
            <a:chExt cx="9428685" cy="5838270"/>
          </a:xfrm>
        </p:grpSpPr>
        <p:sp>
          <p:nvSpPr>
            <p:cNvPr id="10" name="Google Shape;10;p2">
              <a:extLst>
                <a:ext uri="{FF2B5EF4-FFF2-40B4-BE49-F238E27FC236}">
                  <a16:creationId xmlns:a16="http://schemas.microsoft.com/office/drawing/2014/main" id="{DCC590CF-DA1D-507A-E0DF-295168CC3F41}"/>
                </a:ext>
              </a:extLst>
            </p:cNvPr>
            <p:cNvSpPr/>
            <p:nvPr/>
          </p:nvSpPr>
          <p:spPr>
            <a:xfrm>
              <a:off x="-74281" y="3703654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defRPr/>
              </a:pPr>
              <a:endParaRPr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11;p2">
              <a:extLst>
                <a:ext uri="{FF2B5EF4-FFF2-40B4-BE49-F238E27FC236}">
                  <a16:creationId xmlns:a16="http://schemas.microsoft.com/office/drawing/2014/main" id="{510C5D86-08A2-BD82-CA2F-BB7F5B9DAB5F}"/>
                </a:ext>
              </a:extLst>
            </p:cNvPr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defRPr/>
              </a:pPr>
              <a:endParaRPr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2" name="Google Shape;12;p2">
              <a:extLst>
                <a:ext uri="{FF2B5EF4-FFF2-40B4-BE49-F238E27FC236}">
                  <a16:creationId xmlns:a16="http://schemas.microsoft.com/office/drawing/2014/main" id="{8F44E5F6-2B03-8753-477A-9481CDFDFBE4}"/>
                </a:ext>
              </a:extLst>
            </p:cNvPr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290" name="Google Shape;13;p2">
                <a:extLst>
                  <a:ext uri="{FF2B5EF4-FFF2-40B4-BE49-F238E27FC236}">
                    <a16:creationId xmlns:a16="http://schemas.microsoft.com/office/drawing/2014/main" id="{A15C6A5C-FDE4-114B-87A7-1381320DB23C}"/>
                  </a:ext>
                </a:extLst>
              </p:cNvPr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Google Shape;14;p2">
                <a:extLst>
                  <a:ext uri="{FF2B5EF4-FFF2-40B4-BE49-F238E27FC236}">
                    <a16:creationId xmlns:a16="http://schemas.microsoft.com/office/drawing/2014/main" id="{41B47820-7327-B47B-682D-CFECF38E035E}"/>
                  </a:ext>
                </a:extLst>
              </p:cNvPr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Google Shape;15;p2">
                <a:extLst>
                  <a:ext uri="{FF2B5EF4-FFF2-40B4-BE49-F238E27FC236}">
                    <a16:creationId xmlns:a16="http://schemas.microsoft.com/office/drawing/2014/main" id="{BED364F9-4AA8-B9EB-46DB-3EA19BC6AC0C}"/>
                  </a:ext>
                </a:extLst>
              </p:cNvPr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Google Shape;16;p2">
                <a:extLst>
                  <a:ext uri="{FF2B5EF4-FFF2-40B4-BE49-F238E27FC236}">
                    <a16:creationId xmlns:a16="http://schemas.microsoft.com/office/drawing/2014/main" id="{956505C3-C15E-003C-8AF9-8C2AAAFCC8DC}"/>
                  </a:ext>
                </a:extLst>
              </p:cNvPr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Google Shape;17;p2">
                <a:extLst>
                  <a:ext uri="{FF2B5EF4-FFF2-40B4-BE49-F238E27FC236}">
                    <a16:creationId xmlns:a16="http://schemas.microsoft.com/office/drawing/2014/main" id="{8B7CEB92-BBA4-2D6A-574D-5A46958085EE}"/>
                  </a:ext>
                </a:extLst>
              </p:cNvPr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Google Shape;18;p2">
                <a:extLst>
                  <a:ext uri="{FF2B5EF4-FFF2-40B4-BE49-F238E27FC236}">
                    <a16:creationId xmlns:a16="http://schemas.microsoft.com/office/drawing/2014/main" id="{168EC17A-A371-0988-3D2C-7CACA39FBE34}"/>
                  </a:ext>
                </a:extLst>
              </p:cNvPr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Google Shape;19;p2">
                <a:extLst>
                  <a:ext uri="{FF2B5EF4-FFF2-40B4-BE49-F238E27FC236}">
                    <a16:creationId xmlns:a16="http://schemas.microsoft.com/office/drawing/2014/main" id="{059A98C1-9E11-6A7D-DDB6-91CF7BF0E0A4}"/>
                  </a:ext>
                </a:extLst>
              </p:cNvPr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Google Shape;20;p2">
                <a:extLst>
                  <a:ext uri="{FF2B5EF4-FFF2-40B4-BE49-F238E27FC236}">
                    <a16:creationId xmlns:a16="http://schemas.microsoft.com/office/drawing/2014/main" id="{E90470A8-4AD2-6E60-8A7A-A0984E0E5C89}"/>
                  </a:ext>
                </a:extLst>
              </p:cNvPr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Google Shape;21;p2">
                <a:extLst>
                  <a:ext uri="{FF2B5EF4-FFF2-40B4-BE49-F238E27FC236}">
                    <a16:creationId xmlns:a16="http://schemas.microsoft.com/office/drawing/2014/main" id="{C40270B2-8D86-B7A7-4DA0-68F3F4B9C933}"/>
                  </a:ext>
                </a:extLst>
              </p:cNvPr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Google Shape;22;p2">
                <a:extLst>
                  <a:ext uri="{FF2B5EF4-FFF2-40B4-BE49-F238E27FC236}">
                    <a16:creationId xmlns:a16="http://schemas.microsoft.com/office/drawing/2014/main" id="{500193D6-EDCC-DE31-A997-C2E5C455CB1E}"/>
                  </a:ext>
                </a:extLst>
              </p:cNvPr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Google Shape;23;p2">
                <a:extLst>
                  <a:ext uri="{FF2B5EF4-FFF2-40B4-BE49-F238E27FC236}">
                    <a16:creationId xmlns:a16="http://schemas.microsoft.com/office/drawing/2014/main" id="{6E3F7B1D-2D0C-9244-5054-44BE1C1BBBF4}"/>
                  </a:ext>
                </a:extLst>
              </p:cNvPr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Google Shape;24;p2">
                <a:extLst>
                  <a:ext uri="{FF2B5EF4-FFF2-40B4-BE49-F238E27FC236}">
                    <a16:creationId xmlns:a16="http://schemas.microsoft.com/office/drawing/2014/main" id="{11EDE87C-92C4-0914-2020-09E31EBABABC}"/>
                  </a:ext>
                </a:extLst>
              </p:cNvPr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Google Shape;25;p2">
                <a:extLst>
                  <a:ext uri="{FF2B5EF4-FFF2-40B4-BE49-F238E27FC236}">
                    <a16:creationId xmlns:a16="http://schemas.microsoft.com/office/drawing/2014/main" id="{DF45EA41-B776-B1CF-6E77-02D5D68AD444}"/>
                  </a:ext>
                </a:extLst>
              </p:cNvPr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Google Shape;26;p2">
                <a:extLst>
                  <a:ext uri="{FF2B5EF4-FFF2-40B4-BE49-F238E27FC236}">
                    <a16:creationId xmlns:a16="http://schemas.microsoft.com/office/drawing/2014/main" id="{B88348E9-B296-2362-B008-CA38FD6D2DE7}"/>
                  </a:ext>
                </a:extLst>
              </p:cNvPr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Google Shape;27;p2">
                <a:extLst>
                  <a:ext uri="{FF2B5EF4-FFF2-40B4-BE49-F238E27FC236}">
                    <a16:creationId xmlns:a16="http://schemas.microsoft.com/office/drawing/2014/main" id="{E3CC33F8-4717-FED2-30C1-E5A89858C91D}"/>
                  </a:ext>
                </a:extLst>
              </p:cNvPr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Google Shape;28;p2">
                <a:extLst>
                  <a:ext uri="{FF2B5EF4-FFF2-40B4-BE49-F238E27FC236}">
                    <a16:creationId xmlns:a16="http://schemas.microsoft.com/office/drawing/2014/main" id="{164254A0-1917-F495-C0DB-F0D61C2E398C}"/>
                  </a:ext>
                </a:extLst>
              </p:cNvPr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Google Shape;29;p2">
                <a:extLst>
                  <a:ext uri="{FF2B5EF4-FFF2-40B4-BE49-F238E27FC236}">
                    <a16:creationId xmlns:a16="http://schemas.microsoft.com/office/drawing/2014/main" id="{B4B87B50-3761-539F-50B8-4C9E22E03FB4}"/>
                  </a:ext>
                </a:extLst>
              </p:cNvPr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Google Shape;30;p2">
                <a:extLst>
                  <a:ext uri="{FF2B5EF4-FFF2-40B4-BE49-F238E27FC236}">
                    <a16:creationId xmlns:a16="http://schemas.microsoft.com/office/drawing/2014/main" id="{1964CD6E-5B34-ECCC-2B6B-93F2EF98FC79}"/>
                  </a:ext>
                </a:extLst>
              </p:cNvPr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Google Shape;31;p2">
                <a:extLst>
                  <a:ext uri="{FF2B5EF4-FFF2-40B4-BE49-F238E27FC236}">
                    <a16:creationId xmlns:a16="http://schemas.microsoft.com/office/drawing/2014/main" id="{8EF59C2C-90BF-24D9-0408-ED79171F69C1}"/>
                  </a:ext>
                </a:extLst>
              </p:cNvPr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Google Shape;32;p2">
                <a:extLst>
                  <a:ext uri="{FF2B5EF4-FFF2-40B4-BE49-F238E27FC236}">
                    <a16:creationId xmlns:a16="http://schemas.microsoft.com/office/drawing/2014/main" id="{BB39CAAF-6442-4055-C644-7AD17AD71F91}"/>
                  </a:ext>
                </a:extLst>
              </p:cNvPr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Google Shape;33;p2">
                <a:extLst>
                  <a:ext uri="{FF2B5EF4-FFF2-40B4-BE49-F238E27FC236}">
                    <a16:creationId xmlns:a16="http://schemas.microsoft.com/office/drawing/2014/main" id="{B54132A2-9673-CED0-018A-F26FC0EB8F51}"/>
                  </a:ext>
                </a:extLst>
              </p:cNvPr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Google Shape;34;p2">
                <a:extLst>
                  <a:ext uri="{FF2B5EF4-FFF2-40B4-BE49-F238E27FC236}">
                    <a16:creationId xmlns:a16="http://schemas.microsoft.com/office/drawing/2014/main" id="{EDCD800B-18FD-39A2-66E8-80618ACD492A}"/>
                  </a:ext>
                </a:extLst>
              </p:cNvPr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Google Shape;35;p2">
                <a:extLst>
                  <a:ext uri="{FF2B5EF4-FFF2-40B4-BE49-F238E27FC236}">
                    <a16:creationId xmlns:a16="http://schemas.microsoft.com/office/drawing/2014/main" id="{B2B7244F-33BD-BC57-997B-BEB891B00917}"/>
                  </a:ext>
                </a:extLst>
              </p:cNvPr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Google Shape;36;p2">
                <a:extLst>
                  <a:ext uri="{FF2B5EF4-FFF2-40B4-BE49-F238E27FC236}">
                    <a16:creationId xmlns:a16="http://schemas.microsoft.com/office/drawing/2014/main" id="{2779FF29-7142-457F-9F74-29645DF002FD}"/>
                  </a:ext>
                </a:extLst>
              </p:cNvPr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Google Shape;37;p2">
                <a:extLst>
                  <a:ext uri="{FF2B5EF4-FFF2-40B4-BE49-F238E27FC236}">
                    <a16:creationId xmlns:a16="http://schemas.microsoft.com/office/drawing/2014/main" id="{57AAD126-0C7D-A22F-4521-C2AD01EF4F2D}"/>
                  </a:ext>
                </a:extLst>
              </p:cNvPr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Google Shape;38;p2">
                <a:extLst>
                  <a:ext uri="{FF2B5EF4-FFF2-40B4-BE49-F238E27FC236}">
                    <a16:creationId xmlns:a16="http://schemas.microsoft.com/office/drawing/2014/main" id="{D140BB34-1E8A-D423-C82D-82E090B76A81}"/>
                  </a:ext>
                </a:extLst>
              </p:cNvPr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Google Shape;39;p2">
                <a:extLst>
                  <a:ext uri="{FF2B5EF4-FFF2-40B4-BE49-F238E27FC236}">
                    <a16:creationId xmlns:a16="http://schemas.microsoft.com/office/drawing/2014/main" id="{1046A6CF-1E29-B238-C44D-7588A7295404}"/>
                  </a:ext>
                </a:extLst>
              </p:cNvPr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Google Shape;40;p2">
                <a:extLst>
                  <a:ext uri="{FF2B5EF4-FFF2-40B4-BE49-F238E27FC236}">
                    <a16:creationId xmlns:a16="http://schemas.microsoft.com/office/drawing/2014/main" id="{A52993AE-C1A6-98D9-1D0E-1501A7F4B188}"/>
                  </a:ext>
                </a:extLst>
              </p:cNvPr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Google Shape;41;p2">
                <a:extLst>
                  <a:ext uri="{FF2B5EF4-FFF2-40B4-BE49-F238E27FC236}">
                    <a16:creationId xmlns:a16="http://schemas.microsoft.com/office/drawing/2014/main" id="{DE571E8D-09C9-BA49-1B72-9DB4C8B6A0BF}"/>
                  </a:ext>
                </a:extLst>
              </p:cNvPr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Google Shape;42;p2">
                <a:extLst>
                  <a:ext uri="{FF2B5EF4-FFF2-40B4-BE49-F238E27FC236}">
                    <a16:creationId xmlns:a16="http://schemas.microsoft.com/office/drawing/2014/main" id="{F3C172A6-C84D-FCEB-8626-00CD452A4861}"/>
                  </a:ext>
                </a:extLst>
              </p:cNvPr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Google Shape;43;p2">
                <a:extLst>
                  <a:ext uri="{FF2B5EF4-FFF2-40B4-BE49-F238E27FC236}">
                    <a16:creationId xmlns:a16="http://schemas.microsoft.com/office/drawing/2014/main" id="{E3A4E65B-0639-2F00-A87C-F18CD9F882CF}"/>
                  </a:ext>
                </a:extLst>
              </p:cNvPr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Google Shape;44;p2">
                <a:extLst>
                  <a:ext uri="{FF2B5EF4-FFF2-40B4-BE49-F238E27FC236}">
                    <a16:creationId xmlns:a16="http://schemas.microsoft.com/office/drawing/2014/main" id="{8D93249B-DCC8-C8ED-73F8-8424C08F5346}"/>
                  </a:ext>
                </a:extLst>
              </p:cNvPr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Google Shape;45;p2">
                <a:extLst>
                  <a:ext uri="{FF2B5EF4-FFF2-40B4-BE49-F238E27FC236}">
                    <a16:creationId xmlns:a16="http://schemas.microsoft.com/office/drawing/2014/main" id="{215F636B-49D8-E250-B5E0-06EB6A940617}"/>
                  </a:ext>
                </a:extLst>
              </p:cNvPr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Google Shape;46;p2">
                <a:extLst>
                  <a:ext uri="{FF2B5EF4-FFF2-40B4-BE49-F238E27FC236}">
                    <a16:creationId xmlns:a16="http://schemas.microsoft.com/office/drawing/2014/main" id="{322A4D48-2912-4C9E-665D-2483D5574C25}"/>
                  </a:ext>
                </a:extLst>
              </p:cNvPr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Google Shape;47;p2">
                <a:extLst>
                  <a:ext uri="{FF2B5EF4-FFF2-40B4-BE49-F238E27FC236}">
                    <a16:creationId xmlns:a16="http://schemas.microsoft.com/office/drawing/2014/main" id="{DAD7A659-5C8E-2C1D-C187-1FDA7BC8322B}"/>
                  </a:ext>
                </a:extLst>
              </p:cNvPr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Google Shape;48;p2">
                <a:extLst>
                  <a:ext uri="{FF2B5EF4-FFF2-40B4-BE49-F238E27FC236}">
                    <a16:creationId xmlns:a16="http://schemas.microsoft.com/office/drawing/2014/main" id="{06913ECF-1628-FC65-E84F-77F418237983}"/>
                  </a:ext>
                </a:extLst>
              </p:cNvPr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Google Shape;49;p2">
                <a:extLst>
                  <a:ext uri="{FF2B5EF4-FFF2-40B4-BE49-F238E27FC236}">
                    <a16:creationId xmlns:a16="http://schemas.microsoft.com/office/drawing/2014/main" id="{512544B4-0BF4-E7BE-FF21-163D55D5EF68}"/>
                  </a:ext>
                </a:extLst>
              </p:cNvPr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Google Shape;50;p2">
                <a:extLst>
                  <a:ext uri="{FF2B5EF4-FFF2-40B4-BE49-F238E27FC236}">
                    <a16:creationId xmlns:a16="http://schemas.microsoft.com/office/drawing/2014/main" id="{1E1C234A-D5D2-CDE1-2A30-5EA2B83D8A4D}"/>
                  </a:ext>
                </a:extLst>
              </p:cNvPr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Google Shape;51;p2">
                <a:extLst>
                  <a:ext uri="{FF2B5EF4-FFF2-40B4-BE49-F238E27FC236}">
                    <a16:creationId xmlns:a16="http://schemas.microsoft.com/office/drawing/2014/main" id="{BDAF1A04-FB9E-B9D1-B390-27109C31721E}"/>
                  </a:ext>
                </a:extLst>
              </p:cNvPr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Google Shape;52;p2">
                <a:extLst>
                  <a:ext uri="{FF2B5EF4-FFF2-40B4-BE49-F238E27FC236}">
                    <a16:creationId xmlns:a16="http://schemas.microsoft.com/office/drawing/2014/main" id="{81444F7F-8E5D-7465-7FAD-F03BB48B79C9}"/>
                  </a:ext>
                </a:extLst>
              </p:cNvPr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Google Shape;53;p2">
                <a:extLst>
                  <a:ext uri="{FF2B5EF4-FFF2-40B4-BE49-F238E27FC236}">
                    <a16:creationId xmlns:a16="http://schemas.microsoft.com/office/drawing/2014/main" id="{F51EA5EE-9CF4-CF02-1B13-83EA0EA4B99C}"/>
                  </a:ext>
                </a:extLst>
              </p:cNvPr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Google Shape;54;p2">
                <a:extLst>
                  <a:ext uri="{FF2B5EF4-FFF2-40B4-BE49-F238E27FC236}">
                    <a16:creationId xmlns:a16="http://schemas.microsoft.com/office/drawing/2014/main" id="{B59C8EDF-8FEF-8945-1558-268E85EDA2A2}"/>
                  </a:ext>
                </a:extLst>
              </p:cNvPr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Google Shape;55;p2">
                <a:extLst>
                  <a:ext uri="{FF2B5EF4-FFF2-40B4-BE49-F238E27FC236}">
                    <a16:creationId xmlns:a16="http://schemas.microsoft.com/office/drawing/2014/main" id="{4F56141D-EAFF-037B-969C-6B32F40224B7}"/>
                  </a:ext>
                </a:extLst>
              </p:cNvPr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Google Shape;56;p2">
                <a:extLst>
                  <a:ext uri="{FF2B5EF4-FFF2-40B4-BE49-F238E27FC236}">
                    <a16:creationId xmlns:a16="http://schemas.microsoft.com/office/drawing/2014/main" id="{5CA7EA46-81C8-DB31-5185-F6AF1FF91567}"/>
                  </a:ext>
                </a:extLst>
              </p:cNvPr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3" name="Google Shape;57;p2">
              <a:extLst>
                <a:ext uri="{FF2B5EF4-FFF2-40B4-BE49-F238E27FC236}">
                  <a16:creationId xmlns:a16="http://schemas.microsoft.com/office/drawing/2014/main" id="{79335C42-2104-6356-275D-08130FD36243}"/>
                </a:ext>
              </a:extLst>
            </p:cNvPr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241" name="Google Shape;58;p2">
                <a:extLst>
                  <a:ext uri="{FF2B5EF4-FFF2-40B4-BE49-F238E27FC236}">
                    <a16:creationId xmlns:a16="http://schemas.microsoft.com/office/drawing/2014/main" id="{AA40D7C3-932D-3529-4BB1-70D32C15E73E}"/>
                  </a:ext>
                </a:extLst>
              </p:cNvPr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Google Shape;59;p2">
                <a:extLst>
                  <a:ext uri="{FF2B5EF4-FFF2-40B4-BE49-F238E27FC236}">
                    <a16:creationId xmlns:a16="http://schemas.microsoft.com/office/drawing/2014/main" id="{F7A0EACA-346E-ED46-7591-9CF4B739D384}"/>
                  </a:ext>
                </a:extLst>
              </p:cNvPr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Google Shape;60;p2">
                <a:extLst>
                  <a:ext uri="{FF2B5EF4-FFF2-40B4-BE49-F238E27FC236}">
                    <a16:creationId xmlns:a16="http://schemas.microsoft.com/office/drawing/2014/main" id="{4C070BC6-8CC0-2439-D3EE-7CB5CA550844}"/>
                  </a:ext>
                </a:extLst>
              </p:cNvPr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Google Shape;61;p2">
                <a:extLst>
                  <a:ext uri="{FF2B5EF4-FFF2-40B4-BE49-F238E27FC236}">
                    <a16:creationId xmlns:a16="http://schemas.microsoft.com/office/drawing/2014/main" id="{79F0AF6A-B1BB-3687-9F99-1264EF767195}"/>
                  </a:ext>
                </a:extLst>
              </p:cNvPr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Google Shape;62;p2">
                <a:extLst>
                  <a:ext uri="{FF2B5EF4-FFF2-40B4-BE49-F238E27FC236}">
                    <a16:creationId xmlns:a16="http://schemas.microsoft.com/office/drawing/2014/main" id="{EC7304AA-27B5-85DD-7312-361F8D2D45CD}"/>
                  </a:ext>
                </a:extLst>
              </p:cNvPr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Google Shape;63;p2">
                <a:extLst>
                  <a:ext uri="{FF2B5EF4-FFF2-40B4-BE49-F238E27FC236}">
                    <a16:creationId xmlns:a16="http://schemas.microsoft.com/office/drawing/2014/main" id="{F616D19B-2361-128A-F707-FEDE1F05EC1D}"/>
                  </a:ext>
                </a:extLst>
              </p:cNvPr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Google Shape;64;p2">
                <a:extLst>
                  <a:ext uri="{FF2B5EF4-FFF2-40B4-BE49-F238E27FC236}">
                    <a16:creationId xmlns:a16="http://schemas.microsoft.com/office/drawing/2014/main" id="{EC1915A3-9293-9074-4D29-4B2292EBEAEA}"/>
                  </a:ext>
                </a:extLst>
              </p:cNvPr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Google Shape;65;p2">
                <a:extLst>
                  <a:ext uri="{FF2B5EF4-FFF2-40B4-BE49-F238E27FC236}">
                    <a16:creationId xmlns:a16="http://schemas.microsoft.com/office/drawing/2014/main" id="{82223422-F368-9E4C-8664-38D22D261F33}"/>
                  </a:ext>
                </a:extLst>
              </p:cNvPr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Google Shape;66;p2">
                <a:extLst>
                  <a:ext uri="{FF2B5EF4-FFF2-40B4-BE49-F238E27FC236}">
                    <a16:creationId xmlns:a16="http://schemas.microsoft.com/office/drawing/2014/main" id="{F6A3464C-8568-1784-E0CD-8A3814BB4726}"/>
                  </a:ext>
                </a:extLst>
              </p:cNvPr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Google Shape;67;p2">
                <a:extLst>
                  <a:ext uri="{FF2B5EF4-FFF2-40B4-BE49-F238E27FC236}">
                    <a16:creationId xmlns:a16="http://schemas.microsoft.com/office/drawing/2014/main" id="{5386BA3E-4370-366A-AB6E-AC5EF342E7DB}"/>
                  </a:ext>
                </a:extLst>
              </p:cNvPr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Google Shape;68;p2">
                <a:extLst>
                  <a:ext uri="{FF2B5EF4-FFF2-40B4-BE49-F238E27FC236}">
                    <a16:creationId xmlns:a16="http://schemas.microsoft.com/office/drawing/2014/main" id="{6C65EE5D-A97E-46E3-FDBC-D21ACD0C91A8}"/>
                  </a:ext>
                </a:extLst>
              </p:cNvPr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Google Shape;69;p2">
                <a:extLst>
                  <a:ext uri="{FF2B5EF4-FFF2-40B4-BE49-F238E27FC236}">
                    <a16:creationId xmlns:a16="http://schemas.microsoft.com/office/drawing/2014/main" id="{9E014BF2-C711-3EE1-97D7-A85CE76690BF}"/>
                  </a:ext>
                </a:extLst>
              </p:cNvPr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Google Shape;70;p2">
                <a:extLst>
                  <a:ext uri="{FF2B5EF4-FFF2-40B4-BE49-F238E27FC236}">
                    <a16:creationId xmlns:a16="http://schemas.microsoft.com/office/drawing/2014/main" id="{3FA0CC1B-D8D1-A7F3-33AA-B53F9E25F2E0}"/>
                  </a:ext>
                </a:extLst>
              </p:cNvPr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Google Shape;71;p2">
                <a:extLst>
                  <a:ext uri="{FF2B5EF4-FFF2-40B4-BE49-F238E27FC236}">
                    <a16:creationId xmlns:a16="http://schemas.microsoft.com/office/drawing/2014/main" id="{F483A14F-72C0-67D8-1008-C4333540F0FA}"/>
                  </a:ext>
                </a:extLst>
              </p:cNvPr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Google Shape;72;p2">
                <a:extLst>
                  <a:ext uri="{FF2B5EF4-FFF2-40B4-BE49-F238E27FC236}">
                    <a16:creationId xmlns:a16="http://schemas.microsoft.com/office/drawing/2014/main" id="{6A11DC5C-11DD-92A8-2E05-64EEA1194DDE}"/>
                  </a:ext>
                </a:extLst>
              </p:cNvPr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Google Shape;73;p2">
                <a:extLst>
                  <a:ext uri="{FF2B5EF4-FFF2-40B4-BE49-F238E27FC236}">
                    <a16:creationId xmlns:a16="http://schemas.microsoft.com/office/drawing/2014/main" id="{91DB0D6B-E778-8547-1D72-B35F4CC71BE8}"/>
                  </a:ext>
                </a:extLst>
              </p:cNvPr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Google Shape;74;p2">
                <a:extLst>
                  <a:ext uri="{FF2B5EF4-FFF2-40B4-BE49-F238E27FC236}">
                    <a16:creationId xmlns:a16="http://schemas.microsoft.com/office/drawing/2014/main" id="{2ACD43CB-452F-B6BD-C8E5-369246C0F393}"/>
                  </a:ext>
                </a:extLst>
              </p:cNvPr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Google Shape;75;p2">
                <a:extLst>
                  <a:ext uri="{FF2B5EF4-FFF2-40B4-BE49-F238E27FC236}">
                    <a16:creationId xmlns:a16="http://schemas.microsoft.com/office/drawing/2014/main" id="{CB4471FE-0260-1E93-3DFD-15DAB6404835}"/>
                  </a:ext>
                </a:extLst>
              </p:cNvPr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Google Shape;76;p2">
                <a:extLst>
                  <a:ext uri="{FF2B5EF4-FFF2-40B4-BE49-F238E27FC236}">
                    <a16:creationId xmlns:a16="http://schemas.microsoft.com/office/drawing/2014/main" id="{811E08FB-9741-4CD5-F3E9-9C6D28C6372A}"/>
                  </a:ext>
                </a:extLst>
              </p:cNvPr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Google Shape;77;p2">
                <a:extLst>
                  <a:ext uri="{FF2B5EF4-FFF2-40B4-BE49-F238E27FC236}">
                    <a16:creationId xmlns:a16="http://schemas.microsoft.com/office/drawing/2014/main" id="{0AA0D759-0881-F3DF-2543-5AF265731E81}"/>
                  </a:ext>
                </a:extLst>
              </p:cNvPr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Google Shape;78;p2">
                <a:extLst>
                  <a:ext uri="{FF2B5EF4-FFF2-40B4-BE49-F238E27FC236}">
                    <a16:creationId xmlns:a16="http://schemas.microsoft.com/office/drawing/2014/main" id="{734B30B3-51F4-AA7B-B95E-6F7852E6F46A}"/>
                  </a:ext>
                </a:extLst>
              </p:cNvPr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Google Shape;79;p2">
                <a:extLst>
                  <a:ext uri="{FF2B5EF4-FFF2-40B4-BE49-F238E27FC236}">
                    <a16:creationId xmlns:a16="http://schemas.microsoft.com/office/drawing/2014/main" id="{05ADCCA4-01EC-06FA-DBE5-B8B0D974379C}"/>
                  </a:ext>
                </a:extLst>
              </p:cNvPr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Google Shape;80;p2">
                <a:extLst>
                  <a:ext uri="{FF2B5EF4-FFF2-40B4-BE49-F238E27FC236}">
                    <a16:creationId xmlns:a16="http://schemas.microsoft.com/office/drawing/2014/main" id="{29C8EF68-B63E-5993-2C2E-58F5FE960456}"/>
                  </a:ext>
                </a:extLst>
              </p:cNvPr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Google Shape;81;p2">
                <a:extLst>
                  <a:ext uri="{FF2B5EF4-FFF2-40B4-BE49-F238E27FC236}">
                    <a16:creationId xmlns:a16="http://schemas.microsoft.com/office/drawing/2014/main" id="{52E78C8F-139B-9AD7-5AF7-515121745510}"/>
                  </a:ext>
                </a:extLst>
              </p:cNvPr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Google Shape;82;p2">
                <a:extLst>
                  <a:ext uri="{FF2B5EF4-FFF2-40B4-BE49-F238E27FC236}">
                    <a16:creationId xmlns:a16="http://schemas.microsoft.com/office/drawing/2014/main" id="{9F0E1414-58E8-8633-0E47-E538692BF652}"/>
                  </a:ext>
                </a:extLst>
              </p:cNvPr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Google Shape;83;p2">
                <a:extLst>
                  <a:ext uri="{FF2B5EF4-FFF2-40B4-BE49-F238E27FC236}">
                    <a16:creationId xmlns:a16="http://schemas.microsoft.com/office/drawing/2014/main" id="{437BBF51-65A0-32B4-8168-CCFF48359A70}"/>
                  </a:ext>
                </a:extLst>
              </p:cNvPr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Google Shape;84;p2">
                <a:extLst>
                  <a:ext uri="{FF2B5EF4-FFF2-40B4-BE49-F238E27FC236}">
                    <a16:creationId xmlns:a16="http://schemas.microsoft.com/office/drawing/2014/main" id="{CF444AFE-B4E9-03A9-CBDB-D0CDC2B6C5C6}"/>
                  </a:ext>
                </a:extLst>
              </p:cNvPr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Google Shape;85;p2">
                <a:extLst>
                  <a:ext uri="{FF2B5EF4-FFF2-40B4-BE49-F238E27FC236}">
                    <a16:creationId xmlns:a16="http://schemas.microsoft.com/office/drawing/2014/main" id="{63340808-04AC-C273-915D-678DAD6C5D54}"/>
                  </a:ext>
                </a:extLst>
              </p:cNvPr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Google Shape;86;p2">
                <a:extLst>
                  <a:ext uri="{FF2B5EF4-FFF2-40B4-BE49-F238E27FC236}">
                    <a16:creationId xmlns:a16="http://schemas.microsoft.com/office/drawing/2014/main" id="{E0C008E1-43F5-589D-06A6-092DE175A168}"/>
                  </a:ext>
                </a:extLst>
              </p:cNvPr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Google Shape;87;p2">
                <a:extLst>
                  <a:ext uri="{FF2B5EF4-FFF2-40B4-BE49-F238E27FC236}">
                    <a16:creationId xmlns:a16="http://schemas.microsoft.com/office/drawing/2014/main" id="{E8C2D3F6-BF7E-E85E-2DEC-461D407DB0D3}"/>
                  </a:ext>
                </a:extLst>
              </p:cNvPr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Google Shape;88;p2">
                <a:extLst>
                  <a:ext uri="{FF2B5EF4-FFF2-40B4-BE49-F238E27FC236}">
                    <a16:creationId xmlns:a16="http://schemas.microsoft.com/office/drawing/2014/main" id="{3A7CA18A-99C0-DFC2-2199-369EDA1E13FE}"/>
                  </a:ext>
                </a:extLst>
              </p:cNvPr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Google Shape;89;p2">
                <a:extLst>
                  <a:ext uri="{FF2B5EF4-FFF2-40B4-BE49-F238E27FC236}">
                    <a16:creationId xmlns:a16="http://schemas.microsoft.com/office/drawing/2014/main" id="{138C85D5-22EF-46E5-FF4F-F87C05576F74}"/>
                  </a:ext>
                </a:extLst>
              </p:cNvPr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Google Shape;90;p2">
                <a:extLst>
                  <a:ext uri="{FF2B5EF4-FFF2-40B4-BE49-F238E27FC236}">
                    <a16:creationId xmlns:a16="http://schemas.microsoft.com/office/drawing/2014/main" id="{3C1B53E7-8517-907E-30CC-392F53BD3C50}"/>
                  </a:ext>
                </a:extLst>
              </p:cNvPr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Google Shape;91;p2">
                <a:extLst>
                  <a:ext uri="{FF2B5EF4-FFF2-40B4-BE49-F238E27FC236}">
                    <a16:creationId xmlns:a16="http://schemas.microsoft.com/office/drawing/2014/main" id="{AB170EEA-8FB2-CAC7-C762-E94D868091C8}"/>
                  </a:ext>
                </a:extLst>
              </p:cNvPr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Google Shape;92;p2">
                <a:extLst>
                  <a:ext uri="{FF2B5EF4-FFF2-40B4-BE49-F238E27FC236}">
                    <a16:creationId xmlns:a16="http://schemas.microsoft.com/office/drawing/2014/main" id="{DD4BB332-1FBA-4B74-C488-7E1F6A5ECBB3}"/>
                  </a:ext>
                </a:extLst>
              </p:cNvPr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Google Shape;93;p2">
                <a:extLst>
                  <a:ext uri="{FF2B5EF4-FFF2-40B4-BE49-F238E27FC236}">
                    <a16:creationId xmlns:a16="http://schemas.microsoft.com/office/drawing/2014/main" id="{EAA31CE2-B9C7-5811-AD06-85972D59B31C}"/>
                  </a:ext>
                </a:extLst>
              </p:cNvPr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Google Shape;94;p2">
                <a:extLst>
                  <a:ext uri="{FF2B5EF4-FFF2-40B4-BE49-F238E27FC236}">
                    <a16:creationId xmlns:a16="http://schemas.microsoft.com/office/drawing/2014/main" id="{B2DF1FFF-2177-6930-4A42-69CF86E1FF99}"/>
                  </a:ext>
                </a:extLst>
              </p:cNvPr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Google Shape;95;p2">
                <a:extLst>
                  <a:ext uri="{FF2B5EF4-FFF2-40B4-BE49-F238E27FC236}">
                    <a16:creationId xmlns:a16="http://schemas.microsoft.com/office/drawing/2014/main" id="{9A8202BB-D376-82F6-C28E-AB1DCDEC33CC}"/>
                  </a:ext>
                </a:extLst>
              </p:cNvPr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Google Shape;96;p2">
                <a:extLst>
                  <a:ext uri="{FF2B5EF4-FFF2-40B4-BE49-F238E27FC236}">
                    <a16:creationId xmlns:a16="http://schemas.microsoft.com/office/drawing/2014/main" id="{05BCE743-3779-5C45-CCA5-B71BF312CA37}"/>
                  </a:ext>
                </a:extLst>
              </p:cNvPr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Google Shape;97;p2">
                <a:extLst>
                  <a:ext uri="{FF2B5EF4-FFF2-40B4-BE49-F238E27FC236}">
                    <a16:creationId xmlns:a16="http://schemas.microsoft.com/office/drawing/2014/main" id="{7C70A6E2-B202-03DD-2862-1141FCDC9F2C}"/>
                  </a:ext>
                </a:extLst>
              </p:cNvPr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Google Shape;98;p2">
                <a:extLst>
                  <a:ext uri="{FF2B5EF4-FFF2-40B4-BE49-F238E27FC236}">
                    <a16:creationId xmlns:a16="http://schemas.microsoft.com/office/drawing/2014/main" id="{987282A4-D7A1-CE0E-7357-EDF201A03C80}"/>
                  </a:ext>
                </a:extLst>
              </p:cNvPr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Google Shape;99;p2">
                <a:extLst>
                  <a:ext uri="{FF2B5EF4-FFF2-40B4-BE49-F238E27FC236}">
                    <a16:creationId xmlns:a16="http://schemas.microsoft.com/office/drawing/2014/main" id="{62D641A4-4A2D-4C64-389B-80C04C1B8914}"/>
                  </a:ext>
                </a:extLst>
              </p:cNvPr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Google Shape;100;p2">
                <a:extLst>
                  <a:ext uri="{FF2B5EF4-FFF2-40B4-BE49-F238E27FC236}">
                    <a16:creationId xmlns:a16="http://schemas.microsoft.com/office/drawing/2014/main" id="{BF779786-B384-6A40-6ABB-37C6B816B776}"/>
                  </a:ext>
                </a:extLst>
              </p:cNvPr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Google Shape;101;p2">
                <a:extLst>
                  <a:ext uri="{FF2B5EF4-FFF2-40B4-BE49-F238E27FC236}">
                    <a16:creationId xmlns:a16="http://schemas.microsoft.com/office/drawing/2014/main" id="{80136750-2416-E2C9-B756-71ECBB8D8412}"/>
                  </a:ext>
                </a:extLst>
              </p:cNvPr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Google Shape;102;p2">
                <a:extLst>
                  <a:ext uri="{FF2B5EF4-FFF2-40B4-BE49-F238E27FC236}">
                    <a16:creationId xmlns:a16="http://schemas.microsoft.com/office/drawing/2014/main" id="{790AEF64-CF47-E1B4-5A54-06A1E8BC399B}"/>
                  </a:ext>
                </a:extLst>
              </p:cNvPr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6" name="Google Shape;103;p2">
                <a:extLst>
                  <a:ext uri="{FF2B5EF4-FFF2-40B4-BE49-F238E27FC236}">
                    <a16:creationId xmlns:a16="http://schemas.microsoft.com/office/drawing/2014/main" id="{E579DC0B-F489-41C0-02EE-1EFB5E825048}"/>
                  </a:ext>
                </a:extLst>
              </p:cNvPr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Google Shape;104;p2">
                <a:extLst>
                  <a:ext uri="{FF2B5EF4-FFF2-40B4-BE49-F238E27FC236}">
                    <a16:creationId xmlns:a16="http://schemas.microsoft.com/office/drawing/2014/main" id="{EB739FA2-BE94-AD3E-8108-E6657871718F}"/>
                  </a:ext>
                </a:extLst>
              </p:cNvPr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Google Shape;105;p2">
                <a:extLst>
                  <a:ext uri="{FF2B5EF4-FFF2-40B4-BE49-F238E27FC236}">
                    <a16:creationId xmlns:a16="http://schemas.microsoft.com/office/drawing/2014/main" id="{A88E3810-59A8-3BF2-C7DA-4938D628B7B6}"/>
                  </a:ext>
                </a:extLst>
              </p:cNvPr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Google Shape;106;p2">
                <a:extLst>
                  <a:ext uri="{FF2B5EF4-FFF2-40B4-BE49-F238E27FC236}">
                    <a16:creationId xmlns:a16="http://schemas.microsoft.com/office/drawing/2014/main" id="{582E8BD6-08AF-D453-71B7-4B7B43328B20}"/>
                  </a:ext>
                </a:extLst>
              </p:cNvPr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" name="Google Shape;107;p2">
              <a:extLst>
                <a:ext uri="{FF2B5EF4-FFF2-40B4-BE49-F238E27FC236}">
                  <a16:creationId xmlns:a16="http://schemas.microsoft.com/office/drawing/2014/main" id="{0F00DFB7-D1F9-DA75-8BFB-002A5FD8E284}"/>
                </a:ext>
              </a:extLst>
            </p:cNvPr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97" name="Google Shape;108;p2">
                <a:extLst>
                  <a:ext uri="{FF2B5EF4-FFF2-40B4-BE49-F238E27FC236}">
                    <a16:creationId xmlns:a16="http://schemas.microsoft.com/office/drawing/2014/main" id="{6A7A2461-F1AC-CFBF-496D-AB996C75F3A9}"/>
                  </a:ext>
                </a:extLst>
              </p:cNvPr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Google Shape;109;p2">
                <a:extLst>
                  <a:ext uri="{FF2B5EF4-FFF2-40B4-BE49-F238E27FC236}">
                    <a16:creationId xmlns:a16="http://schemas.microsoft.com/office/drawing/2014/main" id="{DBF9D08C-9B53-A24B-756A-C7143A993185}"/>
                  </a:ext>
                </a:extLst>
              </p:cNvPr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Google Shape;110;p2">
                <a:extLst>
                  <a:ext uri="{FF2B5EF4-FFF2-40B4-BE49-F238E27FC236}">
                    <a16:creationId xmlns:a16="http://schemas.microsoft.com/office/drawing/2014/main" id="{AC5C44E3-1EE7-FB88-A631-6BAED1D33714}"/>
                  </a:ext>
                </a:extLst>
              </p:cNvPr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Google Shape;111;p2">
                <a:extLst>
                  <a:ext uri="{FF2B5EF4-FFF2-40B4-BE49-F238E27FC236}">
                    <a16:creationId xmlns:a16="http://schemas.microsoft.com/office/drawing/2014/main" id="{410DEC25-B28F-3437-85ED-ED2491C4B504}"/>
                  </a:ext>
                </a:extLst>
              </p:cNvPr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Google Shape;112;p2">
                <a:extLst>
                  <a:ext uri="{FF2B5EF4-FFF2-40B4-BE49-F238E27FC236}">
                    <a16:creationId xmlns:a16="http://schemas.microsoft.com/office/drawing/2014/main" id="{F5460FBF-C47F-A4FB-A49F-603DACAB523B}"/>
                  </a:ext>
                </a:extLst>
              </p:cNvPr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Google Shape;113;p2">
                <a:extLst>
                  <a:ext uri="{FF2B5EF4-FFF2-40B4-BE49-F238E27FC236}">
                    <a16:creationId xmlns:a16="http://schemas.microsoft.com/office/drawing/2014/main" id="{342DE6B5-7D86-4023-AEF5-D46A99323E2D}"/>
                  </a:ext>
                </a:extLst>
              </p:cNvPr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Google Shape;114;p2">
                <a:extLst>
                  <a:ext uri="{FF2B5EF4-FFF2-40B4-BE49-F238E27FC236}">
                    <a16:creationId xmlns:a16="http://schemas.microsoft.com/office/drawing/2014/main" id="{A15101DC-F899-27F8-C04F-A2CE5E699DCE}"/>
                  </a:ext>
                </a:extLst>
              </p:cNvPr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Google Shape;115;p2">
                <a:extLst>
                  <a:ext uri="{FF2B5EF4-FFF2-40B4-BE49-F238E27FC236}">
                    <a16:creationId xmlns:a16="http://schemas.microsoft.com/office/drawing/2014/main" id="{E1452565-7825-63D2-763A-1F0EFD81C460}"/>
                  </a:ext>
                </a:extLst>
              </p:cNvPr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Google Shape;116;p2">
                <a:extLst>
                  <a:ext uri="{FF2B5EF4-FFF2-40B4-BE49-F238E27FC236}">
                    <a16:creationId xmlns:a16="http://schemas.microsoft.com/office/drawing/2014/main" id="{BEBA163E-CEBE-4FBE-96E3-66902B91BF57}"/>
                  </a:ext>
                </a:extLst>
              </p:cNvPr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Google Shape;117;p2">
                <a:extLst>
                  <a:ext uri="{FF2B5EF4-FFF2-40B4-BE49-F238E27FC236}">
                    <a16:creationId xmlns:a16="http://schemas.microsoft.com/office/drawing/2014/main" id="{38A150D0-CD39-924C-D218-D17BE738FBC4}"/>
                  </a:ext>
                </a:extLst>
              </p:cNvPr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Google Shape;118;p2">
                <a:extLst>
                  <a:ext uri="{FF2B5EF4-FFF2-40B4-BE49-F238E27FC236}">
                    <a16:creationId xmlns:a16="http://schemas.microsoft.com/office/drawing/2014/main" id="{AAC93D65-7EFE-5D56-171F-0AA93AFB1369}"/>
                  </a:ext>
                </a:extLst>
              </p:cNvPr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Google Shape;119;p2">
                <a:extLst>
                  <a:ext uri="{FF2B5EF4-FFF2-40B4-BE49-F238E27FC236}">
                    <a16:creationId xmlns:a16="http://schemas.microsoft.com/office/drawing/2014/main" id="{0A12AA66-B719-8A04-E326-743D408BE0A0}"/>
                  </a:ext>
                </a:extLst>
              </p:cNvPr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Google Shape;120;p2">
                <a:extLst>
                  <a:ext uri="{FF2B5EF4-FFF2-40B4-BE49-F238E27FC236}">
                    <a16:creationId xmlns:a16="http://schemas.microsoft.com/office/drawing/2014/main" id="{C33E0A96-CC13-1343-2120-A3430D968E88}"/>
                  </a:ext>
                </a:extLst>
              </p:cNvPr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Google Shape;121;p2">
                <a:extLst>
                  <a:ext uri="{FF2B5EF4-FFF2-40B4-BE49-F238E27FC236}">
                    <a16:creationId xmlns:a16="http://schemas.microsoft.com/office/drawing/2014/main" id="{0B123EC4-172B-4104-0519-61F1B0F8D1CC}"/>
                  </a:ext>
                </a:extLst>
              </p:cNvPr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Google Shape;122;p2">
                <a:extLst>
                  <a:ext uri="{FF2B5EF4-FFF2-40B4-BE49-F238E27FC236}">
                    <a16:creationId xmlns:a16="http://schemas.microsoft.com/office/drawing/2014/main" id="{3DA26B2A-50F3-93F6-3E15-D9FDEA6E2210}"/>
                  </a:ext>
                </a:extLst>
              </p:cNvPr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Google Shape;123;p2">
                <a:extLst>
                  <a:ext uri="{FF2B5EF4-FFF2-40B4-BE49-F238E27FC236}">
                    <a16:creationId xmlns:a16="http://schemas.microsoft.com/office/drawing/2014/main" id="{1C668AE3-E147-D794-F447-C26F9C0DC4A0}"/>
                  </a:ext>
                </a:extLst>
              </p:cNvPr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Google Shape;124;p2">
                <a:extLst>
                  <a:ext uri="{FF2B5EF4-FFF2-40B4-BE49-F238E27FC236}">
                    <a16:creationId xmlns:a16="http://schemas.microsoft.com/office/drawing/2014/main" id="{82E6A170-5D4E-2A2A-D9C4-17A232B20F7E}"/>
                  </a:ext>
                </a:extLst>
              </p:cNvPr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Google Shape;125;p2">
                <a:extLst>
                  <a:ext uri="{FF2B5EF4-FFF2-40B4-BE49-F238E27FC236}">
                    <a16:creationId xmlns:a16="http://schemas.microsoft.com/office/drawing/2014/main" id="{C3A1273D-D141-F045-5190-2DD2ACE96452}"/>
                  </a:ext>
                </a:extLst>
              </p:cNvPr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Google Shape;126;p2">
                <a:extLst>
                  <a:ext uri="{FF2B5EF4-FFF2-40B4-BE49-F238E27FC236}">
                    <a16:creationId xmlns:a16="http://schemas.microsoft.com/office/drawing/2014/main" id="{59EAB600-7AC1-F8B5-97BF-3183296203B0}"/>
                  </a:ext>
                </a:extLst>
              </p:cNvPr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Google Shape;127;p2">
                <a:extLst>
                  <a:ext uri="{FF2B5EF4-FFF2-40B4-BE49-F238E27FC236}">
                    <a16:creationId xmlns:a16="http://schemas.microsoft.com/office/drawing/2014/main" id="{4300251A-CC91-B539-AD61-1A29B67C6272}"/>
                  </a:ext>
                </a:extLst>
              </p:cNvPr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Google Shape;128;p2">
                <a:extLst>
                  <a:ext uri="{FF2B5EF4-FFF2-40B4-BE49-F238E27FC236}">
                    <a16:creationId xmlns:a16="http://schemas.microsoft.com/office/drawing/2014/main" id="{F8CF2D7D-0C4E-211B-47CD-312945556C0F}"/>
                  </a:ext>
                </a:extLst>
              </p:cNvPr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Google Shape;129;p2">
                <a:extLst>
                  <a:ext uri="{FF2B5EF4-FFF2-40B4-BE49-F238E27FC236}">
                    <a16:creationId xmlns:a16="http://schemas.microsoft.com/office/drawing/2014/main" id="{3891BBFD-6579-38FA-BEFA-F22F0B674E57}"/>
                  </a:ext>
                </a:extLst>
              </p:cNvPr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Google Shape;130;p2">
                <a:extLst>
                  <a:ext uri="{FF2B5EF4-FFF2-40B4-BE49-F238E27FC236}">
                    <a16:creationId xmlns:a16="http://schemas.microsoft.com/office/drawing/2014/main" id="{0C9EBD72-2F50-013B-035C-B4CE3B21B2E5}"/>
                  </a:ext>
                </a:extLst>
              </p:cNvPr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Google Shape;131;p2">
                <a:extLst>
                  <a:ext uri="{FF2B5EF4-FFF2-40B4-BE49-F238E27FC236}">
                    <a16:creationId xmlns:a16="http://schemas.microsoft.com/office/drawing/2014/main" id="{4B9F912C-6A74-2381-86F4-7356637296E3}"/>
                  </a:ext>
                </a:extLst>
              </p:cNvPr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Google Shape;132;p2">
                <a:extLst>
                  <a:ext uri="{FF2B5EF4-FFF2-40B4-BE49-F238E27FC236}">
                    <a16:creationId xmlns:a16="http://schemas.microsoft.com/office/drawing/2014/main" id="{70970B3F-02EF-3E00-0F6D-BD6F3B2F1504}"/>
                  </a:ext>
                </a:extLst>
              </p:cNvPr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Google Shape;133;p2">
                <a:extLst>
                  <a:ext uri="{FF2B5EF4-FFF2-40B4-BE49-F238E27FC236}">
                    <a16:creationId xmlns:a16="http://schemas.microsoft.com/office/drawing/2014/main" id="{97398765-A675-1A99-85E7-8E88F4A2DF8A}"/>
                  </a:ext>
                </a:extLst>
              </p:cNvPr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Google Shape;134;p2">
                <a:extLst>
                  <a:ext uri="{FF2B5EF4-FFF2-40B4-BE49-F238E27FC236}">
                    <a16:creationId xmlns:a16="http://schemas.microsoft.com/office/drawing/2014/main" id="{9705FF87-7C3B-0C0E-E849-967659FBBA2F}"/>
                  </a:ext>
                </a:extLst>
              </p:cNvPr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Google Shape;135;p2">
                <a:extLst>
                  <a:ext uri="{FF2B5EF4-FFF2-40B4-BE49-F238E27FC236}">
                    <a16:creationId xmlns:a16="http://schemas.microsoft.com/office/drawing/2014/main" id="{2FC04F88-BBAF-C682-5D34-26547DC7A710}"/>
                  </a:ext>
                </a:extLst>
              </p:cNvPr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Google Shape;136;p2">
                <a:extLst>
                  <a:ext uri="{FF2B5EF4-FFF2-40B4-BE49-F238E27FC236}">
                    <a16:creationId xmlns:a16="http://schemas.microsoft.com/office/drawing/2014/main" id="{540CD76D-81EE-36CD-2614-6D48E2A18F47}"/>
                  </a:ext>
                </a:extLst>
              </p:cNvPr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Google Shape;137;p2">
                <a:extLst>
                  <a:ext uri="{FF2B5EF4-FFF2-40B4-BE49-F238E27FC236}">
                    <a16:creationId xmlns:a16="http://schemas.microsoft.com/office/drawing/2014/main" id="{4B53E90F-7D24-B751-E87C-4581EBB6794E}"/>
                  </a:ext>
                </a:extLst>
              </p:cNvPr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Google Shape;138;p2">
                <a:extLst>
                  <a:ext uri="{FF2B5EF4-FFF2-40B4-BE49-F238E27FC236}">
                    <a16:creationId xmlns:a16="http://schemas.microsoft.com/office/drawing/2014/main" id="{5BC4D742-2532-16B7-7E9F-49B0FD899FEF}"/>
                  </a:ext>
                </a:extLst>
              </p:cNvPr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Google Shape;139;p2">
                <a:extLst>
                  <a:ext uri="{FF2B5EF4-FFF2-40B4-BE49-F238E27FC236}">
                    <a16:creationId xmlns:a16="http://schemas.microsoft.com/office/drawing/2014/main" id="{B5CEF651-7D3C-13ED-4C88-04D9DEFF30FE}"/>
                  </a:ext>
                </a:extLst>
              </p:cNvPr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Google Shape;140;p2">
                <a:extLst>
                  <a:ext uri="{FF2B5EF4-FFF2-40B4-BE49-F238E27FC236}">
                    <a16:creationId xmlns:a16="http://schemas.microsoft.com/office/drawing/2014/main" id="{41D359A9-52B3-AF5B-438C-422CACFDD3F4}"/>
                  </a:ext>
                </a:extLst>
              </p:cNvPr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Google Shape;141;p2">
                <a:extLst>
                  <a:ext uri="{FF2B5EF4-FFF2-40B4-BE49-F238E27FC236}">
                    <a16:creationId xmlns:a16="http://schemas.microsoft.com/office/drawing/2014/main" id="{2FFDB65B-E1EA-2B0E-D059-7E423911C313}"/>
                  </a:ext>
                </a:extLst>
              </p:cNvPr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Google Shape;142;p2">
                <a:extLst>
                  <a:ext uri="{FF2B5EF4-FFF2-40B4-BE49-F238E27FC236}">
                    <a16:creationId xmlns:a16="http://schemas.microsoft.com/office/drawing/2014/main" id="{82F30758-353C-6C45-0A89-11D57BAEEFCC}"/>
                  </a:ext>
                </a:extLst>
              </p:cNvPr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Google Shape;143;p2">
                <a:extLst>
                  <a:ext uri="{FF2B5EF4-FFF2-40B4-BE49-F238E27FC236}">
                    <a16:creationId xmlns:a16="http://schemas.microsoft.com/office/drawing/2014/main" id="{C522BBE9-8B61-7CCC-2999-7A61C2BE25B9}"/>
                  </a:ext>
                </a:extLst>
              </p:cNvPr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Google Shape;144;p2">
                <a:extLst>
                  <a:ext uri="{FF2B5EF4-FFF2-40B4-BE49-F238E27FC236}">
                    <a16:creationId xmlns:a16="http://schemas.microsoft.com/office/drawing/2014/main" id="{5E7779B7-1560-27E7-0D11-9E7B4530C162}"/>
                  </a:ext>
                </a:extLst>
              </p:cNvPr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Google Shape;145;p2">
                <a:extLst>
                  <a:ext uri="{FF2B5EF4-FFF2-40B4-BE49-F238E27FC236}">
                    <a16:creationId xmlns:a16="http://schemas.microsoft.com/office/drawing/2014/main" id="{E3810894-BDDD-7108-E333-F2E5703FB6A2}"/>
                  </a:ext>
                </a:extLst>
              </p:cNvPr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Google Shape;146;p2">
                <a:extLst>
                  <a:ext uri="{FF2B5EF4-FFF2-40B4-BE49-F238E27FC236}">
                    <a16:creationId xmlns:a16="http://schemas.microsoft.com/office/drawing/2014/main" id="{18C9F329-C51F-4EB5-9D1E-A87F854A18AC}"/>
                  </a:ext>
                </a:extLst>
              </p:cNvPr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Google Shape;147;p2">
                <a:extLst>
                  <a:ext uri="{FF2B5EF4-FFF2-40B4-BE49-F238E27FC236}">
                    <a16:creationId xmlns:a16="http://schemas.microsoft.com/office/drawing/2014/main" id="{230D50DC-874A-5AF8-20FC-E2523440AE93}"/>
                  </a:ext>
                </a:extLst>
              </p:cNvPr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Google Shape;148;p2">
                <a:extLst>
                  <a:ext uri="{FF2B5EF4-FFF2-40B4-BE49-F238E27FC236}">
                    <a16:creationId xmlns:a16="http://schemas.microsoft.com/office/drawing/2014/main" id="{1F3C22CC-C235-CBD1-EDA3-0DF5E12405B2}"/>
                  </a:ext>
                </a:extLst>
              </p:cNvPr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Google Shape;149;p2">
                <a:extLst>
                  <a:ext uri="{FF2B5EF4-FFF2-40B4-BE49-F238E27FC236}">
                    <a16:creationId xmlns:a16="http://schemas.microsoft.com/office/drawing/2014/main" id="{49154B35-1E39-FC2B-988B-3340B1A14649}"/>
                  </a:ext>
                </a:extLst>
              </p:cNvPr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Google Shape;150;p2">
                <a:extLst>
                  <a:ext uri="{FF2B5EF4-FFF2-40B4-BE49-F238E27FC236}">
                    <a16:creationId xmlns:a16="http://schemas.microsoft.com/office/drawing/2014/main" id="{FC1CCD48-3C1F-FB1C-F9FB-B759E4D54674}"/>
                  </a:ext>
                </a:extLst>
              </p:cNvPr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Google Shape;151;p2">
                <a:extLst>
                  <a:ext uri="{FF2B5EF4-FFF2-40B4-BE49-F238E27FC236}">
                    <a16:creationId xmlns:a16="http://schemas.microsoft.com/office/drawing/2014/main" id="{DE26150D-769E-29DA-75B8-87764639A299}"/>
                  </a:ext>
                </a:extLst>
              </p:cNvPr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oogle Shape;152;p2">
              <a:extLst>
                <a:ext uri="{FF2B5EF4-FFF2-40B4-BE49-F238E27FC236}">
                  <a16:creationId xmlns:a16="http://schemas.microsoft.com/office/drawing/2014/main" id="{3C11C5E6-8635-182F-9F7F-172AF4C4A818}"/>
                </a:ext>
              </a:extLst>
            </p:cNvPr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48" name="Google Shape;153;p2">
                <a:extLst>
                  <a:ext uri="{FF2B5EF4-FFF2-40B4-BE49-F238E27FC236}">
                    <a16:creationId xmlns:a16="http://schemas.microsoft.com/office/drawing/2014/main" id="{8D32B0C8-DCFF-1990-D50D-76BEA38C9B6F}"/>
                  </a:ext>
                </a:extLst>
              </p:cNvPr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Google Shape;154;p2">
                <a:extLst>
                  <a:ext uri="{FF2B5EF4-FFF2-40B4-BE49-F238E27FC236}">
                    <a16:creationId xmlns:a16="http://schemas.microsoft.com/office/drawing/2014/main" id="{6A735394-4511-6B2C-0994-5D89B0453BF3}"/>
                  </a:ext>
                </a:extLst>
              </p:cNvPr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Google Shape;155;p2">
                <a:extLst>
                  <a:ext uri="{FF2B5EF4-FFF2-40B4-BE49-F238E27FC236}">
                    <a16:creationId xmlns:a16="http://schemas.microsoft.com/office/drawing/2014/main" id="{402050CB-57E0-6E82-E560-F4D72705BB37}"/>
                  </a:ext>
                </a:extLst>
              </p:cNvPr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Google Shape;156;p2">
                <a:extLst>
                  <a:ext uri="{FF2B5EF4-FFF2-40B4-BE49-F238E27FC236}">
                    <a16:creationId xmlns:a16="http://schemas.microsoft.com/office/drawing/2014/main" id="{366F0681-D208-857D-789D-1B57B4BA1E2A}"/>
                  </a:ext>
                </a:extLst>
              </p:cNvPr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Google Shape;157;p2">
                <a:extLst>
                  <a:ext uri="{FF2B5EF4-FFF2-40B4-BE49-F238E27FC236}">
                    <a16:creationId xmlns:a16="http://schemas.microsoft.com/office/drawing/2014/main" id="{D1B4D883-E218-A376-17D6-3D1FB0F1B797}"/>
                  </a:ext>
                </a:extLst>
              </p:cNvPr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Google Shape;158;p2">
                <a:extLst>
                  <a:ext uri="{FF2B5EF4-FFF2-40B4-BE49-F238E27FC236}">
                    <a16:creationId xmlns:a16="http://schemas.microsoft.com/office/drawing/2014/main" id="{E6022DFB-0E78-BC46-04B7-0E4CEF39D9CB}"/>
                  </a:ext>
                </a:extLst>
              </p:cNvPr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Google Shape;159;p2">
                <a:extLst>
                  <a:ext uri="{FF2B5EF4-FFF2-40B4-BE49-F238E27FC236}">
                    <a16:creationId xmlns:a16="http://schemas.microsoft.com/office/drawing/2014/main" id="{6E97BE8C-CD5A-D890-833E-DEE9A136E087}"/>
                  </a:ext>
                </a:extLst>
              </p:cNvPr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Google Shape;160;p2">
                <a:extLst>
                  <a:ext uri="{FF2B5EF4-FFF2-40B4-BE49-F238E27FC236}">
                    <a16:creationId xmlns:a16="http://schemas.microsoft.com/office/drawing/2014/main" id="{72ACC06C-73EB-E129-C586-6B99905DF803}"/>
                  </a:ext>
                </a:extLst>
              </p:cNvPr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Google Shape;161;p2">
                <a:extLst>
                  <a:ext uri="{FF2B5EF4-FFF2-40B4-BE49-F238E27FC236}">
                    <a16:creationId xmlns:a16="http://schemas.microsoft.com/office/drawing/2014/main" id="{2BC1E91C-E1FF-BCBE-8763-AC7272248E49}"/>
                  </a:ext>
                </a:extLst>
              </p:cNvPr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Google Shape;162;p2">
                <a:extLst>
                  <a:ext uri="{FF2B5EF4-FFF2-40B4-BE49-F238E27FC236}">
                    <a16:creationId xmlns:a16="http://schemas.microsoft.com/office/drawing/2014/main" id="{853A0340-C46A-F459-32E6-9245F748FB5F}"/>
                  </a:ext>
                </a:extLst>
              </p:cNvPr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Google Shape;163;p2">
                <a:extLst>
                  <a:ext uri="{FF2B5EF4-FFF2-40B4-BE49-F238E27FC236}">
                    <a16:creationId xmlns:a16="http://schemas.microsoft.com/office/drawing/2014/main" id="{B33F3ACD-02E2-D7AD-88FB-E16C977DFFD8}"/>
                  </a:ext>
                </a:extLst>
              </p:cNvPr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Google Shape;164;p2">
                <a:extLst>
                  <a:ext uri="{FF2B5EF4-FFF2-40B4-BE49-F238E27FC236}">
                    <a16:creationId xmlns:a16="http://schemas.microsoft.com/office/drawing/2014/main" id="{730AC91E-9D2E-BF17-74B8-417B918FDEFF}"/>
                  </a:ext>
                </a:extLst>
              </p:cNvPr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Google Shape;165;p2">
                <a:extLst>
                  <a:ext uri="{FF2B5EF4-FFF2-40B4-BE49-F238E27FC236}">
                    <a16:creationId xmlns:a16="http://schemas.microsoft.com/office/drawing/2014/main" id="{46829086-619C-796E-FC9D-0F441FE393D0}"/>
                  </a:ext>
                </a:extLst>
              </p:cNvPr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Google Shape;166;p2">
                <a:extLst>
                  <a:ext uri="{FF2B5EF4-FFF2-40B4-BE49-F238E27FC236}">
                    <a16:creationId xmlns:a16="http://schemas.microsoft.com/office/drawing/2014/main" id="{F1DF4F80-B659-99DD-59A1-79509BDCB81A}"/>
                  </a:ext>
                </a:extLst>
              </p:cNvPr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Google Shape;167;p2">
                <a:extLst>
                  <a:ext uri="{FF2B5EF4-FFF2-40B4-BE49-F238E27FC236}">
                    <a16:creationId xmlns:a16="http://schemas.microsoft.com/office/drawing/2014/main" id="{51B94B62-DEA6-93B1-66E1-37B30A61B551}"/>
                  </a:ext>
                </a:extLst>
              </p:cNvPr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Google Shape;168;p2">
                <a:extLst>
                  <a:ext uri="{FF2B5EF4-FFF2-40B4-BE49-F238E27FC236}">
                    <a16:creationId xmlns:a16="http://schemas.microsoft.com/office/drawing/2014/main" id="{901BA154-DF59-C22C-7A45-E7214DC9D4FE}"/>
                  </a:ext>
                </a:extLst>
              </p:cNvPr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Google Shape;169;p2">
                <a:extLst>
                  <a:ext uri="{FF2B5EF4-FFF2-40B4-BE49-F238E27FC236}">
                    <a16:creationId xmlns:a16="http://schemas.microsoft.com/office/drawing/2014/main" id="{78FDCB84-EC0F-A097-BCB0-9ECED6039F48}"/>
                  </a:ext>
                </a:extLst>
              </p:cNvPr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Google Shape;170;p2">
                <a:extLst>
                  <a:ext uri="{FF2B5EF4-FFF2-40B4-BE49-F238E27FC236}">
                    <a16:creationId xmlns:a16="http://schemas.microsoft.com/office/drawing/2014/main" id="{C86BFB0C-D27A-22C7-CAC2-457F4190695A}"/>
                  </a:ext>
                </a:extLst>
              </p:cNvPr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Google Shape;171;p2">
                <a:extLst>
                  <a:ext uri="{FF2B5EF4-FFF2-40B4-BE49-F238E27FC236}">
                    <a16:creationId xmlns:a16="http://schemas.microsoft.com/office/drawing/2014/main" id="{F07639E4-DBF4-356F-EFC8-938A2852F52B}"/>
                  </a:ext>
                </a:extLst>
              </p:cNvPr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Google Shape;172;p2">
                <a:extLst>
                  <a:ext uri="{FF2B5EF4-FFF2-40B4-BE49-F238E27FC236}">
                    <a16:creationId xmlns:a16="http://schemas.microsoft.com/office/drawing/2014/main" id="{3A484398-0238-9E0A-2324-7723FA0CD4F2}"/>
                  </a:ext>
                </a:extLst>
              </p:cNvPr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Google Shape;173;p2">
                <a:extLst>
                  <a:ext uri="{FF2B5EF4-FFF2-40B4-BE49-F238E27FC236}">
                    <a16:creationId xmlns:a16="http://schemas.microsoft.com/office/drawing/2014/main" id="{666D946B-C549-7DB8-D439-2D1ACD4D5F44}"/>
                  </a:ext>
                </a:extLst>
              </p:cNvPr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Google Shape;174;p2">
                <a:extLst>
                  <a:ext uri="{FF2B5EF4-FFF2-40B4-BE49-F238E27FC236}">
                    <a16:creationId xmlns:a16="http://schemas.microsoft.com/office/drawing/2014/main" id="{BFF4C80A-415B-85A3-9F79-B07CEF199949}"/>
                  </a:ext>
                </a:extLst>
              </p:cNvPr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Google Shape;175;p2">
                <a:extLst>
                  <a:ext uri="{FF2B5EF4-FFF2-40B4-BE49-F238E27FC236}">
                    <a16:creationId xmlns:a16="http://schemas.microsoft.com/office/drawing/2014/main" id="{414515E3-F167-57E6-5C3F-BC954AF67792}"/>
                  </a:ext>
                </a:extLst>
              </p:cNvPr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Google Shape;176;p2">
                <a:extLst>
                  <a:ext uri="{FF2B5EF4-FFF2-40B4-BE49-F238E27FC236}">
                    <a16:creationId xmlns:a16="http://schemas.microsoft.com/office/drawing/2014/main" id="{0351548E-C62C-BFB6-E016-4BB092F8C69C}"/>
                  </a:ext>
                </a:extLst>
              </p:cNvPr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Google Shape;177;p2">
                <a:extLst>
                  <a:ext uri="{FF2B5EF4-FFF2-40B4-BE49-F238E27FC236}">
                    <a16:creationId xmlns:a16="http://schemas.microsoft.com/office/drawing/2014/main" id="{62D9E9AB-DFA0-014C-1FC6-1BC9EA72A060}"/>
                  </a:ext>
                </a:extLst>
              </p:cNvPr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Google Shape;178;p2">
                <a:extLst>
                  <a:ext uri="{FF2B5EF4-FFF2-40B4-BE49-F238E27FC236}">
                    <a16:creationId xmlns:a16="http://schemas.microsoft.com/office/drawing/2014/main" id="{A01A27D4-7673-87E2-952B-5AD72CB96363}"/>
                  </a:ext>
                </a:extLst>
              </p:cNvPr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Google Shape;179;p2">
                <a:extLst>
                  <a:ext uri="{FF2B5EF4-FFF2-40B4-BE49-F238E27FC236}">
                    <a16:creationId xmlns:a16="http://schemas.microsoft.com/office/drawing/2014/main" id="{0C8768DD-0630-092A-B278-86728C68DF80}"/>
                  </a:ext>
                </a:extLst>
              </p:cNvPr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Google Shape;180;p2">
                <a:extLst>
                  <a:ext uri="{FF2B5EF4-FFF2-40B4-BE49-F238E27FC236}">
                    <a16:creationId xmlns:a16="http://schemas.microsoft.com/office/drawing/2014/main" id="{4227C32E-A021-033C-6032-38AC2E1F10E5}"/>
                  </a:ext>
                </a:extLst>
              </p:cNvPr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Google Shape;181;p2">
                <a:extLst>
                  <a:ext uri="{FF2B5EF4-FFF2-40B4-BE49-F238E27FC236}">
                    <a16:creationId xmlns:a16="http://schemas.microsoft.com/office/drawing/2014/main" id="{3486BC48-288D-0EF7-8985-F54DADB65AF4}"/>
                  </a:ext>
                </a:extLst>
              </p:cNvPr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Google Shape;182;p2">
                <a:extLst>
                  <a:ext uri="{FF2B5EF4-FFF2-40B4-BE49-F238E27FC236}">
                    <a16:creationId xmlns:a16="http://schemas.microsoft.com/office/drawing/2014/main" id="{56E6C8C0-2B9C-1102-5580-E293CEC77655}"/>
                  </a:ext>
                </a:extLst>
              </p:cNvPr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Google Shape;183;p2">
                <a:extLst>
                  <a:ext uri="{FF2B5EF4-FFF2-40B4-BE49-F238E27FC236}">
                    <a16:creationId xmlns:a16="http://schemas.microsoft.com/office/drawing/2014/main" id="{FE93ADA1-7E46-B006-8C40-2F31DCA10A65}"/>
                  </a:ext>
                </a:extLst>
              </p:cNvPr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Google Shape;184;p2">
                <a:extLst>
                  <a:ext uri="{FF2B5EF4-FFF2-40B4-BE49-F238E27FC236}">
                    <a16:creationId xmlns:a16="http://schemas.microsoft.com/office/drawing/2014/main" id="{9BAF09D0-344D-DCB5-9A41-2564A675C5D4}"/>
                  </a:ext>
                </a:extLst>
              </p:cNvPr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Google Shape;185;p2">
                <a:extLst>
                  <a:ext uri="{FF2B5EF4-FFF2-40B4-BE49-F238E27FC236}">
                    <a16:creationId xmlns:a16="http://schemas.microsoft.com/office/drawing/2014/main" id="{48661DB1-8F4F-B6DD-6345-02BC1D22E137}"/>
                  </a:ext>
                </a:extLst>
              </p:cNvPr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Google Shape;186;p2">
                <a:extLst>
                  <a:ext uri="{FF2B5EF4-FFF2-40B4-BE49-F238E27FC236}">
                    <a16:creationId xmlns:a16="http://schemas.microsoft.com/office/drawing/2014/main" id="{89E07811-5906-21BA-8376-9D8915436EAC}"/>
                  </a:ext>
                </a:extLst>
              </p:cNvPr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Google Shape;187;p2">
                <a:extLst>
                  <a:ext uri="{FF2B5EF4-FFF2-40B4-BE49-F238E27FC236}">
                    <a16:creationId xmlns:a16="http://schemas.microsoft.com/office/drawing/2014/main" id="{D0120A22-6776-5090-C005-236BEE039E00}"/>
                  </a:ext>
                </a:extLst>
              </p:cNvPr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Google Shape;188;p2">
                <a:extLst>
                  <a:ext uri="{FF2B5EF4-FFF2-40B4-BE49-F238E27FC236}">
                    <a16:creationId xmlns:a16="http://schemas.microsoft.com/office/drawing/2014/main" id="{FDF3B335-D5FA-D1E3-D346-9FC5577E45EA}"/>
                  </a:ext>
                </a:extLst>
              </p:cNvPr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Google Shape;189;p2">
                <a:extLst>
                  <a:ext uri="{FF2B5EF4-FFF2-40B4-BE49-F238E27FC236}">
                    <a16:creationId xmlns:a16="http://schemas.microsoft.com/office/drawing/2014/main" id="{11E3A03A-FCA2-05FC-5578-AD958A0DB31F}"/>
                  </a:ext>
                </a:extLst>
              </p:cNvPr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Google Shape;190;p2">
                <a:extLst>
                  <a:ext uri="{FF2B5EF4-FFF2-40B4-BE49-F238E27FC236}">
                    <a16:creationId xmlns:a16="http://schemas.microsoft.com/office/drawing/2014/main" id="{D8181EC7-5F86-1903-0F7A-13294D34D797}"/>
                  </a:ext>
                </a:extLst>
              </p:cNvPr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Google Shape;191;p2">
                <a:extLst>
                  <a:ext uri="{FF2B5EF4-FFF2-40B4-BE49-F238E27FC236}">
                    <a16:creationId xmlns:a16="http://schemas.microsoft.com/office/drawing/2014/main" id="{747341E3-709C-F479-FFD5-6138B6194965}"/>
                  </a:ext>
                </a:extLst>
              </p:cNvPr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Google Shape;192;p2">
                <a:extLst>
                  <a:ext uri="{FF2B5EF4-FFF2-40B4-BE49-F238E27FC236}">
                    <a16:creationId xmlns:a16="http://schemas.microsoft.com/office/drawing/2014/main" id="{6E2E93FE-DB85-170C-BA64-E562740D3D12}"/>
                  </a:ext>
                </a:extLst>
              </p:cNvPr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Google Shape;193;p2">
                <a:extLst>
                  <a:ext uri="{FF2B5EF4-FFF2-40B4-BE49-F238E27FC236}">
                    <a16:creationId xmlns:a16="http://schemas.microsoft.com/office/drawing/2014/main" id="{2C0A1DA6-2BD2-27C3-37FB-048DEA3718AD}"/>
                  </a:ext>
                </a:extLst>
              </p:cNvPr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Google Shape;194;p2">
                <a:extLst>
                  <a:ext uri="{FF2B5EF4-FFF2-40B4-BE49-F238E27FC236}">
                    <a16:creationId xmlns:a16="http://schemas.microsoft.com/office/drawing/2014/main" id="{5F0335B7-552B-4A7C-8B53-EA624FC8733F}"/>
                  </a:ext>
                </a:extLst>
              </p:cNvPr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Google Shape;195;p2">
                <a:extLst>
                  <a:ext uri="{FF2B5EF4-FFF2-40B4-BE49-F238E27FC236}">
                    <a16:creationId xmlns:a16="http://schemas.microsoft.com/office/drawing/2014/main" id="{0B55382D-1B1A-66BC-7E20-6D6681CD530B}"/>
                  </a:ext>
                </a:extLst>
              </p:cNvPr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Google Shape;196;p2">
                <a:extLst>
                  <a:ext uri="{FF2B5EF4-FFF2-40B4-BE49-F238E27FC236}">
                    <a16:creationId xmlns:a16="http://schemas.microsoft.com/office/drawing/2014/main" id="{884CAA2D-E604-7F40-6614-25C54BE2E9A4}"/>
                  </a:ext>
                </a:extLst>
              </p:cNvPr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Google Shape;197;p2">
                <a:extLst>
                  <a:ext uri="{FF2B5EF4-FFF2-40B4-BE49-F238E27FC236}">
                    <a16:creationId xmlns:a16="http://schemas.microsoft.com/office/drawing/2014/main" id="{598F3198-9B7B-BF96-6B76-5339AE3423EC}"/>
                  </a:ext>
                </a:extLst>
              </p:cNvPr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Google Shape;198;p2">
                <a:extLst>
                  <a:ext uri="{FF2B5EF4-FFF2-40B4-BE49-F238E27FC236}">
                    <a16:creationId xmlns:a16="http://schemas.microsoft.com/office/drawing/2014/main" id="{9177206E-83BE-E1B3-76DD-33576299B34D}"/>
                  </a:ext>
                </a:extLst>
              </p:cNvPr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Google Shape;199;p2">
                <a:extLst>
                  <a:ext uri="{FF2B5EF4-FFF2-40B4-BE49-F238E27FC236}">
                    <a16:creationId xmlns:a16="http://schemas.microsoft.com/office/drawing/2014/main" id="{A4B36314-7856-EFF9-473E-63039239772B}"/>
                  </a:ext>
                </a:extLst>
              </p:cNvPr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Google Shape;200;p2">
                <a:extLst>
                  <a:ext uri="{FF2B5EF4-FFF2-40B4-BE49-F238E27FC236}">
                    <a16:creationId xmlns:a16="http://schemas.microsoft.com/office/drawing/2014/main" id="{FBFB0A7A-5919-8F9A-E7C0-0C1A9A644187}"/>
                  </a:ext>
                </a:extLst>
              </p:cNvPr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Google Shape;201;p2">
                <a:extLst>
                  <a:ext uri="{FF2B5EF4-FFF2-40B4-BE49-F238E27FC236}">
                    <a16:creationId xmlns:a16="http://schemas.microsoft.com/office/drawing/2014/main" id="{6A9FAEBF-057E-A07F-AE03-65CCFAF50BD2}"/>
                  </a:ext>
                </a:extLst>
              </p:cNvPr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" name="Google Shape;202;p2">
              <a:extLst>
                <a:ext uri="{FF2B5EF4-FFF2-40B4-BE49-F238E27FC236}">
                  <a16:creationId xmlns:a16="http://schemas.microsoft.com/office/drawing/2014/main" id="{D6E0840C-0A9A-08F5-5A6D-CAA68B3D8794}"/>
                </a:ext>
              </a:extLst>
            </p:cNvPr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145" name="Google Shape;203;p2">
                <a:extLst>
                  <a:ext uri="{FF2B5EF4-FFF2-40B4-BE49-F238E27FC236}">
                    <a16:creationId xmlns:a16="http://schemas.microsoft.com/office/drawing/2014/main" id="{53A4D35D-B01B-E07C-9426-BC94C1B9F213}"/>
                  </a:ext>
                </a:extLst>
              </p:cNvPr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Google Shape;204;p2">
                <a:extLst>
                  <a:ext uri="{FF2B5EF4-FFF2-40B4-BE49-F238E27FC236}">
                    <a16:creationId xmlns:a16="http://schemas.microsoft.com/office/drawing/2014/main" id="{D9BBCF2F-F5BF-2767-AB98-AF9B0428FFA4}"/>
                  </a:ext>
                </a:extLst>
              </p:cNvPr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Google Shape;205;p2">
                <a:extLst>
                  <a:ext uri="{FF2B5EF4-FFF2-40B4-BE49-F238E27FC236}">
                    <a16:creationId xmlns:a16="http://schemas.microsoft.com/office/drawing/2014/main" id="{D994D1D3-E85A-9B04-D04C-19C75F51A72E}"/>
                  </a:ext>
                </a:extLst>
              </p:cNvPr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" name="Google Shape;206;p2">
              <a:extLst>
                <a:ext uri="{FF2B5EF4-FFF2-40B4-BE49-F238E27FC236}">
                  <a16:creationId xmlns:a16="http://schemas.microsoft.com/office/drawing/2014/main" id="{B02035F4-D9B7-D514-1A43-DC8652FC4C5A}"/>
                </a:ext>
              </a:extLst>
            </p:cNvPr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142" name="Google Shape;207;p2">
                <a:extLst>
                  <a:ext uri="{FF2B5EF4-FFF2-40B4-BE49-F238E27FC236}">
                    <a16:creationId xmlns:a16="http://schemas.microsoft.com/office/drawing/2014/main" id="{4E45E5B1-94BA-ADE3-E28B-14955CC63EAB}"/>
                  </a:ext>
                </a:extLst>
              </p:cNvPr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Google Shape;208;p2">
                <a:extLst>
                  <a:ext uri="{FF2B5EF4-FFF2-40B4-BE49-F238E27FC236}">
                    <a16:creationId xmlns:a16="http://schemas.microsoft.com/office/drawing/2014/main" id="{EC83780C-A6DF-B8E8-64C6-997C893D7F98}"/>
                  </a:ext>
                </a:extLst>
              </p:cNvPr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Google Shape;209;p2">
                <a:extLst>
                  <a:ext uri="{FF2B5EF4-FFF2-40B4-BE49-F238E27FC236}">
                    <a16:creationId xmlns:a16="http://schemas.microsoft.com/office/drawing/2014/main" id="{08687E56-3CCB-F5C3-A5A3-7C9F132E81F3}"/>
                  </a:ext>
                </a:extLst>
              </p:cNvPr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" name="Google Shape;210;p2">
              <a:extLst>
                <a:ext uri="{FF2B5EF4-FFF2-40B4-BE49-F238E27FC236}">
                  <a16:creationId xmlns:a16="http://schemas.microsoft.com/office/drawing/2014/main" id="{60222149-EFDE-E52C-BEE2-8D3FF340CFCA}"/>
                </a:ext>
              </a:extLst>
            </p:cNvPr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132" name="Google Shape;211;p2">
                <a:extLst>
                  <a:ext uri="{FF2B5EF4-FFF2-40B4-BE49-F238E27FC236}">
                    <a16:creationId xmlns:a16="http://schemas.microsoft.com/office/drawing/2014/main" id="{E98205E0-5C45-38BF-20F1-CE6F840D5407}"/>
                  </a:ext>
                </a:extLst>
              </p:cNvPr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Google Shape;212;p2">
                <a:extLst>
                  <a:ext uri="{FF2B5EF4-FFF2-40B4-BE49-F238E27FC236}">
                    <a16:creationId xmlns:a16="http://schemas.microsoft.com/office/drawing/2014/main" id="{D8CA9D17-EF8D-1BD0-DC5B-1C2A41DD85B1}"/>
                  </a:ext>
                </a:extLst>
              </p:cNvPr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Google Shape;213;p2">
                <a:extLst>
                  <a:ext uri="{FF2B5EF4-FFF2-40B4-BE49-F238E27FC236}">
                    <a16:creationId xmlns:a16="http://schemas.microsoft.com/office/drawing/2014/main" id="{ADD52FC2-1EA3-D405-8ABD-71BA6C0A6468}"/>
                  </a:ext>
                </a:extLst>
              </p:cNvPr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Google Shape;214;p2">
                <a:extLst>
                  <a:ext uri="{FF2B5EF4-FFF2-40B4-BE49-F238E27FC236}">
                    <a16:creationId xmlns:a16="http://schemas.microsoft.com/office/drawing/2014/main" id="{EFA818D4-F762-580F-B9AD-0A3E3F25D828}"/>
                  </a:ext>
                </a:extLst>
              </p:cNvPr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Google Shape;215;p2">
                <a:extLst>
                  <a:ext uri="{FF2B5EF4-FFF2-40B4-BE49-F238E27FC236}">
                    <a16:creationId xmlns:a16="http://schemas.microsoft.com/office/drawing/2014/main" id="{BB25F457-4997-2A5A-1306-6E7EC3AA5CE1}"/>
                  </a:ext>
                </a:extLst>
              </p:cNvPr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Google Shape;216;p2">
                <a:extLst>
                  <a:ext uri="{FF2B5EF4-FFF2-40B4-BE49-F238E27FC236}">
                    <a16:creationId xmlns:a16="http://schemas.microsoft.com/office/drawing/2014/main" id="{53851EA2-0197-7D55-9D0D-ED05469661BF}"/>
                  </a:ext>
                </a:extLst>
              </p:cNvPr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Google Shape;217;p2">
                <a:extLst>
                  <a:ext uri="{FF2B5EF4-FFF2-40B4-BE49-F238E27FC236}">
                    <a16:creationId xmlns:a16="http://schemas.microsoft.com/office/drawing/2014/main" id="{56414AB2-4097-2099-77E3-77139B2A2A2F}"/>
                  </a:ext>
                </a:extLst>
              </p:cNvPr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Google Shape;218;p2">
                <a:extLst>
                  <a:ext uri="{FF2B5EF4-FFF2-40B4-BE49-F238E27FC236}">
                    <a16:creationId xmlns:a16="http://schemas.microsoft.com/office/drawing/2014/main" id="{671D0C9D-BE98-50A8-F1A0-CC921AF290AF}"/>
                  </a:ext>
                </a:extLst>
              </p:cNvPr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Google Shape;219;p2">
                <a:extLst>
                  <a:ext uri="{FF2B5EF4-FFF2-40B4-BE49-F238E27FC236}">
                    <a16:creationId xmlns:a16="http://schemas.microsoft.com/office/drawing/2014/main" id="{BACAAE4C-BD5A-C577-0E79-710C82585AC5}"/>
                  </a:ext>
                </a:extLst>
              </p:cNvPr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Google Shape;220;p2">
                <a:extLst>
                  <a:ext uri="{FF2B5EF4-FFF2-40B4-BE49-F238E27FC236}">
                    <a16:creationId xmlns:a16="http://schemas.microsoft.com/office/drawing/2014/main" id="{E39F6CF7-268E-51E7-0A0E-3243C26DB05D}"/>
                  </a:ext>
                </a:extLst>
              </p:cNvPr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" name="Google Shape;221;p2">
              <a:extLst>
                <a:ext uri="{FF2B5EF4-FFF2-40B4-BE49-F238E27FC236}">
                  <a16:creationId xmlns:a16="http://schemas.microsoft.com/office/drawing/2014/main" id="{7B39B98B-C3C5-55D8-292D-140697E6390A}"/>
                </a:ext>
              </a:extLst>
            </p:cNvPr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115" name="Google Shape;222;p2">
                <a:extLst>
                  <a:ext uri="{FF2B5EF4-FFF2-40B4-BE49-F238E27FC236}">
                    <a16:creationId xmlns:a16="http://schemas.microsoft.com/office/drawing/2014/main" id="{29306AF6-AD36-711A-07B7-471D206B4C71}"/>
                  </a:ext>
                </a:extLst>
              </p:cNvPr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Google Shape;223;p2">
                <a:extLst>
                  <a:ext uri="{FF2B5EF4-FFF2-40B4-BE49-F238E27FC236}">
                    <a16:creationId xmlns:a16="http://schemas.microsoft.com/office/drawing/2014/main" id="{32E644B9-BF1D-788E-18E4-E15272FD8146}"/>
                  </a:ext>
                </a:extLst>
              </p:cNvPr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Google Shape;224;p2">
                <a:extLst>
                  <a:ext uri="{FF2B5EF4-FFF2-40B4-BE49-F238E27FC236}">
                    <a16:creationId xmlns:a16="http://schemas.microsoft.com/office/drawing/2014/main" id="{B1FF0895-8CF4-6FBB-5390-4A0DCA0BDE62}"/>
                  </a:ext>
                </a:extLst>
              </p:cNvPr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Google Shape;225;p2">
                <a:extLst>
                  <a:ext uri="{FF2B5EF4-FFF2-40B4-BE49-F238E27FC236}">
                    <a16:creationId xmlns:a16="http://schemas.microsoft.com/office/drawing/2014/main" id="{ECC97C24-D33D-73C0-3916-E3B768E2F024}"/>
                  </a:ext>
                </a:extLst>
              </p:cNvPr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Google Shape;226;p2">
                <a:extLst>
                  <a:ext uri="{FF2B5EF4-FFF2-40B4-BE49-F238E27FC236}">
                    <a16:creationId xmlns:a16="http://schemas.microsoft.com/office/drawing/2014/main" id="{8203CF41-0ACA-1915-C7AA-39CB92E88FFB}"/>
                  </a:ext>
                </a:extLst>
              </p:cNvPr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Google Shape;227;p2">
                <a:extLst>
                  <a:ext uri="{FF2B5EF4-FFF2-40B4-BE49-F238E27FC236}">
                    <a16:creationId xmlns:a16="http://schemas.microsoft.com/office/drawing/2014/main" id="{2B47A96C-9125-4E97-D494-94363D773462}"/>
                  </a:ext>
                </a:extLst>
              </p:cNvPr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Google Shape;228;p2">
                <a:extLst>
                  <a:ext uri="{FF2B5EF4-FFF2-40B4-BE49-F238E27FC236}">
                    <a16:creationId xmlns:a16="http://schemas.microsoft.com/office/drawing/2014/main" id="{6DBB3A5F-A715-01C6-61DE-DE8685B204C0}"/>
                  </a:ext>
                </a:extLst>
              </p:cNvPr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Google Shape;229;p2">
                <a:extLst>
                  <a:ext uri="{FF2B5EF4-FFF2-40B4-BE49-F238E27FC236}">
                    <a16:creationId xmlns:a16="http://schemas.microsoft.com/office/drawing/2014/main" id="{61CEF26E-8571-DD7D-A622-9ED752F76428}"/>
                  </a:ext>
                </a:extLst>
              </p:cNvPr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Google Shape;230;p2">
                <a:extLst>
                  <a:ext uri="{FF2B5EF4-FFF2-40B4-BE49-F238E27FC236}">
                    <a16:creationId xmlns:a16="http://schemas.microsoft.com/office/drawing/2014/main" id="{EA604BFB-9865-DB8F-2120-E29859A4ABAB}"/>
                  </a:ext>
                </a:extLst>
              </p:cNvPr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Google Shape;231;p2">
                <a:extLst>
                  <a:ext uri="{FF2B5EF4-FFF2-40B4-BE49-F238E27FC236}">
                    <a16:creationId xmlns:a16="http://schemas.microsoft.com/office/drawing/2014/main" id="{8F293B11-338D-EFA1-E5BF-6EAF445E8955}"/>
                  </a:ext>
                </a:extLst>
              </p:cNvPr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Google Shape;232;p2">
                <a:extLst>
                  <a:ext uri="{FF2B5EF4-FFF2-40B4-BE49-F238E27FC236}">
                    <a16:creationId xmlns:a16="http://schemas.microsoft.com/office/drawing/2014/main" id="{8C34FCB8-4862-286C-2A67-1293E565FFE8}"/>
                  </a:ext>
                </a:extLst>
              </p:cNvPr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Google Shape;233;p2">
                <a:extLst>
                  <a:ext uri="{FF2B5EF4-FFF2-40B4-BE49-F238E27FC236}">
                    <a16:creationId xmlns:a16="http://schemas.microsoft.com/office/drawing/2014/main" id="{A1895971-28A9-02BA-6D4C-26E48E3B38A6}"/>
                  </a:ext>
                </a:extLst>
              </p:cNvPr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Google Shape;234;p2">
                <a:extLst>
                  <a:ext uri="{FF2B5EF4-FFF2-40B4-BE49-F238E27FC236}">
                    <a16:creationId xmlns:a16="http://schemas.microsoft.com/office/drawing/2014/main" id="{1549B9B4-A01C-48D0-1B14-D1E47CCF15E5}"/>
                  </a:ext>
                </a:extLst>
              </p:cNvPr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Google Shape;235;p2">
                <a:extLst>
                  <a:ext uri="{FF2B5EF4-FFF2-40B4-BE49-F238E27FC236}">
                    <a16:creationId xmlns:a16="http://schemas.microsoft.com/office/drawing/2014/main" id="{5C33FEA9-E40C-5106-11EB-92AE87F8020C}"/>
                  </a:ext>
                </a:extLst>
              </p:cNvPr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Google Shape;236;p2">
                <a:extLst>
                  <a:ext uri="{FF2B5EF4-FFF2-40B4-BE49-F238E27FC236}">
                    <a16:creationId xmlns:a16="http://schemas.microsoft.com/office/drawing/2014/main" id="{F16DBBE0-40C3-B476-E79F-39ECD12AA93F}"/>
                  </a:ext>
                </a:extLst>
              </p:cNvPr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Google Shape;237;p2">
                <a:extLst>
                  <a:ext uri="{FF2B5EF4-FFF2-40B4-BE49-F238E27FC236}">
                    <a16:creationId xmlns:a16="http://schemas.microsoft.com/office/drawing/2014/main" id="{563DC4E9-B906-AE76-7046-340985F3930D}"/>
                  </a:ext>
                </a:extLst>
              </p:cNvPr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Google Shape;238;p2">
                <a:extLst>
                  <a:ext uri="{FF2B5EF4-FFF2-40B4-BE49-F238E27FC236}">
                    <a16:creationId xmlns:a16="http://schemas.microsoft.com/office/drawing/2014/main" id="{110A1AA5-C208-1B9F-A6E3-126E455F9886}"/>
                  </a:ext>
                </a:extLst>
              </p:cNvPr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oogle Shape;239;p2">
              <a:extLst>
                <a:ext uri="{FF2B5EF4-FFF2-40B4-BE49-F238E27FC236}">
                  <a16:creationId xmlns:a16="http://schemas.microsoft.com/office/drawing/2014/main" id="{4248E5BA-5975-FF5D-71A4-35E7E676759E}"/>
                </a:ext>
              </a:extLst>
            </p:cNvPr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107" name="Google Shape;240;p2">
                <a:extLst>
                  <a:ext uri="{FF2B5EF4-FFF2-40B4-BE49-F238E27FC236}">
                    <a16:creationId xmlns:a16="http://schemas.microsoft.com/office/drawing/2014/main" id="{92A26A85-E80F-083C-66D7-701DEC06C78B}"/>
                  </a:ext>
                </a:extLst>
              </p:cNvPr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Google Shape;241;p2">
                <a:extLst>
                  <a:ext uri="{FF2B5EF4-FFF2-40B4-BE49-F238E27FC236}">
                    <a16:creationId xmlns:a16="http://schemas.microsoft.com/office/drawing/2014/main" id="{0E934CBB-51F4-89AB-CD46-50852B3387AC}"/>
                  </a:ext>
                </a:extLst>
              </p:cNvPr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Google Shape;242;p2">
                <a:extLst>
                  <a:ext uri="{FF2B5EF4-FFF2-40B4-BE49-F238E27FC236}">
                    <a16:creationId xmlns:a16="http://schemas.microsoft.com/office/drawing/2014/main" id="{86BD2978-BF6C-862D-5D25-C249B8720506}"/>
                  </a:ext>
                </a:extLst>
              </p:cNvPr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Google Shape;243;p2">
                <a:extLst>
                  <a:ext uri="{FF2B5EF4-FFF2-40B4-BE49-F238E27FC236}">
                    <a16:creationId xmlns:a16="http://schemas.microsoft.com/office/drawing/2014/main" id="{17F83452-E1FB-9003-B492-FEDB7C05D3E4}"/>
                  </a:ext>
                </a:extLst>
              </p:cNvPr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Google Shape;244;p2">
                <a:extLst>
                  <a:ext uri="{FF2B5EF4-FFF2-40B4-BE49-F238E27FC236}">
                    <a16:creationId xmlns:a16="http://schemas.microsoft.com/office/drawing/2014/main" id="{56FF791B-503B-8BFE-CB82-4B9720149538}"/>
                  </a:ext>
                </a:extLst>
              </p:cNvPr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Google Shape;245;p2">
                <a:extLst>
                  <a:ext uri="{FF2B5EF4-FFF2-40B4-BE49-F238E27FC236}">
                    <a16:creationId xmlns:a16="http://schemas.microsoft.com/office/drawing/2014/main" id="{BD998E44-7842-4430-1F05-398B75057565}"/>
                  </a:ext>
                </a:extLst>
              </p:cNvPr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Google Shape;246;p2">
                <a:extLst>
                  <a:ext uri="{FF2B5EF4-FFF2-40B4-BE49-F238E27FC236}">
                    <a16:creationId xmlns:a16="http://schemas.microsoft.com/office/drawing/2014/main" id="{88DC2C74-5967-A458-C4CC-252C4FB70EB3}"/>
                  </a:ext>
                </a:extLst>
              </p:cNvPr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Google Shape;247;p2">
                <a:extLst>
                  <a:ext uri="{FF2B5EF4-FFF2-40B4-BE49-F238E27FC236}">
                    <a16:creationId xmlns:a16="http://schemas.microsoft.com/office/drawing/2014/main" id="{39F9B77B-B9BB-9FCB-369D-69BCEF9926DB}"/>
                  </a:ext>
                </a:extLst>
              </p:cNvPr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1" name="Google Shape;248;p2">
              <a:extLst>
                <a:ext uri="{FF2B5EF4-FFF2-40B4-BE49-F238E27FC236}">
                  <a16:creationId xmlns:a16="http://schemas.microsoft.com/office/drawing/2014/main" id="{C7E97891-774B-7EA3-02EA-EB7ABD711605}"/>
                </a:ext>
              </a:extLst>
            </p:cNvPr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98" name="Google Shape;249;p2">
                <a:extLst>
                  <a:ext uri="{FF2B5EF4-FFF2-40B4-BE49-F238E27FC236}">
                    <a16:creationId xmlns:a16="http://schemas.microsoft.com/office/drawing/2014/main" id="{51F5AE80-6EC5-9C1F-02EC-98ECD56162B7}"/>
                  </a:ext>
                </a:extLst>
              </p:cNvPr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Google Shape;250;p2">
                <a:extLst>
                  <a:ext uri="{FF2B5EF4-FFF2-40B4-BE49-F238E27FC236}">
                    <a16:creationId xmlns:a16="http://schemas.microsoft.com/office/drawing/2014/main" id="{81EAFB9C-4447-5E91-0886-1A8A67053B1F}"/>
                  </a:ext>
                </a:extLst>
              </p:cNvPr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Google Shape;251;p2">
                <a:extLst>
                  <a:ext uri="{FF2B5EF4-FFF2-40B4-BE49-F238E27FC236}">
                    <a16:creationId xmlns:a16="http://schemas.microsoft.com/office/drawing/2014/main" id="{1B69A30A-7D53-DE2B-8FC5-624B5DCD3609}"/>
                  </a:ext>
                </a:extLst>
              </p:cNvPr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Google Shape;252;p2">
                <a:extLst>
                  <a:ext uri="{FF2B5EF4-FFF2-40B4-BE49-F238E27FC236}">
                    <a16:creationId xmlns:a16="http://schemas.microsoft.com/office/drawing/2014/main" id="{E982B676-2893-D0F6-20F1-F7CCC1E7D1CF}"/>
                  </a:ext>
                </a:extLst>
              </p:cNvPr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Google Shape;253;p2">
                <a:extLst>
                  <a:ext uri="{FF2B5EF4-FFF2-40B4-BE49-F238E27FC236}">
                    <a16:creationId xmlns:a16="http://schemas.microsoft.com/office/drawing/2014/main" id="{83CB368C-BCCA-A1D0-0149-3FF832106C60}"/>
                  </a:ext>
                </a:extLst>
              </p:cNvPr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Google Shape;254;p2">
                <a:extLst>
                  <a:ext uri="{FF2B5EF4-FFF2-40B4-BE49-F238E27FC236}">
                    <a16:creationId xmlns:a16="http://schemas.microsoft.com/office/drawing/2014/main" id="{3FDD9F5B-203D-2D51-29EF-7BA4B9557DEB}"/>
                  </a:ext>
                </a:extLst>
              </p:cNvPr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Google Shape;255;p2">
                <a:extLst>
                  <a:ext uri="{FF2B5EF4-FFF2-40B4-BE49-F238E27FC236}">
                    <a16:creationId xmlns:a16="http://schemas.microsoft.com/office/drawing/2014/main" id="{4F9E0780-B78D-783B-B628-6129EB154F0D}"/>
                  </a:ext>
                </a:extLst>
              </p:cNvPr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Google Shape;256;p2">
                <a:extLst>
                  <a:ext uri="{FF2B5EF4-FFF2-40B4-BE49-F238E27FC236}">
                    <a16:creationId xmlns:a16="http://schemas.microsoft.com/office/drawing/2014/main" id="{F5D4E3F8-CF6C-2B0D-70EF-D3660B1A8045}"/>
                  </a:ext>
                </a:extLst>
              </p:cNvPr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Google Shape;257;p2">
                <a:extLst>
                  <a:ext uri="{FF2B5EF4-FFF2-40B4-BE49-F238E27FC236}">
                    <a16:creationId xmlns:a16="http://schemas.microsoft.com/office/drawing/2014/main" id="{4EB593FB-F266-151F-5E16-ECB445996165}"/>
                  </a:ext>
                </a:extLst>
              </p:cNvPr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oogle Shape;258;p2">
              <a:extLst>
                <a:ext uri="{FF2B5EF4-FFF2-40B4-BE49-F238E27FC236}">
                  <a16:creationId xmlns:a16="http://schemas.microsoft.com/office/drawing/2014/main" id="{D4FF038E-97D5-6576-08A0-4AF30807F9D6}"/>
                </a:ext>
              </a:extLst>
            </p:cNvPr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83" name="Google Shape;259;p2">
                <a:extLst>
                  <a:ext uri="{FF2B5EF4-FFF2-40B4-BE49-F238E27FC236}">
                    <a16:creationId xmlns:a16="http://schemas.microsoft.com/office/drawing/2014/main" id="{A6D016D5-8356-5027-A7E4-1ED7E7291069}"/>
                  </a:ext>
                </a:extLst>
              </p:cNvPr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4" name="Google Shape;260;p2">
                <a:extLst>
                  <a:ext uri="{FF2B5EF4-FFF2-40B4-BE49-F238E27FC236}">
                    <a16:creationId xmlns:a16="http://schemas.microsoft.com/office/drawing/2014/main" id="{A0E5307B-FF82-9131-D337-ED3E1DB6EF46}"/>
                  </a:ext>
                </a:extLst>
              </p:cNvPr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85" name="Google Shape;261;p2">
                  <a:extLst>
                    <a:ext uri="{FF2B5EF4-FFF2-40B4-BE49-F238E27FC236}">
                      <a16:creationId xmlns:a16="http://schemas.microsoft.com/office/drawing/2014/main" id="{2FAA9758-A7BE-304E-1C48-0D56D2EBDB1E}"/>
                    </a:ext>
                  </a:extLst>
                </p:cNvPr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Google Shape;262;p2">
                  <a:extLst>
                    <a:ext uri="{FF2B5EF4-FFF2-40B4-BE49-F238E27FC236}">
                      <a16:creationId xmlns:a16="http://schemas.microsoft.com/office/drawing/2014/main" id="{B2E5116F-2F0A-444B-AB84-3764FE87DB2E}"/>
                    </a:ext>
                  </a:extLst>
                </p:cNvPr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Google Shape;263;p2">
                  <a:extLst>
                    <a:ext uri="{FF2B5EF4-FFF2-40B4-BE49-F238E27FC236}">
                      <a16:creationId xmlns:a16="http://schemas.microsoft.com/office/drawing/2014/main" id="{692CAE18-0E66-C9DC-E1F0-B91603D1667E}"/>
                    </a:ext>
                  </a:extLst>
                </p:cNvPr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Google Shape;264;p2">
                  <a:extLst>
                    <a:ext uri="{FF2B5EF4-FFF2-40B4-BE49-F238E27FC236}">
                      <a16:creationId xmlns:a16="http://schemas.microsoft.com/office/drawing/2014/main" id="{84951003-D1DB-A0F1-91C3-CBEACADA2993}"/>
                    </a:ext>
                  </a:extLst>
                </p:cNvPr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Google Shape;265;p2">
                  <a:extLst>
                    <a:ext uri="{FF2B5EF4-FFF2-40B4-BE49-F238E27FC236}">
                      <a16:creationId xmlns:a16="http://schemas.microsoft.com/office/drawing/2014/main" id="{2E000DCE-AF97-7155-0914-C7753AA9A3AC}"/>
                    </a:ext>
                  </a:extLst>
                </p:cNvPr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Google Shape;266;p2">
                  <a:extLst>
                    <a:ext uri="{FF2B5EF4-FFF2-40B4-BE49-F238E27FC236}">
                      <a16:creationId xmlns:a16="http://schemas.microsoft.com/office/drawing/2014/main" id="{95E527CA-0A48-213B-CB4D-E5F0CB833EAC}"/>
                    </a:ext>
                  </a:extLst>
                </p:cNvPr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Google Shape;267;p2">
                  <a:extLst>
                    <a:ext uri="{FF2B5EF4-FFF2-40B4-BE49-F238E27FC236}">
                      <a16:creationId xmlns:a16="http://schemas.microsoft.com/office/drawing/2014/main" id="{18644851-162C-F568-1F84-43BC917AD023}"/>
                    </a:ext>
                  </a:extLst>
                </p:cNvPr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Google Shape;268;p2">
                  <a:extLst>
                    <a:ext uri="{FF2B5EF4-FFF2-40B4-BE49-F238E27FC236}">
                      <a16:creationId xmlns:a16="http://schemas.microsoft.com/office/drawing/2014/main" id="{332A16FD-166B-6D84-0AFC-5F638D8CF8D0}"/>
                    </a:ext>
                  </a:extLst>
                </p:cNvPr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Google Shape;269;p2">
                  <a:extLst>
                    <a:ext uri="{FF2B5EF4-FFF2-40B4-BE49-F238E27FC236}">
                      <a16:creationId xmlns:a16="http://schemas.microsoft.com/office/drawing/2014/main" id="{E7C1C38F-E3BA-11CB-3F9B-AF1C84F5854A}"/>
                    </a:ext>
                  </a:extLst>
                </p:cNvPr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Google Shape;270;p2">
                  <a:extLst>
                    <a:ext uri="{FF2B5EF4-FFF2-40B4-BE49-F238E27FC236}">
                      <a16:creationId xmlns:a16="http://schemas.microsoft.com/office/drawing/2014/main" id="{C73C19E9-506C-9D50-E57A-609ABAB6B649}"/>
                    </a:ext>
                  </a:extLst>
                </p:cNvPr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Google Shape;271;p2">
                  <a:extLst>
                    <a:ext uri="{FF2B5EF4-FFF2-40B4-BE49-F238E27FC236}">
                      <a16:creationId xmlns:a16="http://schemas.microsoft.com/office/drawing/2014/main" id="{8B35B139-32BA-D13B-7721-DF6B26EB81B7}"/>
                    </a:ext>
                  </a:extLst>
                </p:cNvPr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Google Shape;272;p2">
                  <a:extLst>
                    <a:ext uri="{FF2B5EF4-FFF2-40B4-BE49-F238E27FC236}">
                      <a16:creationId xmlns:a16="http://schemas.microsoft.com/office/drawing/2014/main" id="{89E28A77-00AA-0056-5FC2-9ABA0C520AFC}"/>
                    </a:ext>
                  </a:extLst>
                </p:cNvPr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Google Shape;273;p2">
                  <a:extLst>
                    <a:ext uri="{FF2B5EF4-FFF2-40B4-BE49-F238E27FC236}">
                      <a16:creationId xmlns:a16="http://schemas.microsoft.com/office/drawing/2014/main" id="{575578C5-5A50-CA47-3838-D145A53BD114}"/>
                    </a:ext>
                  </a:extLst>
                </p:cNvPr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37138" tIns="137138" rIns="137138" bIns="137138" anchor="ctr" anchorCtr="0">
                  <a:noAutofit/>
                </a:bodyPr>
                <a:lstStyle/>
                <a:p>
                  <a:pPr defTabSz="1371600">
                    <a:defRPr/>
                  </a:pPr>
                  <a:endParaRPr sz="27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23" name="Google Shape;274;p2">
              <a:extLst>
                <a:ext uri="{FF2B5EF4-FFF2-40B4-BE49-F238E27FC236}">
                  <a16:creationId xmlns:a16="http://schemas.microsoft.com/office/drawing/2014/main" id="{F195F2B5-D119-34C3-0ED1-38026A3292F0}"/>
                </a:ext>
              </a:extLst>
            </p:cNvPr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77" name="Google Shape;275;p2">
                <a:extLst>
                  <a:ext uri="{FF2B5EF4-FFF2-40B4-BE49-F238E27FC236}">
                    <a16:creationId xmlns:a16="http://schemas.microsoft.com/office/drawing/2014/main" id="{2279B839-F387-8CE0-8EC0-B7FD7C53803C}"/>
                  </a:ext>
                </a:extLst>
              </p:cNvPr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Google Shape;276;p2">
                <a:extLst>
                  <a:ext uri="{FF2B5EF4-FFF2-40B4-BE49-F238E27FC236}">
                    <a16:creationId xmlns:a16="http://schemas.microsoft.com/office/drawing/2014/main" id="{235DB2C3-1752-7A16-CFF6-BEFC4A33EC8D}"/>
                  </a:ext>
                </a:extLst>
              </p:cNvPr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Google Shape;277;p2">
                <a:extLst>
                  <a:ext uri="{FF2B5EF4-FFF2-40B4-BE49-F238E27FC236}">
                    <a16:creationId xmlns:a16="http://schemas.microsoft.com/office/drawing/2014/main" id="{9CF445EC-F3EA-9224-91B3-AF77D5648C1E}"/>
                  </a:ext>
                </a:extLst>
              </p:cNvPr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Google Shape;278;p2">
                <a:extLst>
                  <a:ext uri="{FF2B5EF4-FFF2-40B4-BE49-F238E27FC236}">
                    <a16:creationId xmlns:a16="http://schemas.microsoft.com/office/drawing/2014/main" id="{4004B863-CEC4-922B-EE03-5DEA7127F4B6}"/>
                  </a:ext>
                </a:extLst>
              </p:cNvPr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Google Shape;279;p2">
                <a:extLst>
                  <a:ext uri="{FF2B5EF4-FFF2-40B4-BE49-F238E27FC236}">
                    <a16:creationId xmlns:a16="http://schemas.microsoft.com/office/drawing/2014/main" id="{7686ECD9-C415-03F9-2021-4543EEB9DDD3}"/>
                  </a:ext>
                </a:extLst>
              </p:cNvPr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Google Shape;280;p2">
                <a:extLst>
                  <a:ext uri="{FF2B5EF4-FFF2-40B4-BE49-F238E27FC236}">
                    <a16:creationId xmlns:a16="http://schemas.microsoft.com/office/drawing/2014/main" id="{346FADC3-04B6-F7AE-9563-5871B93728E3}"/>
                  </a:ext>
                </a:extLst>
              </p:cNvPr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4" name="Google Shape;281;p2">
              <a:extLst>
                <a:ext uri="{FF2B5EF4-FFF2-40B4-BE49-F238E27FC236}">
                  <a16:creationId xmlns:a16="http://schemas.microsoft.com/office/drawing/2014/main" id="{51151E7D-2E37-87E7-F685-F51185208F8F}"/>
                </a:ext>
              </a:extLst>
            </p:cNvPr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61" name="Google Shape;282;p2">
                <a:extLst>
                  <a:ext uri="{FF2B5EF4-FFF2-40B4-BE49-F238E27FC236}">
                    <a16:creationId xmlns:a16="http://schemas.microsoft.com/office/drawing/2014/main" id="{93E1ECA8-0D20-E9B4-E2BC-10ED6922ADA4}"/>
                  </a:ext>
                </a:extLst>
              </p:cNvPr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Google Shape;283;p2">
                <a:extLst>
                  <a:ext uri="{FF2B5EF4-FFF2-40B4-BE49-F238E27FC236}">
                    <a16:creationId xmlns:a16="http://schemas.microsoft.com/office/drawing/2014/main" id="{893D9929-E9AB-A585-97FC-26A1737F6AAE}"/>
                  </a:ext>
                </a:extLst>
              </p:cNvPr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Google Shape;284;p2">
                <a:extLst>
                  <a:ext uri="{FF2B5EF4-FFF2-40B4-BE49-F238E27FC236}">
                    <a16:creationId xmlns:a16="http://schemas.microsoft.com/office/drawing/2014/main" id="{2A7099AE-0776-1065-E9C8-182D507FFBE5}"/>
                  </a:ext>
                </a:extLst>
              </p:cNvPr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Google Shape;285;p2">
                <a:extLst>
                  <a:ext uri="{FF2B5EF4-FFF2-40B4-BE49-F238E27FC236}">
                    <a16:creationId xmlns:a16="http://schemas.microsoft.com/office/drawing/2014/main" id="{4E017544-116A-73FA-33E0-4F1D59CC63B8}"/>
                  </a:ext>
                </a:extLst>
              </p:cNvPr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Google Shape;286;p2">
                <a:extLst>
                  <a:ext uri="{FF2B5EF4-FFF2-40B4-BE49-F238E27FC236}">
                    <a16:creationId xmlns:a16="http://schemas.microsoft.com/office/drawing/2014/main" id="{B906DC57-6A12-3F34-45F4-81D5BA24F236}"/>
                  </a:ext>
                </a:extLst>
              </p:cNvPr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Google Shape;287;p2">
                <a:extLst>
                  <a:ext uri="{FF2B5EF4-FFF2-40B4-BE49-F238E27FC236}">
                    <a16:creationId xmlns:a16="http://schemas.microsoft.com/office/drawing/2014/main" id="{F0F661CE-313B-BCB1-4D31-804FA9F4BC49}"/>
                  </a:ext>
                </a:extLst>
              </p:cNvPr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Google Shape;288;p2">
                <a:extLst>
                  <a:ext uri="{FF2B5EF4-FFF2-40B4-BE49-F238E27FC236}">
                    <a16:creationId xmlns:a16="http://schemas.microsoft.com/office/drawing/2014/main" id="{F951B42E-C75D-7A4C-A5B2-CE54D07EE270}"/>
                  </a:ext>
                </a:extLst>
              </p:cNvPr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Google Shape;289;p2">
                <a:extLst>
                  <a:ext uri="{FF2B5EF4-FFF2-40B4-BE49-F238E27FC236}">
                    <a16:creationId xmlns:a16="http://schemas.microsoft.com/office/drawing/2014/main" id="{E1D2A36C-9F4D-C5E0-ACED-0F2E63A82F7B}"/>
                  </a:ext>
                </a:extLst>
              </p:cNvPr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Google Shape;290;p2">
                <a:extLst>
                  <a:ext uri="{FF2B5EF4-FFF2-40B4-BE49-F238E27FC236}">
                    <a16:creationId xmlns:a16="http://schemas.microsoft.com/office/drawing/2014/main" id="{548CC098-022B-7B7F-7AE1-D77892DF0EE1}"/>
                  </a:ext>
                </a:extLst>
              </p:cNvPr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Google Shape;291;p2">
                <a:extLst>
                  <a:ext uri="{FF2B5EF4-FFF2-40B4-BE49-F238E27FC236}">
                    <a16:creationId xmlns:a16="http://schemas.microsoft.com/office/drawing/2014/main" id="{376E0C20-5A3A-6F09-1BD6-37AD33009CD6}"/>
                  </a:ext>
                </a:extLst>
              </p:cNvPr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Google Shape;292;p2">
                <a:extLst>
                  <a:ext uri="{FF2B5EF4-FFF2-40B4-BE49-F238E27FC236}">
                    <a16:creationId xmlns:a16="http://schemas.microsoft.com/office/drawing/2014/main" id="{CBB33CF4-5E52-FAAD-8DEE-D1ED55373677}"/>
                  </a:ext>
                </a:extLst>
              </p:cNvPr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Google Shape;293;p2">
                <a:extLst>
                  <a:ext uri="{FF2B5EF4-FFF2-40B4-BE49-F238E27FC236}">
                    <a16:creationId xmlns:a16="http://schemas.microsoft.com/office/drawing/2014/main" id="{20154F1C-B97F-3D01-3A4C-4BF389754ED4}"/>
                  </a:ext>
                </a:extLst>
              </p:cNvPr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Google Shape;294;p2">
                <a:extLst>
                  <a:ext uri="{FF2B5EF4-FFF2-40B4-BE49-F238E27FC236}">
                    <a16:creationId xmlns:a16="http://schemas.microsoft.com/office/drawing/2014/main" id="{6BA67BFA-05CB-A82F-7BF9-B76F5123C4EE}"/>
                  </a:ext>
                </a:extLst>
              </p:cNvPr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Google Shape;295;p2">
                <a:extLst>
                  <a:ext uri="{FF2B5EF4-FFF2-40B4-BE49-F238E27FC236}">
                    <a16:creationId xmlns:a16="http://schemas.microsoft.com/office/drawing/2014/main" id="{80A97393-2BE7-76AB-3701-97F084A201E2}"/>
                  </a:ext>
                </a:extLst>
              </p:cNvPr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Google Shape;296;p2">
                <a:extLst>
                  <a:ext uri="{FF2B5EF4-FFF2-40B4-BE49-F238E27FC236}">
                    <a16:creationId xmlns:a16="http://schemas.microsoft.com/office/drawing/2014/main" id="{C45A16BF-D705-68EA-49B4-B3068D7C9945}"/>
                  </a:ext>
                </a:extLst>
              </p:cNvPr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Google Shape;297;p2">
                <a:extLst>
                  <a:ext uri="{FF2B5EF4-FFF2-40B4-BE49-F238E27FC236}">
                    <a16:creationId xmlns:a16="http://schemas.microsoft.com/office/drawing/2014/main" id="{496FFC73-D4A3-BEBB-0E1B-0142E22256FD}"/>
                  </a:ext>
                </a:extLst>
              </p:cNvPr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5" name="Google Shape;298;p2">
              <a:extLst>
                <a:ext uri="{FF2B5EF4-FFF2-40B4-BE49-F238E27FC236}">
                  <a16:creationId xmlns:a16="http://schemas.microsoft.com/office/drawing/2014/main" id="{6047461C-0E73-D8F6-2AD5-F1C3F37AD197}"/>
                </a:ext>
              </a:extLst>
            </p:cNvPr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defRPr/>
              </a:pPr>
              <a:endParaRPr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Google Shape;299;p2">
              <a:extLst>
                <a:ext uri="{FF2B5EF4-FFF2-40B4-BE49-F238E27FC236}">
                  <a16:creationId xmlns:a16="http://schemas.microsoft.com/office/drawing/2014/main" id="{D4E194A7-A368-B11A-A0E7-A637A6DA1B6F}"/>
                </a:ext>
              </a:extLst>
            </p:cNvPr>
            <p:cNvSpPr/>
            <p:nvPr/>
          </p:nvSpPr>
          <p:spPr>
            <a:xfrm>
              <a:off x="7978534" y="718388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defRPr/>
              </a:pPr>
              <a:endParaRPr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Google Shape;300;p2">
              <a:extLst>
                <a:ext uri="{FF2B5EF4-FFF2-40B4-BE49-F238E27FC236}">
                  <a16:creationId xmlns:a16="http://schemas.microsoft.com/office/drawing/2014/main" id="{6C9BEF5A-CDEE-BCEE-AA22-0A5B02CF4C85}"/>
                </a:ext>
              </a:extLst>
            </p:cNvPr>
            <p:cNvSpPr/>
            <p:nvPr/>
          </p:nvSpPr>
          <p:spPr>
            <a:xfrm>
              <a:off x="372548" y="718388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defRPr/>
              </a:pPr>
              <a:endParaRPr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8" name="Google Shape;301;p2">
              <a:extLst>
                <a:ext uri="{FF2B5EF4-FFF2-40B4-BE49-F238E27FC236}">
                  <a16:creationId xmlns:a16="http://schemas.microsoft.com/office/drawing/2014/main" id="{17974CDF-05D2-7A0D-87E9-D9F2731E0F96}"/>
                </a:ext>
              </a:extLst>
            </p:cNvPr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29" name="Google Shape;302;p2">
                <a:extLst>
                  <a:ext uri="{FF2B5EF4-FFF2-40B4-BE49-F238E27FC236}">
                    <a16:creationId xmlns:a16="http://schemas.microsoft.com/office/drawing/2014/main" id="{96378B85-7576-8A7D-0E35-85057F60E957}"/>
                  </a:ext>
                </a:extLst>
              </p:cNvPr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Google Shape;303;p2">
                <a:extLst>
                  <a:ext uri="{FF2B5EF4-FFF2-40B4-BE49-F238E27FC236}">
                    <a16:creationId xmlns:a16="http://schemas.microsoft.com/office/drawing/2014/main" id="{A08FE917-8E54-88E5-3E2F-A3DFCEFC1FAE}"/>
                  </a:ext>
                </a:extLst>
              </p:cNvPr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Google Shape;304;p2">
                <a:extLst>
                  <a:ext uri="{FF2B5EF4-FFF2-40B4-BE49-F238E27FC236}">
                    <a16:creationId xmlns:a16="http://schemas.microsoft.com/office/drawing/2014/main" id="{5B29EC9C-0184-6710-1F41-B2120978732F}"/>
                  </a:ext>
                </a:extLst>
              </p:cNvPr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Google Shape;305;p2">
                <a:extLst>
                  <a:ext uri="{FF2B5EF4-FFF2-40B4-BE49-F238E27FC236}">
                    <a16:creationId xmlns:a16="http://schemas.microsoft.com/office/drawing/2014/main" id="{1372E91E-668F-0503-C4FB-BAAB0130CD19}"/>
                  </a:ext>
                </a:extLst>
              </p:cNvPr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Google Shape;306;p2">
                <a:extLst>
                  <a:ext uri="{FF2B5EF4-FFF2-40B4-BE49-F238E27FC236}">
                    <a16:creationId xmlns:a16="http://schemas.microsoft.com/office/drawing/2014/main" id="{B398EA1C-20CE-F6CF-5DE8-EB3DC72F4806}"/>
                  </a:ext>
                </a:extLst>
              </p:cNvPr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Google Shape;307;p2">
                <a:extLst>
                  <a:ext uri="{FF2B5EF4-FFF2-40B4-BE49-F238E27FC236}">
                    <a16:creationId xmlns:a16="http://schemas.microsoft.com/office/drawing/2014/main" id="{CC9E52A0-5D41-A036-3302-08CDBCF6A4FD}"/>
                  </a:ext>
                </a:extLst>
              </p:cNvPr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Google Shape;308;p2">
                <a:extLst>
                  <a:ext uri="{FF2B5EF4-FFF2-40B4-BE49-F238E27FC236}">
                    <a16:creationId xmlns:a16="http://schemas.microsoft.com/office/drawing/2014/main" id="{0C7506C4-CC69-7A65-A5EB-DDA567DA5787}"/>
                  </a:ext>
                </a:extLst>
              </p:cNvPr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Google Shape;309;p2">
                <a:extLst>
                  <a:ext uri="{FF2B5EF4-FFF2-40B4-BE49-F238E27FC236}">
                    <a16:creationId xmlns:a16="http://schemas.microsoft.com/office/drawing/2014/main" id="{243725B7-E69E-4346-08CC-BDCC8284BBD8}"/>
                  </a:ext>
                </a:extLst>
              </p:cNvPr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Google Shape;310;p2">
                <a:extLst>
                  <a:ext uri="{FF2B5EF4-FFF2-40B4-BE49-F238E27FC236}">
                    <a16:creationId xmlns:a16="http://schemas.microsoft.com/office/drawing/2014/main" id="{9A9D9A49-D71E-CFA6-4109-0DFC9867334A}"/>
                  </a:ext>
                </a:extLst>
              </p:cNvPr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Google Shape;311;p2">
                <a:extLst>
                  <a:ext uri="{FF2B5EF4-FFF2-40B4-BE49-F238E27FC236}">
                    <a16:creationId xmlns:a16="http://schemas.microsoft.com/office/drawing/2014/main" id="{E1951732-6DB4-BEA1-1A3E-EDC564763672}"/>
                  </a:ext>
                </a:extLst>
              </p:cNvPr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Google Shape;312;p2">
                <a:extLst>
                  <a:ext uri="{FF2B5EF4-FFF2-40B4-BE49-F238E27FC236}">
                    <a16:creationId xmlns:a16="http://schemas.microsoft.com/office/drawing/2014/main" id="{1C2D4BAA-1AEB-FC41-F307-D73D5862E3FE}"/>
                  </a:ext>
                </a:extLst>
              </p:cNvPr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Google Shape;313;p2">
                <a:extLst>
                  <a:ext uri="{FF2B5EF4-FFF2-40B4-BE49-F238E27FC236}">
                    <a16:creationId xmlns:a16="http://schemas.microsoft.com/office/drawing/2014/main" id="{E52EFABF-A6EF-9342-2F0E-8A2C2CFE8AD0}"/>
                  </a:ext>
                </a:extLst>
              </p:cNvPr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Google Shape;314;p2">
                <a:extLst>
                  <a:ext uri="{FF2B5EF4-FFF2-40B4-BE49-F238E27FC236}">
                    <a16:creationId xmlns:a16="http://schemas.microsoft.com/office/drawing/2014/main" id="{CE9E3D9B-4969-0DCC-1BAF-ED92B9018213}"/>
                  </a:ext>
                </a:extLst>
              </p:cNvPr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Google Shape;315;p2">
                <a:extLst>
                  <a:ext uri="{FF2B5EF4-FFF2-40B4-BE49-F238E27FC236}">
                    <a16:creationId xmlns:a16="http://schemas.microsoft.com/office/drawing/2014/main" id="{D3EC585B-F241-2F9B-91F4-0F80F80812AC}"/>
                  </a:ext>
                </a:extLst>
              </p:cNvPr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Google Shape;316;p2">
                <a:extLst>
                  <a:ext uri="{FF2B5EF4-FFF2-40B4-BE49-F238E27FC236}">
                    <a16:creationId xmlns:a16="http://schemas.microsoft.com/office/drawing/2014/main" id="{0B322E16-606E-33E5-387F-74DCDD9A49C3}"/>
                  </a:ext>
                </a:extLst>
              </p:cNvPr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Google Shape;317;p2">
                <a:extLst>
                  <a:ext uri="{FF2B5EF4-FFF2-40B4-BE49-F238E27FC236}">
                    <a16:creationId xmlns:a16="http://schemas.microsoft.com/office/drawing/2014/main" id="{49C570F0-91CB-FA0D-8500-1AB94AC27DC7}"/>
                  </a:ext>
                </a:extLst>
              </p:cNvPr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Google Shape;318;p2">
                <a:extLst>
                  <a:ext uri="{FF2B5EF4-FFF2-40B4-BE49-F238E27FC236}">
                    <a16:creationId xmlns:a16="http://schemas.microsoft.com/office/drawing/2014/main" id="{97D58149-23CD-6C33-8BB1-49B110E071BF}"/>
                  </a:ext>
                </a:extLst>
              </p:cNvPr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Google Shape;319;p2">
                <a:extLst>
                  <a:ext uri="{FF2B5EF4-FFF2-40B4-BE49-F238E27FC236}">
                    <a16:creationId xmlns:a16="http://schemas.microsoft.com/office/drawing/2014/main" id="{41EBF4E7-3A96-B2FE-93C5-FFD7C1ECBE5C}"/>
                  </a:ext>
                </a:extLst>
              </p:cNvPr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Google Shape;320;p2">
                <a:extLst>
                  <a:ext uri="{FF2B5EF4-FFF2-40B4-BE49-F238E27FC236}">
                    <a16:creationId xmlns:a16="http://schemas.microsoft.com/office/drawing/2014/main" id="{32254F6F-39F9-15E3-35FD-46EDA60F8B9D}"/>
                  </a:ext>
                </a:extLst>
              </p:cNvPr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Google Shape;321;p2">
                <a:extLst>
                  <a:ext uri="{FF2B5EF4-FFF2-40B4-BE49-F238E27FC236}">
                    <a16:creationId xmlns:a16="http://schemas.microsoft.com/office/drawing/2014/main" id="{D2CACB89-5E4F-E663-6FE0-9400143A3D28}"/>
                  </a:ext>
                </a:extLst>
              </p:cNvPr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Google Shape;322;p2">
                <a:extLst>
                  <a:ext uri="{FF2B5EF4-FFF2-40B4-BE49-F238E27FC236}">
                    <a16:creationId xmlns:a16="http://schemas.microsoft.com/office/drawing/2014/main" id="{1106DF1B-4C7B-5793-F656-3B1ACF115A42}"/>
                  </a:ext>
                </a:extLst>
              </p:cNvPr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Google Shape;323;p2">
                <a:extLst>
                  <a:ext uri="{FF2B5EF4-FFF2-40B4-BE49-F238E27FC236}">
                    <a16:creationId xmlns:a16="http://schemas.microsoft.com/office/drawing/2014/main" id="{415657AF-DC31-B691-A5BB-CC7C3EEAE2A4}"/>
                  </a:ext>
                </a:extLst>
              </p:cNvPr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Google Shape;324;p2">
                <a:extLst>
                  <a:ext uri="{FF2B5EF4-FFF2-40B4-BE49-F238E27FC236}">
                    <a16:creationId xmlns:a16="http://schemas.microsoft.com/office/drawing/2014/main" id="{B26542CC-B899-4236-7A06-6F3BDCC2FABD}"/>
                  </a:ext>
                </a:extLst>
              </p:cNvPr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Google Shape;325;p2">
                <a:extLst>
                  <a:ext uri="{FF2B5EF4-FFF2-40B4-BE49-F238E27FC236}">
                    <a16:creationId xmlns:a16="http://schemas.microsoft.com/office/drawing/2014/main" id="{1191A337-D64C-AACF-38F9-E03FEB383F99}"/>
                  </a:ext>
                </a:extLst>
              </p:cNvPr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Google Shape;326;p2">
                <a:extLst>
                  <a:ext uri="{FF2B5EF4-FFF2-40B4-BE49-F238E27FC236}">
                    <a16:creationId xmlns:a16="http://schemas.microsoft.com/office/drawing/2014/main" id="{251BC780-B564-AC13-5175-71865DEB6C87}"/>
                  </a:ext>
                </a:extLst>
              </p:cNvPr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Google Shape;327;p2">
                <a:extLst>
                  <a:ext uri="{FF2B5EF4-FFF2-40B4-BE49-F238E27FC236}">
                    <a16:creationId xmlns:a16="http://schemas.microsoft.com/office/drawing/2014/main" id="{2A5F9201-D1F1-1E89-4A17-984CB8FEB8D4}"/>
                  </a:ext>
                </a:extLst>
              </p:cNvPr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Google Shape;328;p2">
                <a:extLst>
                  <a:ext uri="{FF2B5EF4-FFF2-40B4-BE49-F238E27FC236}">
                    <a16:creationId xmlns:a16="http://schemas.microsoft.com/office/drawing/2014/main" id="{47E3DBFC-CF53-8EA5-D0EA-7A5E5D89997D}"/>
                  </a:ext>
                </a:extLst>
              </p:cNvPr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Google Shape;329;p2">
                <a:extLst>
                  <a:ext uri="{FF2B5EF4-FFF2-40B4-BE49-F238E27FC236}">
                    <a16:creationId xmlns:a16="http://schemas.microsoft.com/office/drawing/2014/main" id="{F528C8D2-623B-895B-555F-5FF666B45E81}"/>
                  </a:ext>
                </a:extLst>
              </p:cNvPr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Google Shape;330;p2">
                <a:extLst>
                  <a:ext uri="{FF2B5EF4-FFF2-40B4-BE49-F238E27FC236}">
                    <a16:creationId xmlns:a16="http://schemas.microsoft.com/office/drawing/2014/main" id="{72B7BC58-1FAB-6305-47A5-E6518D560023}"/>
                  </a:ext>
                </a:extLst>
              </p:cNvPr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Google Shape;331;p2">
                <a:extLst>
                  <a:ext uri="{FF2B5EF4-FFF2-40B4-BE49-F238E27FC236}">
                    <a16:creationId xmlns:a16="http://schemas.microsoft.com/office/drawing/2014/main" id="{980A70C7-C4F3-CBCE-2B09-31AE89264998}"/>
                  </a:ext>
                </a:extLst>
              </p:cNvPr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Google Shape;332;p2">
                <a:extLst>
                  <a:ext uri="{FF2B5EF4-FFF2-40B4-BE49-F238E27FC236}">
                    <a16:creationId xmlns:a16="http://schemas.microsoft.com/office/drawing/2014/main" id="{4C6CBB9F-F9E5-F5F7-20F0-23F8E782BC81}"/>
                  </a:ext>
                </a:extLst>
              </p:cNvPr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Google Shape;333;p2">
                <a:extLst>
                  <a:ext uri="{FF2B5EF4-FFF2-40B4-BE49-F238E27FC236}">
                    <a16:creationId xmlns:a16="http://schemas.microsoft.com/office/drawing/2014/main" id="{3F363751-E610-999F-FF1C-BAF3A30BB4CC}"/>
                  </a:ext>
                </a:extLst>
              </p:cNvPr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pPr defTabSz="1371600">
                  <a:defRPr/>
                </a:pPr>
                <a:endParaRPr sz="2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49" name="Picture 448">
            <a:extLst>
              <a:ext uri="{FF2B5EF4-FFF2-40B4-BE49-F238E27FC236}">
                <a16:creationId xmlns:a16="http://schemas.microsoft.com/office/drawing/2014/main" id="{6B4C4FF5-8392-D13B-A006-4BEA06A09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985" y="238359"/>
            <a:ext cx="12254022" cy="1600338"/>
          </a:xfrm>
          <a:prstGeom prst="rect">
            <a:avLst/>
          </a:prstGeom>
        </p:spPr>
      </p:pic>
      <p:sp>
        <p:nvSpPr>
          <p:cNvPr id="453" name="TextBox 452">
            <a:extLst>
              <a:ext uri="{FF2B5EF4-FFF2-40B4-BE49-F238E27FC236}">
                <a16:creationId xmlns:a16="http://schemas.microsoft.com/office/drawing/2014/main" id="{212FE0A2-8364-1434-44F3-D5882BE1E413}"/>
              </a:ext>
            </a:extLst>
          </p:cNvPr>
          <p:cNvSpPr txBox="1"/>
          <p:nvPr/>
        </p:nvSpPr>
        <p:spPr>
          <a:xfrm>
            <a:off x="4170047" y="1348115"/>
            <a:ext cx="109556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 defTabSz="1371600">
              <a:defRPr/>
            </a:pP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1439999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2427" y="5242135"/>
            <a:ext cx="3786490" cy="5044865"/>
            <a:chOff x="0" y="0"/>
            <a:chExt cx="5048653" cy="67264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46557"/>
          <a:stretch>
            <a:fillRect/>
          </a:stretch>
        </p:blipFill>
        <p:spPr>
          <a:xfrm>
            <a:off x="14960892" y="265797"/>
            <a:ext cx="2928237" cy="15258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301777">
            <a:off x="3794" y="306286"/>
            <a:ext cx="2049812" cy="20498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55253" y="1034011"/>
            <a:ext cx="11543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3. Vì sao cần bảo quản đồ dùng cá nhân</a:t>
            </a:r>
            <a:r>
              <a:rPr lang="vi-V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vi-VN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782545"/>
            <a:ext cx="11716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Cần bảo quản đồ dùng cá nhân là vì khi cần dùng đến đồ mình cần l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ấ</a:t>
            </a: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y sẽ dễ dàng, tiện nghi và tiết kiệm thời gian tìm kiếm.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4597" y="5930430"/>
            <a:ext cx="1594703" cy="45210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1777">
            <a:off x="531490" y="572083"/>
            <a:ext cx="2049812" cy="204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61327" y="4423536"/>
            <a:ext cx="6278527" cy="54858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75467" y="1596989"/>
            <a:ext cx="9850248" cy="1934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84"/>
              </a:lnSpc>
            </a:pPr>
            <a:r>
              <a:rPr lang="en-US" sz="9600" dirty="0">
                <a:solidFill>
                  <a:srgbClr val="FF9F10"/>
                </a:solidFill>
                <a:latin typeface="Jeepers Bold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50467" y="-712113"/>
            <a:ext cx="11019278" cy="11711225"/>
            <a:chOff x="0" y="0"/>
            <a:chExt cx="14692371" cy="1561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2550986" y="4100153"/>
              <a:ext cx="1855231" cy="260966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881836" y="3573153"/>
              <a:ext cx="305103" cy="285687"/>
            </a:xfrm>
            <a:prstGeom prst="rect">
              <a:avLst/>
            </a:prstGeom>
          </p:spPr>
        </p:pic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2"/>
          <a:srcRect l="7886" t="1146" r="4922"/>
          <a:stretch>
            <a:fillRect/>
          </a:stretch>
        </p:blipFill>
        <p:spPr>
          <a:xfrm>
            <a:off x="0" y="3029561"/>
            <a:ext cx="10591800" cy="725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62618" y="4935633"/>
            <a:ext cx="1912460" cy="54219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04826" y="6687590"/>
            <a:ext cx="2515584" cy="36030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5946">
            <a:off x="16233089" y="4595218"/>
            <a:ext cx="859060" cy="7809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85095" y="9346980"/>
            <a:ext cx="644284" cy="6501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46557"/>
          <a:stretch>
            <a:fillRect/>
          </a:stretch>
        </p:blipFill>
        <p:spPr>
          <a:xfrm>
            <a:off x="14420616" y="323572"/>
            <a:ext cx="3499794" cy="1823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6684" y="0"/>
            <a:ext cx="2470768" cy="24707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/>
          <a:srcRect l="8453" r="3666" b="7715"/>
          <a:stretch>
            <a:fillRect/>
          </a:stretch>
        </p:blipFill>
        <p:spPr>
          <a:xfrm>
            <a:off x="2619574" y="723900"/>
            <a:ext cx="11801042" cy="905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25577"/>
            <a:ext cx="12914726" cy="5317117"/>
            <a:chOff x="0" y="0"/>
            <a:chExt cx="36500627" cy="15027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00628" cy="15027659"/>
            </a:xfrm>
            <a:custGeom>
              <a:avLst/>
              <a:gdLst/>
              <a:ahLst/>
              <a:cxnLst/>
              <a:rect l="l" t="t" r="r" b="b"/>
              <a:pathLst>
                <a:path w="36500628" h="15027659">
                  <a:moveTo>
                    <a:pt x="361958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4722859"/>
                  </a:lnTo>
                  <a:cubicBezTo>
                    <a:pt x="0" y="14891770"/>
                    <a:pt x="135890" y="15027659"/>
                    <a:pt x="304800" y="15027659"/>
                  </a:cubicBezTo>
                  <a:lnTo>
                    <a:pt x="36195828" y="15027659"/>
                  </a:lnTo>
                  <a:cubicBezTo>
                    <a:pt x="36364735" y="15027659"/>
                    <a:pt x="36500628" y="14891770"/>
                    <a:pt x="36500628" y="14722859"/>
                  </a:cubicBezTo>
                  <a:lnTo>
                    <a:pt x="36500628" y="304800"/>
                  </a:lnTo>
                  <a:cubicBezTo>
                    <a:pt x="36500628" y="135890"/>
                    <a:pt x="36364735" y="0"/>
                    <a:pt x="3619582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62618" y="4935633"/>
            <a:ext cx="1912460" cy="5421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04826" y="6687590"/>
            <a:ext cx="2515584" cy="36030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5946">
            <a:off x="16233089" y="4595218"/>
            <a:ext cx="859060" cy="7809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85095" y="9346980"/>
            <a:ext cx="644284" cy="650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46557"/>
          <a:stretch>
            <a:fillRect/>
          </a:stretch>
        </p:blipFill>
        <p:spPr>
          <a:xfrm>
            <a:off x="13759506" y="1028700"/>
            <a:ext cx="3499794" cy="18236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06200" y="381557"/>
            <a:ext cx="2470768" cy="24707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83218" y="6650314"/>
            <a:ext cx="7921565" cy="334686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2400" y="1940512"/>
            <a:ext cx="13400137" cy="4495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Luôn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nâng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niu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,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bảo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quản</a:t>
            </a:r>
            <a:endParaRPr lang="en-US" sz="6399" dirty="0">
              <a:solidFill>
                <a:srgbClr val="152A69"/>
              </a:solidFill>
              <a:latin typeface="Be Vietnam"/>
            </a:endParaRPr>
          </a:p>
          <a:p>
            <a:pPr>
              <a:lnSpc>
                <a:spcPts val="8959"/>
              </a:lnSpc>
            </a:pP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Mọi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đồ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dùng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cá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nhân</a:t>
            </a:r>
            <a:endParaRPr lang="en-US" sz="6399" dirty="0">
              <a:solidFill>
                <a:srgbClr val="152A69"/>
              </a:solidFill>
              <a:latin typeface="Be Vietnam"/>
            </a:endParaRPr>
          </a:p>
          <a:p>
            <a:pPr>
              <a:lnSpc>
                <a:spcPts val="8959"/>
              </a:lnSpc>
            </a:pP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Bên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nhau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ta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gắn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bó</a:t>
            </a:r>
            <a:endParaRPr lang="en-US" sz="6399" dirty="0">
              <a:solidFill>
                <a:srgbClr val="152A69"/>
              </a:solidFill>
              <a:latin typeface="Be Vietnam"/>
            </a:endParaRPr>
          </a:p>
          <a:p>
            <a:pPr marL="0" lvl="1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Như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những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người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bạn</a:t>
            </a:r>
            <a:r>
              <a:rPr lang="en-US" sz="6399" dirty="0">
                <a:solidFill>
                  <a:srgbClr val="152A69"/>
                </a:solidFill>
                <a:latin typeface="Be Vietnam"/>
              </a:rPr>
              <a:t> </a:t>
            </a:r>
            <a:r>
              <a:rPr lang="en-US" sz="6399" dirty="0" err="1">
                <a:solidFill>
                  <a:srgbClr val="152A69"/>
                </a:solidFill>
                <a:latin typeface="Be Vietnam"/>
              </a:rPr>
              <a:t>thân</a:t>
            </a:r>
            <a:endParaRPr lang="en-US" sz="6399" dirty="0">
              <a:solidFill>
                <a:srgbClr val="152A69"/>
              </a:solidFill>
              <a:latin typeface="Be Vietna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1408" y="-88055"/>
            <a:ext cx="4556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80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Ghi nhớ:</a:t>
            </a:r>
            <a:endParaRPr lang="en-US" sz="8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233" y="-120074"/>
            <a:ext cx="18699646" cy="10546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grpSp>
        <p:nvGrpSpPr>
          <p:cNvPr id="45" name="Group 45"/>
          <p:cNvGrpSpPr/>
          <p:nvPr/>
        </p:nvGrpSpPr>
        <p:grpSpPr>
          <a:xfrm rot="-10800000">
            <a:off x="12321898" y="2521254"/>
            <a:ext cx="2732889" cy="2901890"/>
            <a:chOff x="0" y="0"/>
            <a:chExt cx="1939631" cy="2059577"/>
          </a:xfrm>
        </p:grpSpPr>
        <p:sp>
          <p:nvSpPr>
            <p:cNvPr id="46" name="Freeform 46"/>
            <p:cNvSpPr/>
            <p:nvPr/>
          </p:nvSpPr>
          <p:spPr>
            <a:xfrm>
              <a:off x="10160" y="16510"/>
              <a:ext cx="1916771" cy="2031637"/>
            </a:xfrm>
            <a:custGeom>
              <a:avLst/>
              <a:gdLst/>
              <a:ahLst/>
              <a:cxnLst/>
              <a:rect l="l" t="t" r="r" b="b"/>
              <a:pathLst>
                <a:path w="1916771" h="2031637">
                  <a:moveTo>
                    <a:pt x="1916771" y="2031637"/>
                  </a:moveTo>
                  <a:lnTo>
                    <a:pt x="0" y="2024017"/>
                  </a:lnTo>
                  <a:lnTo>
                    <a:pt x="0" y="717852"/>
                  </a:lnTo>
                  <a:lnTo>
                    <a:pt x="17780" y="19050"/>
                  </a:lnTo>
                  <a:lnTo>
                    <a:pt x="953643" y="0"/>
                  </a:lnTo>
                  <a:lnTo>
                    <a:pt x="1897721" y="5080"/>
                  </a:lnTo>
                  <a:close/>
                </a:path>
              </a:pathLst>
            </a:custGeom>
            <a:solidFill>
              <a:srgbClr val="9BDE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-3810" y="0"/>
              <a:ext cx="1945981" cy="2058307"/>
            </a:xfrm>
            <a:custGeom>
              <a:avLst/>
              <a:gdLst/>
              <a:ahLst/>
              <a:cxnLst/>
              <a:rect l="l" t="t" r="r" b="b"/>
              <a:pathLst>
                <a:path w="1945981" h="2058307">
                  <a:moveTo>
                    <a:pt x="1911691" y="21590"/>
                  </a:moveTo>
                  <a:cubicBezTo>
                    <a:pt x="1912961" y="34290"/>
                    <a:pt x="1912961" y="44450"/>
                    <a:pt x="1914231" y="54610"/>
                  </a:cubicBezTo>
                  <a:cubicBezTo>
                    <a:pt x="1916771" y="94239"/>
                    <a:pt x="1918041" y="137533"/>
                    <a:pt x="1920581" y="179280"/>
                  </a:cubicBezTo>
                  <a:cubicBezTo>
                    <a:pt x="1920581" y="239581"/>
                    <a:pt x="1933281" y="1428601"/>
                    <a:pt x="1939631" y="1488902"/>
                  </a:cubicBezTo>
                  <a:cubicBezTo>
                    <a:pt x="1945981" y="1580127"/>
                    <a:pt x="1942171" y="1672899"/>
                    <a:pt x="1942171" y="1764124"/>
                  </a:cubicBezTo>
                  <a:cubicBezTo>
                    <a:pt x="1942171" y="1844526"/>
                    <a:pt x="1943441" y="1918743"/>
                    <a:pt x="1944711" y="1997347"/>
                  </a:cubicBezTo>
                  <a:cubicBezTo>
                    <a:pt x="1944711" y="2018937"/>
                    <a:pt x="1944711" y="2032907"/>
                    <a:pt x="1944711" y="2057037"/>
                  </a:cubicBezTo>
                  <a:cubicBezTo>
                    <a:pt x="1921851" y="2057037"/>
                    <a:pt x="1901531" y="2058307"/>
                    <a:pt x="1880460" y="2057037"/>
                  </a:cubicBezTo>
                  <a:cubicBezTo>
                    <a:pt x="1785977" y="2051957"/>
                    <a:pt x="1690041" y="2058307"/>
                    <a:pt x="1595559" y="2053227"/>
                  </a:cubicBezTo>
                  <a:cubicBezTo>
                    <a:pt x="1538869" y="2049417"/>
                    <a:pt x="1483633" y="2051957"/>
                    <a:pt x="1426944" y="2049417"/>
                  </a:cubicBezTo>
                  <a:cubicBezTo>
                    <a:pt x="1400779" y="2048147"/>
                    <a:pt x="1374615" y="2046877"/>
                    <a:pt x="1348450" y="2045607"/>
                  </a:cubicBezTo>
                  <a:cubicBezTo>
                    <a:pt x="1332461" y="2045607"/>
                    <a:pt x="1317925" y="2046877"/>
                    <a:pt x="1301936" y="2046877"/>
                  </a:cubicBezTo>
                  <a:cubicBezTo>
                    <a:pt x="1261236" y="2045607"/>
                    <a:pt x="1149310" y="2046877"/>
                    <a:pt x="1108610" y="2045607"/>
                  </a:cubicBezTo>
                  <a:cubicBezTo>
                    <a:pt x="1079538" y="2044337"/>
                    <a:pt x="498107" y="2053227"/>
                    <a:pt x="469035" y="2051957"/>
                  </a:cubicBezTo>
                  <a:cubicBezTo>
                    <a:pt x="461768" y="2051957"/>
                    <a:pt x="453046" y="2053227"/>
                    <a:pt x="445778" y="2053227"/>
                  </a:cubicBezTo>
                  <a:cubicBezTo>
                    <a:pt x="428335" y="2053227"/>
                    <a:pt x="412346" y="2054497"/>
                    <a:pt x="394903" y="2054497"/>
                  </a:cubicBezTo>
                  <a:cubicBezTo>
                    <a:pt x="351296" y="2054497"/>
                    <a:pt x="309142" y="2053227"/>
                    <a:pt x="265534" y="2051957"/>
                  </a:cubicBezTo>
                  <a:cubicBezTo>
                    <a:pt x="239370" y="2050687"/>
                    <a:pt x="213206" y="2049417"/>
                    <a:pt x="188495" y="2048147"/>
                  </a:cubicBezTo>
                  <a:cubicBezTo>
                    <a:pt x="141980" y="2046877"/>
                    <a:pt x="95466" y="2045607"/>
                    <a:pt x="48260" y="2045607"/>
                  </a:cubicBezTo>
                  <a:cubicBezTo>
                    <a:pt x="38100" y="2045607"/>
                    <a:pt x="29210" y="2045607"/>
                    <a:pt x="19050" y="2044337"/>
                  </a:cubicBezTo>
                  <a:cubicBezTo>
                    <a:pt x="10160" y="2043067"/>
                    <a:pt x="5080" y="2036717"/>
                    <a:pt x="7620" y="2027827"/>
                  </a:cubicBezTo>
                  <a:cubicBezTo>
                    <a:pt x="16510" y="1996052"/>
                    <a:pt x="12700" y="1957397"/>
                    <a:pt x="11430" y="1917197"/>
                  </a:cubicBezTo>
                  <a:cubicBezTo>
                    <a:pt x="10160" y="1835248"/>
                    <a:pt x="6350" y="1754847"/>
                    <a:pt x="7620" y="1672899"/>
                  </a:cubicBezTo>
                  <a:cubicBezTo>
                    <a:pt x="5080" y="1570850"/>
                    <a:pt x="0" y="307613"/>
                    <a:pt x="7620" y="204019"/>
                  </a:cubicBezTo>
                  <a:cubicBezTo>
                    <a:pt x="8890" y="183918"/>
                    <a:pt x="7620" y="162272"/>
                    <a:pt x="8890" y="142171"/>
                  </a:cubicBezTo>
                  <a:cubicBezTo>
                    <a:pt x="10160" y="109701"/>
                    <a:pt x="12700" y="741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126" y="30480"/>
                    <a:pt x="82384" y="29210"/>
                  </a:cubicBezTo>
                  <a:cubicBezTo>
                    <a:pt x="121630" y="25400"/>
                    <a:pt x="160877" y="22860"/>
                    <a:pt x="201577" y="20320"/>
                  </a:cubicBezTo>
                  <a:cubicBezTo>
                    <a:pt x="229195" y="17780"/>
                    <a:pt x="256813" y="16510"/>
                    <a:pt x="282977" y="13970"/>
                  </a:cubicBezTo>
                  <a:cubicBezTo>
                    <a:pt x="309142" y="11430"/>
                    <a:pt x="336760" y="8890"/>
                    <a:pt x="362924" y="8890"/>
                  </a:cubicBezTo>
                  <a:cubicBezTo>
                    <a:pt x="391996" y="7620"/>
                    <a:pt x="421067" y="10160"/>
                    <a:pt x="450139" y="8890"/>
                  </a:cubicBezTo>
                  <a:cubicBezTo>
                    <a:pt x="486478" y="8890"/>
                    <a:pt x="1144949" y="6350"/>
                    <a:pt x="1181289" y="5080"/>
                  </a:cubicBezTo>
                  <a:cubicBezTo>
                    <a:pt x="1216175" y="3810"/>
                    <a:pt x="1251061" y="2540"/>
                    <a:pt x="1287400" y="2540"/>
                  </a:cubicBezTo>
                  <a:cubicBezTo>
                    <a:pt x="1346997" y="1270"/>
                    <a:pt x="1405140" y="0"/>
                    <a:pt x="1464737" y="0"/>
                  </a:cubicBezTo>
                  <a:cubicBezTo>
                    <a:pt x="1489447" y="0"/>
                    <a:pt x="1515612" y="2540"/>
                    <a:pt x="1540323" y="2540"/>
                  </a:cubicBezTo>
                  <a:cubicBezTo>
                    <a:pt x="1608641" y="3810"/>
                    <a:pt x="1678413" y="5080"/>
                    <a:pt x="1746731" y="7620"/>
                  </a:cubicBezTo>
                  <a:cubicBezTo>
                    <a:pt x="1783070" y="8890"/>
                    <a:pt x="1819410" y="12700"/>
                    <a:pt x="1855749" y="16510"/>
                  </a:cubicBezTo>
                  <a:cubicBezTo>
                    <a:pt x="1864471" y="16510"/>
                    <a:pt x="1873192" y="16510"/>
                    <a:pt x="1880460" y="16510"/>
                  </a:cubicBezTo>
                  <a:cubicBezTo>
                    <a:pt x="1892641" y="17780"/>
                    <a:pt x="1901531" y="20320"/>
                    <a:pt x="1911691" y="21590"/>
                  </a:cubicBezTo>
                  <a:close/>
                  <a:moveTo>
                    <a:pt x="1921851" y="2040527"/>
                  </a:moveTo>
                  <a:cubicBezTo>
                    <a:pt x="1923121" y="2024017"/>
                    <a:pt x="1924391" y="2011317"/>
                    <a:pt x="1924391" y="1998617"/>
                  </a:cubicBezTo>
                  <a:cubicBezTo>
                    <a:pt x="1923121" y="1911012"/>
                    <a:pt x="1921851" y="1829064"/>
                    <a:pt x="1921851" y="1740931"/>
                  </a:cubicBezTo>
                  <a:cubicBezTo>
                    <a:pt x="1921851" y="1700730"/>
                    <a:pt x="1924391" y="1660529"/>
                    <a:pt x="1923121" y="1620328"/>
                  </a:cubicBezTo>
                  <a:cubicBezTo>
                    <a:pt x="1923121" y="1583220"/>
                    <a:pt x="1921851" y="1544565"/>
                    <a:pt x="1920581" y="1507456"/>
                  </a:cubicBezTo>
                  <a:cubicBezTo>
                    <a:pt x="1915501" y="1450247"/>
                    <a:pt x="1904071" y="265866"/>
                    <a:pt x="1904071" y="208657"/>
                  </a:cubicBezTo>
                  <a:cubicBezTo>
                    <a:pt x="1901531" y="160725"/>
                    <a:pt x="1898991" y="111247"/>
                    <a:pt x="1896451" y="63500"/>
                  </a:cubicBezTo>
                  <a:cubicBezTo>
                    <a:pt x="1895181" y="44450"/>
                    <a:pt x="1893911" y="43180"/>
                    <a:pt x="1876099" y="41910"/>
                  </a:cubicBezTo>
                  <a:cubicBezTo>
                    <a:pt x="1871739" y="41910"/>
                    <a:pt x="1868831" y="41910"/>
                    <a:pt x="1864471" y="40640"/>
                  </a:cubicBezTo>
                  <a:cubicBezTo>
                    <a:pt x="1828131" y="36830"/>
                    <a:pt x="1790338" y="31750"/>
                    <a:pt x="1753999" y="30480"/>
                  </a:cubicBezTo>
                  <a:cubicBezTo>
                    <a:pt x="1665330" y="26670"/>
                    <a:pt x="1575209" y="25400"/>
                    <a:pt x="1486540" y="22860"/>
                  </a:cubicBezTo>
                  <a:cubicBezTo>
                    <a:pt x="1473458" y="22860"/>
                    <a:pt x="1458922" y="22860"/>
                    <a:pt x="1445840" y="22860"/>
                  </a:cubicBezTo>
                  <a:cubicBezTo>
                    <a:pt x="1424036" y="22860"/>
                    <a:pt x="1402233" y="22860"/>
                    <a:pt x="1381883" y="22860"/>
                  </a:cubicBezTo>
                  <a:cubicBezTo>
                    <a:pt x="1335368" y="22860"/>
                    <a:pt x="1288854" y="22860"/>
                    <a:pt x="1243793" y="24130"/>
                  </a:cubicBezTo>
                  <a:cubicBezTo>
                    <a:pt x="1204546" y="25400"/>
                    <a:pt x="543168" y="29210"/>
                    <a:pt x="503921" y="29210"/>
                  </a:cubicBezTo>
                  <a:cubicBezTo>
                    <a:pt x="439964" y="29210"/>
                    <a:pt x="376006" y="26670"/>
                    <a:pt x="312049" y="33020"/>
                  </a:cubicBezTo>
                  <a:cubicBezTo>
                    <a:pt x="278617" y="36830"/>
                    <a:pt x="246638" y="36830"/>
                    <a:pt x="214659" y="38100"/>
                  </a:cubicBezTo>
                  <a:cubicBezTo>
                    <a:pt x="159423" y="41910"/>
                    <a:pt x="104187" y="45720"/>
                    <a:pt x="49530" y="50800"/>
                  </a:cubicBezTo>
                  <a:cubicBezTo>
                    <a:pt x="36830" y="50800"/>
                    <a:pt x="34290" y="53340"/>
                    <a:pt x="33020" y="69500"/>
                  </a:cubicBezTo>
                  <a:cubicBezTo>
                    <a:pt x="31750" y="97332"/>
                    <a:pt x="31750" y="125163"/>
                    <a:pt x="30480" y="152995"/>
                  </a:cubicBezTo>
                  <a:cubicBezTo>
                    <a:pt x="29210" y="199380"/>
                    <a:pt x="26670" y="244220"/>
                    <a:pt x="25400" y="290605"/>
                  </a:cubicBezTo>
                  <a:cubicBezTo>
                    <a:pt x="20320" y="340083"/>
                    <a:pt x="26670" y="1549204"/>
                    <a:pt x="29210" y="1598681"/>
                  </a:cubicBezTo>
                  <a:cubicBezTo>
                    <a:pt x="29210" y="1651252"/>
                    <a:pt x="29210" y="1705369"/>
                    <a:pt x="30480" y="1757939"/>
                  </a:cubicBezTo>
                  <a:cubicBezTo>
                    <a:pt x="30480" y="1796594"/>
                    <a:pt x="33020" y="1835248"/>
                    <a:pt x="33020" y="1873903"/>
                  </a:cubicBezTo>
                  <a:cubicBezTo>
                    <a:pt x="33020" y="1915650"/>
                    <a:pt x="33020" y="1957397"/>
                    <a:pt x="31750" y="1998617"/>
                  </a:cubicBezTo>
                  <a:cubicBezTo>
                    <a:pt x="31750" y="2002427"/>
                    <a:pt x="31750" y="2004967"/>
                    <a:pt x="31750" y="2008777"/>
                  </a:cubicBezTo>
                  <a:cubicBezTo>
                    <a:pt x="31750" y="2018937"/>
                    <a:pt x="35560" y="2022747"/>
                    <a:pt x="44450" y="2022747"/>
                  </a:cubicBezTo>
                  <a:cubicBezTo>
                    <a:pt x="62033" y="2022747"/>
                    <a:pt x="82384" y="2024017"/>
                    <a:pt x="101280" y="2024017"/>
                  </a:cubicBezTo>
                  <a:cubicBezTo>
                    <a:pt x="128898" y="2024017"/>
                    <a:pt x="157970" y="2021477"/>
                    <a:pt x="185588" y="2024017"/>
                  </a:cubicBezTo>
                  <a:cubicBezTo>
                    <a:pt x="230649" y="2027827"/>
                    <a:pt x="275710" y="2030367"/>
                    <a:pt x="320770" y="2029097"/>
                  </a:cubicBezTo>
                  <a:cubicBezTo>
                    <a:pt x="349842" y="2027827"/>
                    <a:pt x="377460" y="2030367"/>
                    <a:pt x="406532" y="2030367"/>
                  </a:cubicBezTo>
                  <a:cubicBezTo>
                    <a:pt x="448685" y="2030367"/>
                    <a:pt x="490839" y="2029097"/>
                    <a:pt x="532993" y="2030367"/>
                  </a:cubicBezTo>
                  <a:cubicBezTo>
                    <a:pt x="595497" y="2031637"/>
                    <a:pt x="1281586" y="2021477"/>
                    <a:pt x="1345543" y="2024017"/>
                  </a:cubicBezTo>
                  <a:cubicBezTo>
                    <a:pt x="1373161" y="2025287"/>
                    <a:pt x="1400779" y="2026557"/>
                    <a:pt x="1426944" y="2026557"/>
                  </a:cubicBezTo>
                  <a:cubicBezTo>
                    <a:pt x="1474912" y="2029097"/>
                    <a:pt x="1521426" y="2025287"/>
                    <a:pt x="1569394" y="2029097"/>
                  </a:cubicBezTo>
                  <a:cubicBezTo>
                    <a:pt x="1608641" y="2031637"/>
                    <a:pt x="1647888" y="2031637"/>
                    <a:pt x="1687134" y="2034177"/>
                  </a:cubicBezTo>
                  <a:cubicBezTo>
                    <a:pt x="1745277" y="2037987"/>
                    <a:pt x="1803421" y="2040527"/>
                    <a:pt x="1861563" y="2041797"/>
                  </a:cubicBezTo>
                  <a:cubicBezTo>
                    <a:pt x="1883367" y="2041797"/>
                    <a:pt x="1901531" y="2040527"/>
                    <a:pt x="1921851" y="2040527"/>
                  </a:cubicBezTo>
                  <a:close/>
                </a:path>
              </a:pathLst>
            </a:custGeom>
            <a:solidFill>
              <a:srgbClr val="9BDE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055990" y="2521254"/>
            <a:ext cx="2523017" cy="2901890"/>
            <a:chOff x="0" y="0"/>
            <a:chExt cx="1790677" cy="2059577"/>
          </a:xfrm>
        </p:grpSpPr>
        <p:sp>
          <p:nvSpPr>
            <p:cNvPr id="49" name="Freeform 49"/>
            <p:cNvSpPr/>
            <p:nvPr/>
          </p:nvSpPr>
          <p:spPr>
            <a:xfrm>
              <a:off x="10160" y="16510"/>
              <a:ext cx="1767817" cy="2031637"/>
            </a:xfrm>
            <a:custGeom>
              <a:avLst/>
              <a:gdLst/>
              <a:ahLst/>
              <a:cxnLst/>
              <a:rect l="l" t="t" r="r" b="b"/>
              <a:pathLst>
                <a:path w="1767817" h="2031637">
                  <a:moveTo>
                    <a:pt x="1767817" y="2031637"/>
                  </a:moveTo>
                  <a:lnTo>
                    <a:pt x="0" y="2024017"/>
                  </a:lnTo>
                  <a:lnTo>
                    <a:pt x="0" y="717852"/>
                  </a:lnTo>
                  <a:lnTo>
                    <a:pt x="17780" y="19050"/>
                  </a:lnTo>
                  <a:lnTo>
                    <a:pt x="879357" y="0"/>
                  </a:lnTo>
                  <a:lnTo>
                    <a:pt x="1748767" y="5080"/>
                  </a:lnTo>
                  <a:close/>
                </a:path>
              </a:pathLst>
            </a:custGeom>
            <a:solidFill>
              <a:srgbClr val="9BDE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-3810" y="0"/>
              <a:ext cx="1797027" cy="2058307"/>
            </a:xfrm>
            <a:custGeom>
              <a:avLst/>
              <a:gdLst/>
              <a:ahLst/>
              <a:cxnLst/>
              <a:rect l="l" t="t" r="r" b="b"/>
              <a:pathLst>
                <a:path w="1797027" h="2058307">
                  <a:moveTo>
                    <a:pt x="1762737" y="21590"/>
                  </a:moveTo>
                  <a:cubicBezTo>
                    <a:pt x="1764007" y="34290"/>
                    <a:pt x="1764007" y="44450"/>
                    <a:pt x="1765277" y="54610"/>
                  </a:cubicBezTo>
                  <a:cubicBezTo>
                    <a:pt x="1767817" y="94239"/>
                    <a:pt x="1769087" y="137533"/>
                    <a:pt x="1771627" y="179280"/>
                  </a:cubicBezTo>
                  <a:cubicBezTo>
                    <a:pt x="1771627" y="239581"/>
                    <a:pt x="1784327" y="1428601"/>
                    <a:pt x="1790677" y="1488902"/>
                  </a:cubicBezTo>
                  <a:cubicBezTo>
                    <a:pt x="1797027" y="1580127"/>
                    <a:pt x="1793217" y="1672899"/>
                    <a:pt x="1793217" y="1764124"/>
                  </a:cubicBezTo>
                  <a:cubicBezTo>
                    <a:pt x="1793217" y="1844526"/>
                    <a:pt x="1794487" y="1918743"/>
                    <a:pt x="1795757" y="1997347"/>
                  </a:cubicBezTo>
                  <a:cubicBezTo>
                    <a:pt x="1795757" y="2018937"/>
                    <a:pt x="1795757" y="2032907"/>
                    <a:pt x="1795757" y="2057037"/>
                  </a:cubicBezTo>
                  <a:cubicBezTo>
                    <a:pt x="1772897" y="2057037"/>
                    <a:pt x="1752577" y="2058307"/>
                    <a:pt x="1731989" y="2057037"/>
                  </a:cubicBezTo>
                  <a:cubicBezTo>
                    <a:pt x="1645185" y="2051957"/>
                    <a:pt x="1557045" y="2058307"/>
                    <a:pt x="1470241" y="2053227"/>
                  </a:cubicBezTo>
                  <a:cubicBezTo>
                    <a:pt x="1418159" y="2049417"/>
                    <a:pt x="1367412" y="2051957"/>
                    <a:pt x="1315329" y="2049417"/>
                  </a:cubicBezTo>
                  <a:cubicBezTo>
                    <a:pt x="1291291" y="2048147"/>
                    <a:pt x="1267253" y="2046877"/>
                    <a:pt x="1243215" y="2045607"/>
                  </a:cubicBezTo>
                  <a:cubicBezTo>
                    <a:pt x="1228525" y="2045607"/>
                    <a:pt x="1215170" y="2046877"/>
                    <a:pt x="1200481" y="2046877"/>
                  </a:cubicBezTo>
                  <a:cubicBezTo>
                    <a:pt x="1163088" y="2045607"/>
                    <a:pt x="1060258" y="2046877"/>
                    <a:pt x="1022866" y="2045607"/>
                  </a:cubicBezTo>
                  <a:cubicBezTo>
                    <a:pt x="996157" y="2044337"/>
                    <a:pt x="461977" y="2053227"/>
                    <a:pt x="435268" y="2051957"/>
                  </a:cubicBezTo>
                  <a:cubicBezTo>
                    <a:pt x="428591" y="2051957"/>
                    <a:pt x="420578" y="2053227"/>
                    <a:pt x="413901" y="2053227"/>
                  </a:cubicBezTo>
                  <a:cubicBezTo>
                    <a:pt x="397876" y="2053227"/>
                    <a:pt x="383186" y="2054497"/>
                    <a:pt x="367160" y="2054497"/>
                  </a:cubicBezTo>
                  <a:cubicBezTo>
                    <a:pt x="327097" y="2054497"/>
                    <a:pt x="288369" y="2053227"/>
                    <a:pt x="248306" y="2051957"/>
                  </a:cubicBezTo>
                  <a:cubicBezTo>
                    <a:pt x="224267" y="2050687"/>
                    <a:pt x="200229" y="2049417"/>
                    <a:pt x="177527" y="2048147"/>
                  </a:cubicBezTo>
                  <a:cubicBezTo>
                    <a:pt x="134792" y="2046877"/>
                    <a:pt x="92058" y="2045607"/>
                    <a:pt x="48260" y="2045607"/>
                  </a:cubicBezTo>
                  <a:cubicBezTo>
                    <a:pt x="38100" y="2045607"/>
                    <a:pt x="29210" y="2045607"/>
                    <a:pt x="19050" y="2044337"/>
                  </a:cubicBezTo>
                  <a:cubicBezTo>
                    <a:pt x="10160" y="2043067"/>
                    <a:pt x="5080" y="2036717"/>
                    <a:pt x="7620" y="2027827"/>
                  </a:cubicBezTo>
                  <a:cubicBezTo>
                    <a:pt x="16510" y="1996052"/>
                    <a:pt x="12700" y="1957397"/>
                    <a:pt x="11430" y="1917197"/>
                  </a:cubicBezTo>
                  <a:cubicBezTo>
                    <a:pt x="10160" y="1835248"/>
                    <a:pt x="6350" y="1754847"/>
                    <a:pt x="7620" y="1672899"/>
                  </a:cubicBezTo>
                  <a:cubicBezTo>
                    <a:pt x="5080" y="1570850"/>
                    <a:pt x="0" y="307613"/>
                    <a:pt x="7620" y="204019"/>
                  </a:cubicBezTo>
                  <a:cubicBezTo>
                    <a:pt x="8890" y="183918"/>
                    <a:pt x="7620" y="162272"/>
                    <a:pt x="8890" y="142171"/>
                  </a:cubicBezTo>
                  <a:cubicBezTo>
                    <a:pt x="10160" y="109701"/>
                    <a:pt x="12700" y="741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72" y="30480"/>
                    <a:pt x="80039" y="29210"/>
                  </a:cubicBezTo>
                  <a:cubicBezTo>
                    <a:pt x="116096" y="25400"/>
                    <a:pt x="152153" y="22860"/>
                    <a:pt x="189546" y="20320"/>
                  </a:cubicBezTo>
                  <a:cubicBezTo>
                    <a:pt x="214919" y="17780"/>
                    <a:pt x="240293" y="16510"/>
                    <a:pt x="264331" y="13970"/>
                  </a:cubicBezTo>
                  <a:cubicBezTo>
                    <a:pt x="288369" y="11430"/>
                    <a:pt x="313743" y="8890"/>
                    <a:pt x="337781" y="8890"/>
                  </a:cubicBezTo>
                  <a:cubicBezTo>
                    <a:pt x="364490" y="7620"/>
                    <a:pt x="391199" y="10160"/>
                    <a:pt x="417908" y="8890"/>
                  </a:cubicBezTo>
                  <a:cubicBezTo>
                    <a:pt x="451294" y="8890"/>
                    <a:pt x="1056252" y="6350"/>
                    <a:pt x="1089638" y="5080"/>
                  </a:cubicBezTo>
                  <a:cubicBezTo>
                    <a:pt x="1121689" y="3810"/>
                    <a:pt x="1153740" y="2540"/>
                    <a:pt x="1187126" y="2540"/>
                  </a:cubicBezTo>
                  <a:cubicBezTo>
                    <a:pt x="1241879" y="1270"/>
                    <a:pt x="1295297" y="0"/>
                    <a:pt x="1350051" y="0"/>
                  </a:cubicBezTo>
                  <a:cubicBezTo>
                    <a:pt x="1372753" y="0"/>
                    <a:pt x="1396792" y="2540"/>
                    <a:pt x="1419494" y="2540"/>
                  </a:cubicBezTo>
                  <a:cubicBezTo>
                    <a:pt x="1482260" y="3810"/>
                    <a:pt x="1546362" y="5080"/>
                    <a:pt x="1609128" y="7620"/>
                  </a:cubicBezTo>
                  <a:cubicBezTo>
                    <a:pt x="1642514" y="8890"/>
                    <a:pt x="1675900" y="12700"/>
                    <a:pt x="1709287" y="16510"/>
                  </a:cubicBezTo>
                  <a:cubicBezTo>
                    <a:pt x="1717299" y="16510"/>
                    <a:pt x="1725312" y="16510"/>
                    <a:pt x="1731989" y="16510"/>
                  </a:cubicBezTo>
                  <a:cubicBezTo>
                    <a:pt x="1743687" y="17780"/>
                    <a:pt x="1752577" y="20320"/>
                    <a:pt x="1762737" y="21590"/>
                  </a:cubicBezTo>
                  <a:close/>
                  <a:moveTo>
                    <a:pt x="1772897" y="2040527"/>
                  </a:moveTo>
                  <a:cubicBezTo>
                    <a:pt x="1774167" y="2024017"/>
                    <a:pt x="1775437" y="2011317"/>
                    <a:pt x="1775437" y="1998617"/>
                  </a:cubicBezTo>
                  <a:cubicBezTo>
                    <a:pt x="1774167" y="1911012"/>
                    <a:pt x="1772897" y="1829064"/>
                    <a:pt x="1772897" y="1740931"/>
                  </a:cubicBezTo>
                  <a:cubicBezTo>
                    <a:pt x="1772897" y="1700730"/>
                    <a:pt x="1775437" y="1660529"/>
                    <a:pt x="1774167" y="1620328"/>
                  </a:cubicBezTo>
                  <a:cubicBezTo>
                    <a:pt x="1774167" y="1583220"/>
                    <a:pt x="1772897" y="1544565"/>
                    <a:pt x="1771627" y="1507456"/>
                  </a:cubicBezTo>
                  <a:cubicBezTo>
                    <a:pt x="1766547" y="1450247"/>
                    <a:pt x="1755117" y="265866"/>
                    <a:pt x="1755117" y="208657"/>
                  </a:cubicBezTo>
                  <a:cubicBezTo>
                    <a:pt x="1752577" y="160725"/>
                    <a:pt x="1750037" y="111247"/>
                    <a:pt x="1747497" y="63500"/>
                  </a:cubicBezTo>
                  <a:cubicBezTo>
                    <a:pt x="1746227" y="44450"/>
                    <a:pt x="1744957" y="43180"/>
                    <a:pt x="1727983" y="41910"/>
                  </a:cubicBezTo>
                  <a:cubicBezTo>
                    <a:pt x="1723977" y="41910"/>
                    <a:pt x="1721306" y="41910"/>
                    <a:pt x="1717299" y="40640"/>
                  </a:cubicBezTo>
                  <a:cubicBezTo>
                    <a:pt x="1683913" y="36830"/>
                    <a:pt x="1649191" y="31750"/>
                    <a:pt x="1615805" y="30480"/>
                  </a:cubicBezTo>
                  <a:cubicBezTo>
                    <a:pt x="1534343" y="26670"/>
                    <a:pt x="1451545" y="25400"/>
                    <a:pt x="1370083" y="22860"/>
                  </a:cubicBezTo>
                  <a:cubicBezTo>
                    <a:pt x="1358064" y="22860"/>
                    <a:pt x="1344709" y="22860"/>
                    <a:pt x="1332690" y="22860"/>
                  </a:cubicBezTo>
                  <a:cubicBezTo>
                    <a:pt x="1312658" y="22860"/>
                    <a:pt x="1292627" y="22860"/>
                    <a:pt x="1273930" y="22860"/>
                  </a:cubicBezTo>
                  <a:cubicBezTo>
                    <a:pt x="1231196" y="22860"/>
                    <a:pt x="1188462" y="22860"/>
                    <a:pt x="1147063" y="24130"/>
                  </a:cubicBezTo>
                  <a:cubicBezTo>
                    <a:pt x="1111005" y="25400"/>
                    <a:pt x="503376" y="29210"/>
                    <a:pt x="467319" y="29210"/>
                  </a:cubicBezTo>
                  <a:cubicBezTo>
                    <a:pt x="408559" y="29210"/>
                    <a:pt x="349800" y="26670"/>
                    <a:pt x="291040" y="33020"/>
                  </a:cubicBezTo>
                  <a:cubicBezTo>
                    <a:pt x="260325" y="36830"/>
                    <a:pt x="230945" y="36830"/>
                    <a:pt x="201565" y="38100"/>
                  </a:cubicBezTo>
                  <a:cubicBezTo>
                    <a:pt x="150818" y="41910"/>
                    <a:pt x="100071" y="45720"/>
                    <a:pt x="49530" y="50800"/>
                  </a:cubicBezTo>
                  <a:cubicBezTo>
                    <a:pt x="36830" y="50800"/>
                    <a:pt x="34290" y="53340"/>
                    <a:pt x="33020" y="69500"/>
                  </a:cubicBezTo>
                  <a:cubicBezTo>
                    <a:pt x="31750" y="97332"/>
                    <a:pt x="31750" y="125163"/>
                    <a:pt x="30480" y="152995"/>
                  </a:cubicBezTo>
                  <a:cubicBezTo>
                    <a:pt x="29210" y="199380"/>
                    <a:pt x="26670" y="244220"/>
                    <a:pt x="25400" y="290605"/>
                  </a:cubicBezTo>
                  <a:cubicBezTo>
                    <a:pt x="20320" y="340083"/>
                    <a:pt x="26670" y="1549204"/>
                    <a:pt x="29210" y="1598681"/>
                  </a:cubicBezTo>
                  <a:cubicBezTo>
                    <a:pt x="29210" y="1651252"/>
                    <a:pt x="29210" y="1705369"/>
                    <a:pt x="30480" y="1757939"/>
                  </a:cubicBezTo>
                  <a:cubicBezTo>
                    <a:pt x="30480" y="1796594"/>
                    <a:pt x="33020" y="1835248"/>
                    <a:pt x="33020" y="1873903"/>
                  </a:cubicBezTo>
                  <a:cubicBezTo>
                    <a:pt x="33020" y="1915650"/>
                    <a:pt x="33020" y="1957397"/>
                    <a:pt x="31750" y="1998617"/>
                  </a:cubicBezTo>
                  <a:cubicBezTo>
                    <a:pt x="31750" y="2002427"/>
                    <a:pt x="31750" y="2004967"/>
                    <a:pt x="31750" y="2008777"/>
                  </a:cubicBezTo>
                  <a:cubicBezTo>
                    <a:pt x="31750" y="2018937"/>
                    <a:pt x="35560" y="2022747"/>
                    <a:pt x="44450" y="2022747"/>
                  </a:cubicBezTo>
                  <a:cubicBezTo>
                    <a:pt x="61343" y="2022747"/>
                    <a:pt x="80039" y="2024017"/>
                    <a:pt x="97400" y="2024017"/>
                  </a:cubicBezTo>
                  <a:cubicBezTo>
                    <a:pt x="122773" y="2024017"/>
                    <a:pt x="149482" y="2021477"/>
                    <a:pt x="174856" y="2024017"/>
                  </a:cubicBezTo>
                  <a:cubicBezTo>
                    <a:pt x="216255" y="2027827"/>
                    <a:pt x="257654" y="2030367"/>
                    <a:pt x="299053" y="2029097"/>
                  </a:cubicBezTo>
                  <a:cubicBezTo>
                    <a:pt x="325762" y="2027827"/>
                    <a:pt x="351135" y="2030367"/>
                    <a:pt x="377844" y="2030367"/>
                  </a:cubicBezTo>
                  <a:cubicBezTo>
                    <a:pt x="416572" y="2030367"/>
                    <a:pt x="455300" y="2029097"/>
                    <a:pt x="494028" y="2030367"/>
                  </a:cubicBezTo>
                  <a:cubicBezTo>
                    <a:pt x="551452" y="2031637"/>
                    <a:pt x="1181784" y="2021477"/>
                    <a:pt x="1240544" y="2024017"/>
                  </a:cubicBezTo>
                  <a:cubicBezTo>
                    <a:pt x="1265918" y="2025287"/>
                    <a:pt x="1291291" y="2026557"/>
                    <a:pt x="1315329" y="2026557"/>
                  </a:cubicBezTo>
                  <a:cubicBezTo>
                    <a:pt x="1359399" y="2029097"/>
                    <a:pt x="1402133" y="2025287"/>
                    <a:pt x="1446203" y="2029097"/>
                  </a:cubicBezTo>
                  <a:cubicBezTo>
                    <a:pt x="1482260" y="2031637"/>
                    <a:pt x="1518317" y="2031637"/>
                    <a:pt x="1554374" y="2034177"/>
                  </a:cubicBezTo>
                  <a:cubicBezTo>
                    <a:pt x="1607792" y="2037987"/>
                    <a:pt x="1661210" y="2040527"/>
                    <a:pt x="1714628" y="2041797"/>
                  </a:cubicBezTo>
                  <a:cubicBezTo>
                    <a:pt x="1734660" y="2041797"/>
                    <a:pt x="1752577" y="2040527"/>
                    <a:pt x="1772897" y="2040527"/>
                  </a:cubicBezTo>
                  <a:close/>
                </a:path>
              </a:pathLst>
            </a:custGeom>
            <a:solidFill>
              <a:srgbClr val="9BDEEB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645682" y="2280683"/>
            <a:ext cx="6714316" cy="374780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472947" y="7600682"/>
            <a:ext cx="3172735" cy="184811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1516380" flipH="1">
            <a:off x="10054801" y="6237437"/>
            <a:ext cx="787804" cy="124063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167671" y="5661050"/>
            <a:ext cx="5611723" cy="314957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2169498" y="7818186"/>
            <a:ext cx="2723364" cy="163061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2909539" y="6505808"/>
            <a:ext cx="2196872" cy="1848118"/>
          </a:xfrm>
          <a:prstGeom prst="rect">
            <a:avLst/>
          </a:prstGeom>
        </p:spPr>
      </p:pic>
      <p:sp>
        <p:nvSpPr>
          <p:cNvPr id="57" name="TextBox 57"/>
          <p:cNvSpPr txBox="1"/>
          <p:nvPr/>
        </p:nvSpPr>
        <p:spPr>
          <a:xfrm>
            <a:off x="6266715" y="3159370"/>
            <a:ext cx="5316507" cy="273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4"/>
              </a:lnSpc>
              <a:spcBef>
                <a:spcPct val="0"/>
              </a:spcBef>
            </a:pPr>
            <a:r>
              <a:rPr lang="en-US" sz="11438" dirty="0">
                <a:solidFill>
                  <a:srgbClr val="F43C03"/>
                </a:solidFill>
                <a:latin typeface="Organic"/>
              </a:rPr>
              <a:t>KHỞI ĐỘNG</a:t>
            </a:r>
          </a:p>
        </p:txBody>
      </p: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4728986" y="143722"/>
            <a:ext cx="3559014" cy="18544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01777">
            <a:off x="-366557" y="150307"/>
            <a:ext cx="2790513" cy="2790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08608" y="5143500"/>
            <a:ext cx="2697071" cy="5327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812" y="6748664"/>
            <a:ext cx="1949302" cy="35383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98165" y="8881843"/>
            <a:ext cx="722269" cy="728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 l="9832" t="4870" b="4870"/>
          <a:stretch>
            <a:fillRect/>
          </a:stretch>
        </p:blipFill>
        <p:spPr>
          <a:xfrm>
            <a:off x="4473595" y="3086101"/>
            <a:ext cx="9699605" cy="71011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28626" y="400706"/>
            <a:ext cx="15744191" cy="245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0"/>
              </a:lnSpc>
            </a:pPr>
            <a:r>
              <a:rPr lang="en-US" sz="9425">
                <a:solidFill>
                  <a:srgbClr val="F43C03"/>
                </a:solidFill>
                <a:latin typeface="Chewy"/>
              </a:rPr>
              <a:t>Kể câu chuyện "Nhà thiết kế thời trang" theo tranh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4728986" y="143722"/>
            <a:ext cx="3559014" cy="18544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01777">
            <a:off x="-366557" y="150307"/>
            <a:ext cx="2790513" cy="2790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08608" y="5143500"/>
            <a:ext cx="2697071" cy="5327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812" y="6748664"/>
            <a:ext cx="1949302" cy="35383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98165" y="8881843"/>
            <a:ext cx="722269" cy="728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 t="6468" b="1947"/>
          <a:stretch>
            <a:fillRect/>
          </a:stretch>
        </p:blipFill>
        <p:spPr>
          <a:xfrm>
            <a:off x="2840919" y="6748664"/>
            <a:ext cx="13237281" cy="35383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 t="7751" r="5199" b="3883"/>
          <a:stretch>
            <a:fillRect/>
          </a:stretch>
        </p:blipFill>
        <p:spPr>
          <a:xfrm>
            <a:off x="3657601" y="0"/>
            <a:ext cx="10668000" cy="6424629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28816" y="3798809"/>
            <a:ext cx="2830484" cy="5806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143500"/>
            <a:ext cx="591702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95360" y="4915002"/>
            <a:ext cx="4203347" cy="46899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88899" y="661988"/>
            <a:ext cx="13310201" cy="2078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Điều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gì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đã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xảy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ra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với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chiếc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khăn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</a:t>
            </a:r>
            <a:r>
              <a:rPr lang="en-US" sz="8000" spc="376" dirty="0" err="1">
                <a:solidFill>
                  <a:srgbClr val="E56365"/>
                </a:solidFill>
                <a:latin typeface="Shrikhand"/>
              </a:rPr>
              <a:t>của</a:t>
            </a:r>
            <a:r>
              <a:rPr lang="en-US" sz="8000" spc="376" dirty="0">
                <a:solidFill>
                  <a:srgbClr val="E56365"/>
                </a:solidFill>
                <a:latin typeface="Shrikhand"/>
              </a:rPr>
              <a:t> Na???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97384" y="4114800"/>
            <a:ext cx="5284946" cy="6172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50653" y="1181100"/>
            <a:ext cx="14179177" cy="2078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 spc="376">
                <a:solidFill>
                  <a:srgbClr val="E56365"/>
                </a:solidFill>
                <a:latin typeface="Shrikhand Bold"/>
              </a:rPr>
              <a:t>Nêu cảm nhận của em về việc làm của Na???</a:t>
            </a:r>
          </a:p>
        </p:txBody>
      </p:sp>
    </p:spTree>
  </p:cSld>
  <p:clrMapOvr>
    <a:masterClrMapping/>
  </p:clrMapOvr>
  <p:transition spd="med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48" name="Group 48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sp>
        <p:nvSpPr>
          <p:cNvPr id="70" name="TextBox 70"/>
          <p:cNvSpPr txBox="1"/>
          <p:nvPr/>
        </p:nvSpPr>
        <p:spPr>
          <a:xfrm>
            <a:off x="2429617" y="1477766"/>
            <a:ext cx="13846495" cy="380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625"/>
              </a:lnSpc>
              <a:spcBef>
                <a:spcPct val="0"/>
              </a:spcBef>
            </a:pPr>
            <a:r>
              <a:rPr lang="en-US" sz="14625" spc="731">
                <a:solidFill>
                  <a:srgbClr val="FF32AF"/>
                </a:solidFill>
                <a:latin typeface="Shrikhand Bold"/>
              </a:rPr>
              <a:t>Kiến tạo tri thức mới</a:t>
            </a:r>
          </a:p>
        </p:txBody>
      </p:sp>
      <p:pic>
        <p:nvPicPr>
          <p:cNvPr id="71" name="Picture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102363" y="5545899"/>
            <a:ext cx="4083274" cy="474110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3794" y="306286"/>
            <a:ext cx="2049812" cy="2049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-302492" y="5312692"/>
            <a:ext cx="3786490" cy="5044865"/>
            <a:chOff x="0" y="0"/>
            <a:chExt cx="5048653" cy="6726486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0"/>
          <a:srcRect l="3204" t="851" r="7530" b="826"/>
          <a:stretch>
            <a:fillRect/>
          </a:stretch>
        </p:blipFill>
        <p:spPr>
          <a:xfrm>
            <a:off x="4305300" y="2446960"/>
            <a:ext cx="9987663" cy="690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147255" y="454029"/>
            <a:ext cx="1027762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Bạn nào trong tranh biết bảo quản đồ dùng cá nhân?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2427" y="5242135"/>
            <a:ext cx="3786490" cy="5044865"/>
            <a:chOff x="0" y="0"/>
            <a:chExt cx="5048653" cy="67264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46557"/>
          <a:stretch>
            <a:fillRect/>
          </a:stretch>
        </p:blipFill>
        <p:spPr>
          <a:xfrm>
            <a:off x="14960892" y="265797"/>
            <a:ext cx="2928237" cy="15258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301777">
            <a:off x="3794" y="306286"/>
            <a:ext cx="2049812" cy="20498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0" y="77062"/>
            <a:ext cx="111508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Nêu thêm một số việc cần làm để bảo quản đồ dùng cá nhân?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446" y="2662385"/>
            <a:ext cx="94359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- Em cất sách vở đã học xong lên giá sách</a:t>
            </a:r>
          </a:p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- Em bảo quản sách vở luôn phẳng phiu.</a:t>
            </a:r>
          </a:p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- Em cất đồ chơi gọn gàng, cẩn thận vào trong tủ đựng đồ chơi.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218</Words>
  <Application>Microsoft Office PowerPoint</Application>
  <PresentationFormat>Custom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Chewy</vt:lpstr>
      <vt:lpstr>Shrikhand</vt:lpstr>
      <vt:lpstr>Times New Roman</vt:lpstr>
      <vt:lpstr>Organic</vt:lpstr>
      <vt:lpstr>Shrikhand Bold</vt:lpstr>
      <vt:lpstr>Be Vietnam</vt:lpstr>
      <vt:lpstr>Jeepers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Sáng và Đầy nắng Bài học Tiếng Anh Bản thuyết trình Giáo dục</dc:title>
  <cp:lastModifiedBy>ASUS</cp:lastModifiedBy>
  <cp:revision>15</cp:revision>
  <dcterms:created xsi:type="dcterms:W3CDTF">2006-08-16T00:00:00Z</dcterms:created>
  <dcterms:modified xsi:type="dcterms:W3CDTF">2024-12-19T15:33:20Z</dcterms:modified>
  <dc:identifier>DAEs9fE_BMY</dc:identifier>
</cp:coreProperties>
</file>