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</p:sldMasterIdLst>
  <p:notesMasterIdLst>
    <p:notesMasterId r:id="rId14"/>
  </p:notesMasterIdLst>
  <p:sldIdLst>
    <p:sldId id="286" r:id="rId3"/>
    <p:sldId id="289" r:id="rId4"/>
    <p:sldId id="296" r:id="rId5"/>
    <p:sldId id="297" r:id="rId6"/>
    <p:sldId id="314" r:id="rId7"/>
    <p:sldId id="299" r:id="rId8"/>
    <p:sldId id="313" r:id="rId9"/>
    <p:sldId id="315" r:id="rId10"/>
    <p:sldId id="317" r:id="rId11"/>
    <p:sldId id="310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6C2FA-CB39-4B92-917C-837DE2856F0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74BEA-E175-4153-86BD-F79EEA31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5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4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5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59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2D1CA-73D4-4AF3-BA21-B443727B6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08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6598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1C84-9275-6D32-98F6-09A1DF20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AC4AF-0675-7AD1-DAA1-CB4FB416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0D3DB-0AF2-5F39-6372-67DC4AB1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6D368-3D3A-565C-2186-C5CA430C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CD1F5-DF01-F349-C713-763DF419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8F60-9484-F89D-311C-641CC129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135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0F8-E83B-4E46-19B8-DD61A2CB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EC96-1E72-783A-2EF5-C2083AE7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14B4-B2A6-B9B2-9DA8-021A18A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68A0-7A1A-B564-DEC0-0A0ECBB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23B1-76F3-36A3-3664-DFFFE42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1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09C92-CE97-F876-F890-C9C9B413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2B492-3159-0CD3-99B6-C6B34C01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0ED-9E0A-76C7-6C51-D71A55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B336-154B-4967-2947-BA682F4B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CB80-04D2-D546-B31D-FDB87155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05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A5CD-C970-E223-7EF2-53E65721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3F798-5572-E649-4056-50DF4184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4C2A-BF80-F1F9-B60C-CFF70AB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CE72-7676-0E85-6DB4-379E0574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B8FD-59C5-3730-9493-09FBA549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79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7A58-CAF8-AB96-327A-878B92B4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5BA2-12C8-3112-E65A-1F548E89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8714-381D-3B44-FD1A-27A96DA4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5610-D5B1-4086-1933-899B0B1B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D3B6-44C7-9BC7-443D-3C5CA004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31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AD37-B20B-F296-BD1F-D3B27BE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7C23-CE04-09E9-4852-814DE34B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F11F-A6BA-24AB-63AA-6BAF0D77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D194-8A96-5D78-A48E-61C0F23E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EEF3C-9BAA-8B33-ABF5-FFD77A22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03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0658-839E-F9F1-C7FF-E0F7C671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B9DB-2F3D-8AEC-8E1B-0A93F944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94249-EE04-4831-5E9F-FD5E8F4C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23952-7781-8439-C90C-8941E325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7DEB1-E34F-98C3-5907-42CF89B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0D5E-0238-4177-3B8A-A7BD337D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7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187D-E2E6-D5E2-2B50-BBD74755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3B58-2356-8BA9-B6BB-F191EC67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5F99E-DF70-04E8-08DD-91127E2F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C1298-550B-4A46-7E05-1897ADAA5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00613-8BEF-6BF1-36A5-DB583C841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9C101-60EA-7112-D80A-DE9E2C6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75209-80A0-51F5-8BF2-17E2288F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6F9C1-5724-79BC-4ACB-CF1C409F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21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778B-78D8-9961-C230-112D5ED5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1982-98CB-2061-2945-4C96D90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B74C2-6A99-9994-5C88-18DC3917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EC3E-2507-5299-62AF-82803188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60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FEFA1-E4C9-9033-A3E6-EEABCC7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BB76E-02A9-7101-95E6-4F9AD105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E55A-4222-E6DF-6DFE-B2E492B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581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F88A-22EE-A551-0CD8-644B2151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7E87-416F-AB8F-0F11-B5B6BEFC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3ABE-B71C-ED7A-733E-B6277BD8F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7E4C-2EFB-CF9C-7F7D-B257AA26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507EA-D5DF-031D-3A30-8F21B567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43743-878A-741E-BE3F-08935211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928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AE513DF-EF74-35C9-966E-3A0431C4723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A0FA5A01-7F7B-DCD1-E398-6622065D0C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4E607-689E-0E44-E3DA-E4979800DC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010728-37F9-C1E3-73BB-D9C9AB466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7"/>
            <a:ext cx="1406027" cy="1406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471DD-35DE-8B5E-8CF3-5DF9A870D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596" y="260345"/>
            <a:ext cx="8169348" cy="106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BD3CC-9D0D-2E4C-A387-3BF178A74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449" y="1064136"/>
            <a:ext cx="7303641" cy="1164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313559-B0A4-92C3-4804-B7C568EFF3D1}"/>
              </a:ext>
            </a:extLst>
          </p:cNvPr>
          <p:cNvSpPr txBox="1"/>
          <p:nvPr/>
        </p:nvSpPr>
        <p:spPr>
          <a:xfrm>
            <a:off x="1183759" y="2753500"/>
            <a:ext cx="98244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46">
              <a:defRPr/>
            </a:pP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14446">
              <a:defRPr/>
            </a:pP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92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A5451F-3861-E4D9-F919-BADDC8C964D6}"/>
              </a:ext>
            </a:extLst>
          </p:cNvPr>
          <p:cNvGrpSpPr/>
          <p:nvPr/>
        </p:nvGrpSpPr>
        <p:grpSpPr>
          <a:xfrm>
            <a:off x="284132" y="0"/>
            <a:ext cx="2144688" cy="1712422"/>
            <a:chOff x="217630" y="0"/>
            <a:chExt cx="2144688" cy="17124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90F388-A756-1FEA-93AF-E6333AA7D759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211B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4" name="图片 43">
              <a:extLst>
                <a:ext uri="{FF2B5EF4-FFF2-40B4-BE49-F238E27FC236}">
                  <a16:creationId xmlns:a16="http://schemas.microsoft.com/office/drawing/2014/main" id="{C071FFBF-9473-1C78-8DBE-8078F4964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21D2CB-8107-C53C-AD29-C92368C5BD7E}"/>
              </a:ext>
            </a:extLst>
          </p:cNvPr>
          <p:cNvSpPr txBox="1"/>
          <p:nvPr/>
        </p:nvSpPr>
        <p:spPr>
          <a:xfrm>
            <a:off x="2560320" y="391160"/>
            <a:ext cx="841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khoa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Ghi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1 – 2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gạch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ngang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B45ED-1C13-B53B-98E1-D8860AEC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28" y="2838449"/>
            <a:ext cx="3616672" cy="3803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2EFCB-8065-5874-6863-B8D1ED47D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3019425"/>
            <a:ext cx="3519419" cy="3524405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6A04276A-A97D-3F4C-B3BF-B3E577940FF2}"/>
              </a:ext>
            </a:extLst>
          </p:cNvPr>
          <p:cNvSpPr/>
          <p:nvPr/>
        </p:nvSpPr>
        <p:spPr>
          <a:xfrm>
            <a:off x="1095375" y="2247900"/>
            <a:ext cx="3314700" cy="1476375"/>
          </a:xfrm>
          <a:prstGeom prst="wedgeRoundRectCallout">
            <a:avLst>
              <a:gd name="adj1" fmla="val 44283"/>
              <a:gd name="adj2" fmla="val 670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400" b="1" i="0" dirty="0">
                <a:solidFill>
                  <a:srgbClr val="002060"/>
                </a:solidFill>
              </a:rPr>
              <a:t> </a:t>
            </a: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có biết nhà bác học Lương Định Của ở nước nào không ?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57CEDE2-3C41-551D-FE85-A209922F1898}"/>
              </a:ext>
            </a:extLst>
          </p:cNvPr>
          <p:cNvSpPr/>
          <p:nvPr/>
        </p:nvSpPr>
        <p:spPr>
          <a:xfrm>
            <a:off x="7934325" y="1828800"/>
            <a:ext cx="3314700" cy="1476375"/>
          </a:xfrm>
          <a:prstGeom prst="wedgeRoundRectCallout">
            <a:avLst>
              <a:gd name="adj1" fmla="val -47096"/>
              <a:gd name="adj2" fmla="val 65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400" dirty="0"/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Lương Định Của là nhà bác học của nước Việt Nam.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E95BC88-1764-D0DF-C44F-1ED65827BE84}"/>
              </a:ext>
            </a:extLst>
          </p:cNvPr>
          <p:cNvSpPr/>
          <p:nvPr/>
        </p:nvSpPr>
        <p:spPr>
          <a:xfrm>
            <a:off x="381000" y="2238375"/>
            <a:ext cx="4457700" cy="1752600"/>
          </a:xfrm>
          <a:prstGeom prst="wedgeRoundRectCallout">
            <a:avLst>
              <a:gd name="adj1" fmla="val 44283"/>
              <a:gd name="adj2" fmla="val 670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en-US" sz="2400" dirty="0"/>
              <a:t> </a:t>
            </a: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 đấy ! Nhà bác học Lương Định Của đã có những đóng góp to lớn cho nền nông nghiệp Việt Nam...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931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334" y="29874"/>
            <a:ext cx="8689074" cy="22382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714F20-B5A5-63D1-8573-3903EC28E192}"/>
              </a:ext>
            </a:extLst>
          </p:cNvPr>
          <p:cNvGrpSpPr/>
          <p:nvPr/>
        </p:nvGrpSpPr>
        <p:grpSpPr>
          <a:xfrm>
            <a:off x="-66366" y="-1162356"/>
            <a:ext cx="12258366" cy="8020356"/>
            <a:chOff x="0" y="0"/>
            <a:chExt cx="12214042" cy="783501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66"/>
            <a:stretch/>
          </p:blipFill>
          <p:spPr>
            <a:xfrm>
              <a:off x="22042" y="1643705"/>
              <a:ext cx="12192000" cy="6191308"/>
            </a:xfrm>
            <a:prstGeom prst="rect">
              <a:avLst/>
            </a:prstGeom>
          </p:spPr>
        </p:pic>
        <p:pic>
          <p:nvPicPr>
            <p:cNvPr id="8" name="图片 15">
              <a:extLst>
                <a:ext uri="{FF2B5EF4-FFF2-40B4-BE49-F238E27FC236}">
                  <a16:creationId xmlns:a16="http://schemas.microsoft.com/office/drawing/2014/main" id="{29AB9A6D-D451-ADDE-67F1-7FDD07786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7"/>
            <a:stretch/>
          </p:blipFill>
          <p:spPr>
            <a:xfrm>
              <a:off x="11117645" y="0"/>
              <a:ext cx="1044859" cy="681439"/>
            </a:xfrm>
            <a:prstGeom prst="rect">
              <a:avLst/>
            </a:prstGeom>
          </p:spPr>
        </p:pic>
        <p:pic>
          <p:nvPicPr>
            <p:cNvPr id="9" name="图片 15">
              <a:extLst>
                <a:ext uri="{FF2B5EF4-FFF2-40B4-BE49-F238E27FC236}">
                  <a16:creationId xmlns:a16="http://schemas.microsoft.com/office/drawing/2014/main" id="{CE6C32AA-791F-1708-4E19-8F4403694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474838" cy="69784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B9065-149E-C3FA-2B7D-E693AF2B2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944" y="1876390"/>
            <a:ext cx="921185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44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65" y="1637788"/>
            <a:ext cx="462470" cy="1094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6569" y="1779170"/>
            <a:ext cx="462468" cy="10946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13" y="1515123"/>
            <a:ext cx="1941412" cy="142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7EE53-662C-DAEA-88FE-B28DEB48D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842" y="3139810"/>
            <a:ext cx="6334293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9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765" y="1637788"/>
            <a:ext cx="462470" cy="10946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6569" y="1779170"/>
            <a:ext cx="462468" cy="10946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13" y="1515123"/>
            <a:ext cx="1941412" cy="142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79DCD-BF86-102F-F6C7-5C18CD1A5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433" y="3127036"/>
            <a:ext cx="634039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856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5D5ED6-63FB-FF23-1492-5589813F4497}"/>
              </a:ext>
            </a:extLst>
          </p:cNvPr>
          <p:cNvGrpSpPr/>
          <p:nvPr/>
        </p:nvGrpSpPr>
        <p:grpSpPr>
          <a:xfrm>
            <a:off x="217630" y="0"/>
            <a:ext cx="2144688" cy="1712422"/>
            <a:chOff x="217630" y="0"/>
            <a:chExt cx="2144688" cy="17124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F3A6C9-832C-8841-0E9C-C958F93986F5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211B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" name="图片 43">
              <a:extLst>
                <a:ext uri="{FF2B5EF4-FFF2-40B4-BE49-F238E27FC236}">
                  <a16:creationId xmlns:a16="http://schemas.microsoft.com/office/drawing/2014/main" id="{2FA46FA0-186C-6A9D-E7E5-E05318B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BC9FFF-EDC0-C663-59D2-E00A6F2F4636}"/>
              </a:ext>
            </a:extLst>
          </p:cNvPr>
          <p:cNvSpPr txBox="1"/>
          <p:nvPr/>
        </p:nvSpPr>
        <p:spPr>
          <a:xfrm>
            <a:off x="2324218" y="460530"/>
            <a:ext cx="7945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Nêu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D41A6-343B-4882-3C4E-FB0B53DC4CC3}"/>
              </a:ext>
            </a:extLst>
          </p:cNvPr>
          <p:cNvSpPr txBox="1"/>
          <p:nvPr/>
        </p:nvSpPr>
        <p:spPr>
          <a:xfrm>
            <a:off x="857250" y="1676400"/>
            <a:ext cx="10887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 thưởng Nô-ben Vật lí, Giải thưởng Nô-ben Hoá học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 sĩ khoa học Vật lí xuất sắc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Huân chương Bắc đẩu bội tinh của Chính phủ Pháp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Viện sĩ Viện Hàn lâm Y học Pháp RI THỨC</a:t>
            </a:r>
          </a:p>
          <a:p>
            <a:pPr algn="r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Ngọc Liên)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4A503-1759-7089-5384-E1722F1389B9}"/>
              </a:ext>
            </a:extLst>
          </p:cNvPr>
          <p:cNvSpPr txBox="1"/>
          <p:nvPr/>
        </p:nvSpPr>
        <p:spPr>
          <a:xfrm>
            <a:off x="895350" y="4429125"/>
            <a:ext cx="1088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r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(Hằng Phương </a:t>
            </a:r>
            <a:r>
              <a:rPr lang="vi-VN" sz="24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hợp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B3D55-DD71-5A83-D97F-7322E4B39BD2}"/>
              </a:ext>
            </a:extLst>
          </p:cNvPr>
          <p:cNvSpPr/>
          <p:nvPr/>
        </p:nvSpPr>
        <p:spPr>
          <a:xfrm>
            <a:off x="962025" y="2514600"/>
            <a:ext cx="238125" cy="1466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oogle Shape;831;p6">
            <a:extLst>
              <a:ext uri="{FF2B5EF4-FFF2-40B4-BE49-F238E27FC236}">
                <a16:creationId xmlns:a16="http://schemas.microsoft.com/office/drawing/2014/main" id="{BDAE1152-2890-12D6-43E4-33076FD65A3A}"/>
              </a:ext>
            </a:extLst>
          </p:cNvPr>
          <p:cNvGrpSpPr/>
          <p:nvPr/>
        </p:nvGrpSpPr>
        <p:grpSpPr>
          <a:xfrm>
            <a:off x="6264098" y="2200674"/>
            <a:ext cx="5098902" cy="1311514"/>
            <a:chOff x="6019800" y="2256123"/>
            <a:chExt cx="2819400" cy="1066800"/>
          </a:xfrm>
        </p:grpSpPr>
        <p:sp>
          <p:nvSpPr>
            <p:cNvPr id="14" name="Google Shape;832;p6">
              <a:extLst>
                <a:ext uri="{FF2B5EF4-FFF2-40B4-BE49-F238E27FC236}">
                  <a16:creationId xmlns:a16="http://schemas.microsoft.com/office/drawing/2014/main" id="{471CCCAE-0A07-49C1-28E4-21C928F9BB3F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" name="Google Shape;833;p6">
              <a:extLst>
                <a:ext uri="{FF2B5EF4-FFF2-40B4-BE49-F238E27FC236}">
                  <a16:creationId xmlns:a16="http://schemas.microsoft.com/office/drawing/2014/main" id="{5F99C477-C360-7748-4B1A-D3E0528C09F9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82EB1A4-8FE0-AEE2-6843-A9D214C0F6A0}"/>
              </a:ext>
            </a:extLst>
          </p:cNvPr>
          <p:cNvSpPr/>
          <p:nvPr/>
        </p:nvSpPr>
        <p:spPr>
          <a:xfrm>
            <a:off x="5076825" y="4457700"/>
            <a:ext cx="238125" cy="371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831;p6">
            <a:extLst>
              <a:ext uri="{FF2B5EF4-FFF2-40B4-BE49-F238E27FC236}">
                <a16:creationId xmlns:a16="http://schemas.microsoft.com/office/drawing/2014/main" id="{E224E94E-F735-AFFC-F192-DB68D45FE172}"/>
              </a:ext>
            </a:extLst>
          </p:cNvPr>
          <p:cNvGrpSpPr/>
          <p:nvPr/>
        </p:nvGrpSpPr>
        <p:grpSpPr>
          <a:xfrm>
            <a:off x="5949773" y="5086749"/>
            <a:ext cx="5098902" cy="1311514"/>
            <a:chOff x="6019800" y="2256123"/>
            <a:chExt cx="2819400" cy="1066800"/>
          </a:xfrm>
        </p:grpSpPr>
        <p:sp>
          <p:nvSpPr>
            <p:cNvPr id="18" name="Google Shape;832;p6">
              <a:extLst>
                <a:ext uri="{FF2B5EF4-FFF2-40B4-BE49-F238E27FC236}">
                  <a16:creationId xmlns:a16="http://schemas.microsoft.com/office/drawing/2014/main" id="{27A92C33-7E46-8B9D-7788-92868AD5ACA3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833;p6">
              <a:extLst>
                <a:ext uri="{FF2B5EF4-FFF2-40B4-BE49-F238E27FC236}">
                  <a16:creationId xmlns:a16="http://schemas.microsoft.com/office/drawing/2014/main" id="{B480FFD2-1FBC-C67E-E379-752B438CB62B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nl-NL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 để nối các từ ngữ trong một liên danh</a:t>
              </a:r>
              <a:endPara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1441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ữ bác học Marie Curie: Cuộc đời là một câu chuyện thần kỳ! - Đại học Hoa  Sen">
            <a:extLst>
              <a:ext uri="{FF2B5EF4-FFF2-40B4-BE49-F238E27FC236}">
                <a16:creationId xmlns:a16="http://schemas.microsoft.com/office/drawing/2014/main" id="{951FCB61-0E43-A8DA-DBDE-8BC7C57C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192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u chuyện cuộc đời thần kỳ của nữ bác học Marie Curie: Người đầu tiên phát  hiện ra hóa chất có thể chống ung thư, rồi cũng chính vì nó mà &quot;sinh">
            <a:extLst>
              <a:ext uri="{FF2B5EF4-FFF2-40B4-BE49-F238E27FC236}">
                <a16:creationId xmlns:a16="http://schemas.microsoft.com/office/drawing/2014/main" id="{3A9DF86D-AB50-CD8E-75CE-64314209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252754"/>
            <a:ext cx="4695825" cy="33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831;p6">
            <a:extLst>
              <a:ext uri="{FF2B5EF4-FFF2-40B4-BE49-F238E27FC236}">
                <a16:creationId xmlns:a16="http://schemas.microsoft.com/office/drawing/2014/main" id="{7516ACC3-EE9B-DD95-C50F-FA686BB730B0}"/>
              </a:ext>
            </a:extLst>
          </p:cNvPr>
          <p:cNvGrpSpPr/>
          <p:nvPr/>
        </p:nvGrpSpPr>
        <p:grpSpPr>
          <a:xfrm>
            <a:off x="3959048" y="5133974"/>
            <a:ext cx="5098902" cy="949963"/>
            <a:chOff x="6019800" y="2256123"/>
            <a:chExt cx="2819400" cy="1066800"/>
          </a:xfrm>
        </p:grpSpPr>
        <p:sp>
          <p:nvSpPr>
            <p:cNvPr id="3" name="Google Shape;832;p6">
              <a:extLst>
                <a:ext uri="{FF2B5EF4-FFF2-40B4-BE49-F238E27FC236}">
                  <a16:creationId xmlns:a16="http://schemas.microsoft.com/office/drawing/2014/main" id="{D84BD246-B07E-B43B-4DCE-AE88EE305C6F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" name="Google Shape;833;p6">
              <a:extLst>
                <a:ext uri="{FF2B5EF4-FFF2-40B4-BE49-F238E27FC236}">
                  <a16:creationId xmlns:a16="http://schemas.microsoft.com/office/drawing/2014/main" id="{3511EAE0-2B8A-C83C-E4B8-EAC36B84C3CE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Nhà bác học Ma-ri Quy-ri </a:t>
              </a:r>
              <a:endPara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2048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47ED94-57DA-A731-A417-D8275F41BA01}"/>
              </a:ext>
            </a:extLst>
          </p:cNvPr>
          <p:cNvGrpSpPr/>
          <p:nvPr/>
        </p:nvGrpSpPr>
        <p:grpSpPr>
          <a:xfrm>
            <a:off x="167754" y="0"/>
            <a:ext cx="2144688" cy="1712422"/>
            <a:chOff x="217630" y="0"/>
            <a:chExt cx="2144688" cy="17124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D94D4B3-475C-E7B7-DB39-DDA826AE751C}"/>
                </a:ext>
              </a:extLst>
            </p:cNvPr>
            <p:cNvSpPr/>
            <p:nvPr/>
          </p:nvSpPr>
          <p:spPr>
            <a:xfrm>
              <a:off x="1497794" y="532409"/>
              <a:ext cx="864524" cy="864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9211B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6" name="图片 43">
              <a:extLst>
                <a:ext uri="{FF2B5EF4-FFF2-40B4-BE49-F238E27FC236}">
                  <a16:creationId xmlns:a16="http://schemas.microsoft.com/office/drawing/2014/main" id="{6511CCA1-B5FC-D15A-8708-252153373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30" y="0"/>
              <a:ext cx="1712426" cy="17124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4CE4A-8181-7463-BAAE-A44B64D36A6E}"/>
              </a:ext>
            </a:extLst>
          </p:cNvPr>
          <p:cNvSpPr txBox="1"/>
          <p:nvPr/>
        </p:nvSpPr>
        <p:spPr>
          <a:xfrm>
            <a:off x="2312442" y="427862"/>
            <a:ext cx="9117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Dấu câu nào có thể thay cho các bông hoa dưới đây? Nêu công dụng của dấu câu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5A6D2-D3CF-201C-B79B-E097935F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1" y="1828800"/>
            <a:ext cx="1020699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72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C0D3-DF34-6A63-6497-CC5FB8B3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3343275"/>
            <a:ext cx="9020175" cy="204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398E5-F3EB-8EA8-B086-62B8DAC6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4" y="985836"/>
            <a:ext cx="8844768" cy="21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99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A1762D-F52B-14C0-0C35-C936B2CD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6" y="600075"/>
            <a:ext cx="10206991" cy="2895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69C7AA-8389-2A40-F2DA-39F8E2D25375}"/>
              </a:ext>
            </a:extLst>
          </p:cNvPr>
          <p:cNvSpPr/>
          <p:nvPr/>
        </p:nvSpPr>
        <p:spPr>
          <a:xfrm>
            <a:off x="1714500" y="211455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8BBBD-0E99-9DBB-7905-7E0B30215468}"/>
              </a:ext>
            </a:extLst>
          </p:cNvPr>
          <p:cNvSpPr/>
          <p:nvPr/>
        </p:nvSpPr>
        <p:spPr>
          <a:xfrm>
            <a:off x="1685925" y="253365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144666-558E-B318-B6F1-02EC5FEE1D24}"/>
              </a:ext>
            </a:extLst>
          </p:cNvPr>
          <p:cNvSpPr/>
          <p:nvPr/>
        </p:nvSpPr>
        <p:spPr>
          <a:xfrm>
            <a:off x="1724025" y="2981325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DE6C9-E838-BB18-35CB-5AE06DEC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3509960"/>
            <a:ext cx="9801226" cy="24118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425501-BC93-F4AF-C6B7-E08B21657040}"/>
              </a:ext>
            </a:extLst>
          </p:cNvPr>
          <p:cNvSpPr/>
          <p:nvPr/>
        </p:nvSpPr>
        <p:spPr>
          <a:xfrm>
            <a:off x="1809750" y="3724275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02782B-F283-5DB2-06CD-F0B3E3DB0CD7}"/>
              </a:ext>
            </a:extLst>
          </p:cNvPr>
          <p:cNvSpPr/>
          <p:nvPr/>
        </p:nvSpPr>
        <p:spPr>
          <a:xfrm>
            <a:off x="1819275" y="453390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7ADAF32-2A30-ED62-0304-00786EE29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5453918"/>
            <a:ext cx="9515475" cy="1169551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altLang="en-US" sz="3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6170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C0D3-DF34-6A63-6497-CC5FB8B3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876300"/>
            <a:ext cx="9020175" cy="204890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F9B478-1A19-0528-5E42-803F28284781}"/>
              </a:ext>
            </a:extLst>
          </p:cNvPr>
          <p:cNvSpPr/>
          <p:nvPr/>
        </p:nvSpPr>
        <p:spPr>
          <a:xfrm>
            <a:off x="8353425" y="137160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C31CAF-5A10-DD3D-2AE4-041AAB505B37}"/>
              </a:ext>
            </a:extLst>
          </p:cNvPr>
          <p:cNvSpPr/>
          <p:nvPr/>
        </p:nvSpPr>
        <p:spPr>
          <a:xfrm>
            <a:off x="2981325" y="1724025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443A48-1258-3C8E-66F2-CC29A9FA77BB}"/>
              </a:ext>
            </a:extLst>
          </p:cNvPr>
          <p:cNvSpPr/>
          <p:nvPr/>
        </p:nvSpPr>
        <p:spPr>
          <a:xfrm>
            <a:off x="5667375" y="1714500"/>
            <a:ext cx="361950" cy="33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endParaRPr lang="en-US" sz="2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2E4A04-7AED-F28F-4565-2B347A4E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814" y="3644168"/>
            <a:ext cx="7688985" cy="1169551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500" b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727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字魂27号-布丁体"/>
        <a:ea typeface="字魂39号-快乐肥宅体"/>
        <a:cs typeface=""/>
      </a:majorFont>
      <a:minorFont>
        <a:latin typeface="字魂27号-布丁体"/>
        <a:ea typeface="字魂39号-快乐肥宅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349</Words>
  <Application>Microsoft Office PowerPoint</Application>
  <PresentationFormat>Widescreen</PresentationFormat>
  <Paragraphs>40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</vt:lpstr>
      <vt:lpstr>等线</vt:lpstr>
      <vt:lpstr>Lobster</vt:lpstr>
      <vt:lpstr>Times New Roman</vt:lpstr>
      <vt:lpstr>字魂27号-布丁体</vt:lpstr>
      <vt:lpstr>字魂39号-快乐肥宅体</vt:lpstr>
      <vt:lpstr>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/>
  <dc:description>9Slide.vn</dc:description>
  <cp:lastModifiedBy/>
  <cp:revision>1</cp:revision>
  <dcterms:created xsi:type="dcterms:W3CDTF">2023-10-15T09:28:26Z</dcterms:created>
  <dcterms:modified xsi:type="dcterms:W3CDTF">2024-12-17T08:20:49Z</dcterms:modified>
  <cp:category>9Slide.vn</cp:category>
</cp:coreProperties>
</file>