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2"/>
  </p:notesMasterIdLst>
  <p:sldIdLst>
    <p:sldId id="286" r:id="rId3"/>
    <p:sldId id="257" r:id="rId4"/>
    <p:sldId id="267" r:id="rId5"/>
    <p:sldId id="289" r:id="rId6"/>
    <p:sldId id="269" r:id="rId7"/>
    <p:sldId id="290" r:id="rId8"/>
    <p:sldId id="291" r:id="rId9"/>
    <p:sldId id="271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17FB8-90AD-4774-B972-48711FCFC98E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A00ABA-AF65-4BF6-AFE8-4C4C74ABD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52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Thiết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kế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Hương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Thảo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Zalo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0972.115.126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1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704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030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826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698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377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229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4C0232-94FA-4EBE-BB9B-79FBE486032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458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455F20-2A15-4E70-936B-4A7AE79AE65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12/20/2024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68DC72-F670-4295-B405-97FFC0064C1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760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6416E30-BE29-4FD0-AD41-3B392E29F0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16200" y="-2616200"/>
            <a:ext cx="6959600" cy="12192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767D18E-9657-4ED2-9147-59C89D290780}"/>
              </a:ext>
            </a:extLst>
          </p:cNvPr>
          <p:cNvSpPr/>
          <p:nvPr userDrawn="1"/>
        </p:nvSpPr>
        <p:spPr>
          <a:xfrm>
            <a:off x="381000" y="292100"/>
            <a:ext cx="11518900" cy="6311900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04270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9752389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55F20-2A15-4E70-936B-4A7AE79AE653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8DC72-F670-4295-B405-97FFC0064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9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9D0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AC2BF615-7310-4868-9926-0E77E376918A}"/>
              </a:ext>
            </a:extLst>
          </p:cNvPr>
          <p:cNvSpPr/>
          <p:nvPr userDrawn="1"/>
        </p:nvSpPr>
        <p:spPr>
          <a:xfrm>
            <a:off x="254000" y="215900"/>
            <a:ext cx="11658600" cy="6515100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91CBAECF-91BA-48C0-9ECA-FAEBBE375C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3050" y="504825"/>
            <a:ext cx="1114127" cy="111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3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m2WaF7_O4jE?si=EJH-Xvil7V3kSUN6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3"/>
          </p:cNvPr>
          <p:cNvSpPr/>
          <p:nvPr/>
        </p:nvSpPr>
        <p:spPr>
          <a:xfrm>
            <a:off x="3721759" y="2714227"/>
            <a:ext cx="5100249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KHỞI</a:t>
            </a:r>
            <a:r>
              <a:rPr kumimoji="0" lang="en-US" sz="6600" b="1" i="0" u="none" strike="noStrike" kern="1200" cap="none" spc="50" normalizeH="0" noProof="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ĐỘNG</a:t>
            </a:r>
            <a:endParaRPr kumimoji="0" lang="en-US" sz="6600" b="1" i="0" u="none" strike="noStrike" kern="1200" cap="none" spc="50" normalizeH="0" baseline="0" noProof="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808" b="91693" l="42332" r="94089">
                        <a14:foregroundMark x1="66454" y1="35942" x2="66454" y2="35942"/>
                        <a14:foregroundMark x1="77636" y1="35942" x2="77636" y2="35942"/>
                        <a14:foregroundMark x1="73003" y1="41534" x2="73003" y2="41534"/>
                        <a14:foregroundMark x1="45048" y1="74441" x2="45048" y2="74441"/>
                        <a14:foregroundMark x1="45687" y1="78115" x2="45687" y2="78115"/>
                        <a14:foregroundMark x1="46006" y1="79872" x2="46006" y2="79872"/>
                        <a14:foregroundMark x1="84185" y1="31150" x2="84185" y2="31150"/>
                        <a14:foregroundMark x1="48722" y1="79073" x2="49840" y2="78754"/>
                        <a14:foregroundMark x1="44089" y1="81789" x2="44089" y2="81789"/>
                        <a14:foregroundMark x1="42812" y1="80511" x2="42812" y2="805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329" t="19446"/>
          <a:stretch/>
        </p:blipFill>
        <p:spPr>
          <a:xfrm>
            <a:off x="8470242" y="2905953"/>
            <a:ext cx="2357024" cy="335035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5C94E79-C9CD-4F0E-AF6A-AD2712799B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79603">
            <a:off x="2872556" y="970996"/>
            <a:ext cx="2076001" cy="2076001"/>
          </a:xfrm>
          <a:custGeom>
            <a:avLst/>
            <a:gdLst>
              <a:gd name="connsiteX0" fmla="*/ 0 w 3084843"/>
              <a:gd name="connsiteY0" fmla="*/ 0 h 1926503"/>
              <a:gd name="connsiteX1" fmla="*/ 3084843 w 3084843"/>
              <a:gd name="connsiteY1" fmla="*/ 0 h 1926503"/>
              <a:gd name="connsiteX2" fmla="*/ 3084843 w 3084843"/>
              <a:gd name="connsiteY2" fmla="*/ 318353 h 1926503"/>
              <a:gd name="connsiteX3" fmla="*/ 2736786 w 3084843"/>
              <a:gd name="connsiteY3" fmla="*/ 174152 h 1926503"/>
              <a:gd name="connsiteX4" fmla="*/ 1542420 w 3084843"/>
              <a:gd name="connsiteY4" fmla="*/ 1868241 h 1926503"/>
              <a:gd name="connsiteX5" fmla="*/ 1683049 w 3084843"/>
              <a:gd name="connsiteY5" fmla="*/ 1926503 h 1926503"/>
              <a:gd name="connsiteX6" fmla="*/ 0 w 3084843"/>
              <a:gd name="connsiteY6" fmla="*/ 1926503 h 1926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84843" h="1926503">
                <a:moveTo>
                  <a:pt x="0" y="0"/>
                </a:moveTo>
                <a:lnTo>
                  <a:pt x="3084843" y="0"/>
                </a:lnTo>
                <a:lnTo>
                  <a:pt x="3084843" y="318353"/>
                </a:lnTo>
                <a:lnTo>
                  <a:pt x="2736786" y="174152"/>
                </a:lnTo>
                <a:lnTo>
                  <a:pt x="1542420" y="1868241"/>
                </a:lnTo>
                <a:lnTo>
                  <a:pt x="1683049" y="1926503"/>
                </a:lnTo>
                <a:lnTo>
                  <a:pt x="0" y="1926503"/>
                </a:lnTo>
                <a:close/>
              </a:path>
            </a:pathLst>
          </a:custGeom>
          <a:noFill/>
        </p:spPr>
      </p:pic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A6FCD143-3416-4174-97A6-27C0968373DB}"/>
              </a:ext>
            </a:extLst>
          </p:cNvPr>
          <p:cNvCxnSpPr>
            <a:cxnSpLocks/>
            <a:endCxn id="5" idx="3"/>
          </p:cNvCxnSpPr>
          <p:nvPr/>
        </p:nvCxnSpPr>
        <p:spPr>
          <a:xfrm flipV="1">
            <a:off x="4059170" y="1278695"/>
            <a:ext cx="765593" cy="14947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6779F27-3E67-40E6-9F6E-2D983822CCBC}"/>
              </a:ext>
            </a:extLst>
          </p:cNvPr>
          <p:cNvSpPr/>
          <p:nvPr/>
        </p:nvSpPr>
        <p:spPr>
          <a:xfrm>
            <a:off x="2094391" y="890786"/>
            <a:ext cx="8456606" cy="4126539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622178-ABE6-40AE-944B-CE1F1031EEC6}"/>
              </a:ext>
            </a:extLst>
          </p:cNvPr>
          <p:cNvSpPr txBox="1"/>
          <p:nvPr/>
        </p:nvSpPr>
        <p:spPr>
          <a:xfrm>
            <a:off x="3282494" y="918675"/>
            <a:ext cx="6508750" cy="561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85000"/>
                    <a:lumOff val="15000"/>
                  </a:srgbClr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TRƯỜNG TIỂU HỌC QUANG TRUNG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52BDBB-07C0-4CB9-93AA-8C3CC6D9D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8989" y="1355265"/>
            <a:ext cx="4474852" cy="658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CEF0AC-D3E3-4149-BCA6-69551FB7B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5065" y="3363346"/>
            <a:ext cx="1743607" cy="5608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14AD67-237E-499E-BDB7-62EDBA43A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73329" y="1983928"/>
            <a:ext cx="7498730" cy="14559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416C433-8130-4260-8B5C-491369CC0F1E}"/>
              </a:ext>
            </a:extLst>
          </p:cNvPr>
          <p:cNvSpPr txBox="1"/>
          <p:nvPr/>
        </p:nvSpPr>
        <p:spPr>
          <a:xfrm>
            <a:off x="5820443" y="4292658"/>
            <a:ext cx="4044505" cy="49686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Giáo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viên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Trần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Thị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Thu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Hiền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56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738CA82-D321-4156-9D58-357C24F476F0}"/>
              </a:ext>
            </a:extLst>
          </p:cNvPr>
          <p:cNvSpPr txBox="1"/>
          <p:nvPr/>
        </p:nvSpPr>
        <p:spPr>
          <a:xfrm>
            <a:off x="1133475" y="461842"/>
            <a:ext cx="10848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1.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Quan sát hình 1, chỉ và nói về chức năng của rễ, thân đối với cây.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C137288-D279-4102-B8D8-4C99968795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51" y="419880"/>
            <a:ext cx="740547" cy="7141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5CC1BE5-B366-4522-8DF4-2DEE7DE99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0287" y="1104900"/>
            <a:ext cx="7817847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2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738CA82-D321-4156-9D58-357C24F476F0}"/>
              </a:ext>
            </a:extLst>
          </p:cNvPr>
          <p:cNvSpPr txBox="1"/>
          <p:nvPr/>
        </p:nvSpPr>
        <p:spPr>
          <a:xfrm>
            <a:off x="1133475" y="461842"/>
            <a:ext cx="108489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Quan sát hình 4 và cho biết lá cây có chức năng gì?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C137288-D279-4102-B8D8-4C99968795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51" y="419880"/>
            <a:ext cx="740547" cy="7141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2B4D2CB-71C4-4534-BCEB-53179C1935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3725" y="1095375"/>
            <a:ext cx="6191250" cy="554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6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E89E9B4A-B995-43B7-93B5-7E304EA1518B}"/>
              </a:ext>
            </a:extLst>
          </p:cNvPr>
          <p:cNvSpPr txBox="1"/>
          <p:nvPr/>
        </p:nvSpPr>
        <p:spPr>
          <a:xfrm>
            <a:off x="6943726" y="1874861"/>
            <a:ext cx="4937560" cy="1077218"/>
          </a:xfrm>
          <a:custGeom>
            <a:avLst/>
            <a:gdLst>
              <a:gd name="connsiteX0" fmla="*/ 0 w 4937560"/>
              <a:gd name="connsiteY0" fmla="*/ 0 h 1077218"/>
              <a:gd name="connsiteX1" fmla="*/ 4937560 w 4937560"/>
              <a:gd name="connsiteY1" fmla="*/ 0 h 1077218"/>
              <a:gd name="connsiteX2" fmla="*/ 4937560 w 4937560"/>
              <a:gd name="connsiteY2" fmla="*/ 1077218 h 1077218"/>
              <a:gd name="connsiteX3" fmla="*/ 0 w 4937560"/>
              <a:gd name="connsiteY3" fmla="*/ 1077218 h 1077218"/>
              <a:gd name="connsiteX4" fmla="*/ 0 w 4937560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7560" h="1077218" fill="none" extrusionOk="0">
                <a:moveTo>
                  <a:pt x="0" y="0"/>
                </a:moveTo>
                <a:cubicBezTo>
                  <a:pt x="644697" y="5222"/>
                  <a:pt x="2932740" y="24918"/>
                  <a:pt x="4937560" y="0"/>
                </a:cubicBezTo>
                <a:cubicBezTo>
                  <a:pt x="4975422" y="476103"/>
                  <a:pt x="4878957" y="631043"/>
                  <a:pt x="4937560" y="1077218"/>
                </a:cubicBezTo>
                <a:cubicBezTo>
                  <a:pt x="3359133" y="912457"/>
                  <a:pt x="606480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4937560" h="1077218" stroke="0" extrusionOk="0">
                <a:moveTo>
                  <a:pt x="0" y="0"/>
                </a:moveTo>
                <a:cubicBezTo>
                  <a:pt x="1173460" y="11849"/>
                  <a:pt x="4386271" y="-161459"/>
                  <a:pt x="4937560" y="0"/>
                </a:cubicBezTo>
                <a:cubicBezTo>
                  <a:pt x="4989595" y="144312"/>
                  <a:pt x="5029703" y="673209"/>
                  <a:pt x="4937560" y="1077218"/>
                </a:cubicBezTo>
                <a:cubicBezTo>
                  <a:pt x="4139659" y="931358"/>
                  <a:pt x="1234462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Quang hợp diễn 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ra lúc nào trong ngày?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282EF28-8547-424E-8069-752E3E2238AE}"/>
              </a:ext>
            </a:extLst>
          </p:cNvPr>
          <p:cNvSpPr txBox="1"/>
          <p:nvPr/>
        </p:nvSpPr>
        <p:spPr>
          <a:xfrm>
            <a:off x="7743198" y="3944022"/>
            <a:ext cx="3048627" cy="584775"/>
          </a:xfrm>
          <a:custGeom>
            <a:avLst/>
            <a:gdLst>
              <a:gd name="connsiteX0" fmla="*/ 0 w 3048627"/>
              <a:gd name="connsiteY0" fmla="*/ 0 h 584775"/>
              <a:gd name="connsiteX1" fmla="*/ 3048627 w 3048627"/>
              <a:gd name="connsiteY1" fmla="*/ 0 h 584775"/>
              <a:gd name="connsiteX2" fmla="*/ 3048627 w 3048627"/>
              <a:gd name="connsiteY2" fmla="*/ 584775 h 584775"/>
              <a:gd name="connsiteX3" fmla="*/ 0 w 3048627"/>
              <a:gd name="connsiteY3" fmla="*/ 584775 h 584775"/>
              <a:gd name="connsiteX4" fmla="*/ 0 w 3048627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627" h="584775" fill="none" extrusionOk="0">
                <a:moveTo>
                  <a:pt x="0" y="0"/>
                </a:moveTo>
                <a:cubicBezTo>
                  <a:pt x="1380887" y="5222"/>
                  <a:pt x="1859434" y="24918"/>
                  <a:pt x="3048627" y="0"/>
                </a:cubicBezTo>
                <a:cubicBezTo>
                  <a:pt x="3005784" y="115750"/>
                  <a:pt x="3054302" y="445323"/>
                  <a:pt x="3048627" y="584775"/>
                </a:cubicBezTo>
                <a:cubicBezTo>
                  <a:pt x="2656816" y="420014"/>
                  <a:pt x="1034195" y="702925"/>
                  <a:pt x="0" y="584775"/>
                </a:cubicBezTo>
                <a:cubicBezTo>
                  <a:pt x="-7476" y="472120"/>
                  <a:pt x="34986" y="279470"/>
                  <a:pt x="0" y="0"/>
                </a:cubicBezTo>
                <a:close/>
              </a:path>
              <a:path w="3048627" h="584775" stroke="0" extrusionOk="0">
                <a:moveTo>
                  <a:pt x="0" y="0"/>
                </a:moveTo>
                <a:cubicBezTo>
                  <a:pt x="1016876" y="11849"/>
                  <a:pt x="2279861" y="-161459"/>
                  <a:pt x="3048627" y="0"/>
                </a:cubicBezTo>
                <a:cubicBezTo>
                  <a:pt x="3022181" y="254320"/>
                  <a:pt x="3006363" y="509640"/>
                  <a:pt x="3048627" y="584775"/>
                </a:cubicBezTo>
                <a:cubicBezTo>
                  <a:pt x="2397583" y="438915"/>
                  <a:pt x="1352337" y="506451"/>
                  <a:pt x="0" y="584775"/>
                </a:cubicBezTo>
                <a:cubicBezTo>
                  <a:pt x="19643" y="454944"/>
                  <a:pt x="-27143" y="222798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Ban ngày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7" name="Freeform: Shape 34">
            <a:extLst>
              <a:ext uri="{FF2B5EF4-FFF2-40B4-BE49-F238E27FC236}">
                <a16:creationId xmlns:a16="http://schemas.microsoft.com/office/drawing/2014/main" id="{A914D729-6F3D-4D20-998F-400179B01868}"/>
              </a:ext>
            </a:extLst>
          </p:cNvPr>
          <p:cNvSpPr/>
          <p:nvPr/>
        </p:nvSpPr>
        <p:spPr>
          <a:xfrm>
            <a:off x="6779043" y="301620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49" name="Picture 2" descr="Quá Trình Quang Hợp Của Cây, Vai Trò Của Quá Trình Quang Hợp Ở Thực Vật">
            <a:extLst>
              <a:ext uri="{FF2B5EF4-FFF2-40B4-BE49-F238E27FC236}">
                <a16:creationId xmlns:a16="http://schemas.microsoft.com/office/drawing/2014/main" id="{E4C7BBF4-40A8-45A5-9479-233A1D3D6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762124"/>
            <a:ext cx="57150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265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E89E9B4A-B995-43B7-93B5-7E304EA1518B}"/>
              </a:ext>
            </a:extLst>
          </p:cNvPr>
          <p:cNvSpPr txBox="1"/>
          <p:nvPr/>
        </p:nvSpPr>
        <p:spPr>
          <a:xfrm>
            <a:off x="6943726" y="1874861"/>
            <a:ext cx="4937560" cy="1077218"/>
          </a:xfrm>
          <a:custGeom>
            <a:avLst/>
            <a:gdLst>
              <a:gd name="connsiteX0" fmla="*/ 0 w 4937560"/>
              <a:gd name="connsiteY0" fmla="*/ 0 h 1077218"/>
              <a:gd name="connsiteX1" fmla="*/ 4937560 w 4937560"/>
              <a:gd name="connsiteY1" fmla="*/ 0 h 1077218"/>
              <a:gd name="connsiteX2" fmla="*/ 4937560 w 4937560"/>
              <a:gd name="connsiteY2" fmla="*/ 1077218 h 1077218"/>
              <a:gd name="connsiteX3" fmla="*/ 0 w 4937560"/>
              <a:gd name="connsiteY3" fmla="*/ 1077218 h 1077218"/>
              <a:gd name="connsiteX4" fmla="*/ 0 w 4937560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7560" h="1077218" fill="none" extrusionOk="0">
                <a:moveTo>
                  <a:pt x="0" y="0"/>
                </a:moveTo>
                <a:cubicBezTo>
                  <a:pt x="644697" y="5222"/>
                  <a:pt x="2932740" y="24918"/>
                  <a:pt x="4937560" y="0"/>
                </a:cubicBezTo>
                <a:cubicBezTo>
                  <a:pt x="4975422" y="476103"/>
                  <a:pt x="4878957" y="631043"/>
                  <a:pt x="4937560" y="1077218"/>
                </a:cubicBezTo>
                <a:cubicBezTo>
                  <a:pt x="3359133" y="912457"/>
                  <a:pt x="606480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4937560" h="1077218" stroke="0" extrusionOk="0">
                <a:moveTo>
                  <a:pt x="0" y="0"/>
                </a:moveTo>
                <a:cubicBezTo>
                  <a:pt x="1173460" y="11849"/>
                  <a:pt x="4386271" y="-161459"/>
                  <a:pt x="4937560" y="0"/>
                </a:cubicBezTo>
                <a:cubicBezTo>
                  <a:pt x="4989595" y="144312"/>
                  <a:pt x="5029703" y="673209"/>
                  <a:pt x="4937560" y="1077218"/>
                </a:cubicBezTo>
                <a:cubicBezTo>
                  <a:pt x="4139659" y="931358"/>
                  <a:pt x="1234462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Hô hấp diễn ra lúc nào trong ngày?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282EF28-8547-424E-8069-752E3E2238AE}"/>
              </a:ext>
            </a:extLst>
          </p:cNvPr>
          <p:cNvSpPr txBox="1"/>
          <p:nvPr/>
        </p:nvSpPr>
        <p:spPr>
          <a:xfrm>
            <a:off x="7743199" y="3944022"/>
            <a:ext cx="2162802" cy="584775"/>
          </a:xfrm>
          <a:custGeom>
            <a:avLst/>
            <a:gdLst>
              <a:gd name="connsiteX0" fmla="*/ 0 w 2162802"/>
              <a:gd name="connsiteY0" fmla="*/ 0 h 584775"/>
              <a:gd name="connsiteX1" fmla="*/ 2162802 w 2162802"/>
              <a:gd name="connsiteY1" fmla="*/ 0 h 584775"/>
              <a:gd name="connsiteX2" fmla="*/ 2162802 w 2162802"/>
              <a:gd name="connsiteY2" fmla="*/ 584775 h 584775"/>
              <a:gd name="connsiteX3" fmla="*/ 0 w 2162802"/>
              <a:gd name="connsiteY3" fmla="*/ 584775 h 584775"/>
              <a:gd name="connsiteX4" fmla="*/ 0 w 2162802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2802" h="584775" fill="none" extrusionOk="0">
                <a:moveTo>
                  <a:pt x="0" y="0"/>
                </a:moveTo>
                <a:cubicBezTo>
                  <a:pt x="295843" y="5222"/>
                  <a:pt x="1131100" y="24918"/>
                  <a:pt x="2162802" y="0"/>
                </a:cubicBezTo>
                <a:cubicBezTo>
                  <a:pt x="2119959" y="115750"/>
                  <a:pt x="2168477" y="445323"/>
                  <a:pt x="2162802" y="584775"/>
                </a:cubicBezTo>
                <a:cubicBezTo>
                  <a:pt x="1118322" y="420014"/>
                  <a:pt x="658815" y="702925"/>
                  <a:pt x="0" y="584775"/>
                </a:cubicBezTo>
                <a:cubicBezTo>
                  <a:pt x="-7476" y="472120"/>
                  <a:pt x="34986" y="279470"/>
                  <a:pt x="0" y="0"/>
                </a:cubicBezTo>
                <a:close/>
              </a:path>
              <a:path w="2162802" h="584775" stroke="0" extrusionOk="0">
                <a:moveTo>
                  <a:pt x="0" y="0"/>
                </a:moveTo>
                <a:cubicBezTo>
                  <a:pt x="822063" y="11849"/>
                  <a:pt x="1799966" y="-161459"/>
                  <a:pt x="2162802" y="0"/>
                </a:cubicBezTo>
                <a:cubicBezTo>
                  <a:pt x="2136356" y="254320"/>
                  <a:pt x="2120538" y="509640"/>
                  <a:pt x="2162802" y="584775"/>
                </a:cubicBezTo>
                <a:cubicBezTo>
                  <a:pt x="1505644" y="438915"/>
                  <a:pt x="820834" y="506451"/>
                  <a:pt x="0" y="584775"/>
                </a:cubicBezTo>
                <a:cubicBezTo>
                  <a:pt x="19643" y="454944"/>
                  <a:pt x="-27143" y="222798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Ban đêm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7" name="Freeform: Shape 34">
            <a:extLst>
              <a:ext uri="{FF2B5EF4-FFF2-40B4-BE49-F238E27FC236}">
                <a16:creationId xmlns:a16="http://schemas.microsoft.com/office/drawing/2014/main" id="{A914D729-6F3D-4D20-998F-400179B01868}"/>
              </a:ext>
            </a:extLst>
          </p:cNvPr>
          <p:cNvSpPr/>
          <p:nvPr/>
        </p:nvSpPr>
        <p:spPr>
          <a:xfrm>
            <a:off x="6779043" y="301620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169CF1-E5B2-41B7-9BCE-9B0BCD8E2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37" y="1081087"/>
            <a:ext cx="444817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>
            <a:extLst>
              <a:ext uri="{FF2B5EF4-FFF2-40B4-BE49-F238E27FC236}">
                <a16:creationId xmlns:a16="http://schemas.microsoft.com/office/drawing/2014/main" id="{E89E9B4A-B995-43B7-93B5-7E304EA1518B}"/>
              </a:ext>
            </a:extLst>
          </p:cNvPr>
          <p:cNvSpPr txBox="1"/>
          <p:nvPr/>
        </p:nvSpPr>
        <p:spPr>
          <a:xfrm>
            <a:off x="6943726" y="1874861"/>
            <a:ext cx="4937560" cy="1077218"/>
          </a:xfrm>
          <a:custGeom>
            <a:avLst/>
            <a:gdLst>
              <a:gd name="connsiteX0" fmla="*/ 0 w 4937560"/>
              <a:gd name="connsiteY0" fmla="*/ 0 h 1077218"/>
              <a:gd name="connsiteX1" fmla="*/ 4937560 w 4937560"/>
              <a:gd name="connsiteY1" fmla="*/ 0 h 1077218"/>
              <a:gd name="connsiteX2" fmla="*/ 4937560 w 4937560"/>
              <a:gd name="connsiteY2" fmla="*/ 1077218 h 1077218"/>
              <a:gd name="connsiteX3" fmla="*/ 0 w 4937560"/>
              <a:gd name="connsiteY3" fmla="*/ 1077218 h 1077218"/>
              <a:gd name="connsiteX4" fmla="*/ 0 w 4937560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37560" h="1077218" fill="none" extrusionOk="0">
                <a:moveTo>
                  <a:pt x="0" y="0"/>
                </a:moveTo>
                <a:cubicBezTo>
                  <a:pt x="644697" y="5222"/>
                  <a:pt x="2932740" y="24918"/>
                  <a:pt x="4937560" y="0"/>
                </a:cubicBezTo>
                <a:cubicBezTo>
                  <a:pt x="4975422" y="476103"/>
                  <a:pt x="4878957" y="631043"/>
                  <a:pt x="4937560" y="1077218"/>
                </a:cubicBezTo>
                <a:cubicBezTo>
                  <a:pt x="3359133" y="912457"/>
                  <a:pt x="606480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4937560" h="1077218" stroke="0" extrusionOk="0">
                <a:moveTo>
                  <a:pt x="0" y="0"/>
                </a:moveTo>
                <a:cubicBezTo>
                  <a:pt x="1173460" y="11849"/>
                  <a:pt x="4386271" y="-161459"/>
                  <a:pt x="4937560" y="0"/>
                </a:cubicBezTo>
                <a:cubicBezTo>
                  <a:pt x="4989595" y="144312"/>
                  <a:pt x="5029703" y="673209"/>
                  <a:pt x="4937560" y="1077218"/>
                </a:cubicBezTo>
                <a:cubicBezTo>
                  <a:pt x="4139659" y="931358"/>
                  <a:pt x="1234462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Thoát hơi nước diễn ra khi nào trong ngày?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282EF28-8547-424E-8069-752E3E2238AE}"/>
              </a:ext>
            </a:extLst>
          </p:cNvPr>
          <p:cNvSpPr txBox="1"/>
          <p:nvPr/>
        </p:nvSpPr>
        <p:spPr>
          <a:xfrm>
            <a:off x="7743199" y="3944022"/>
            <a:ext cx="3448676" cy="584775"/>
          </a:xfrm>
          <a:custGeom>
            <a:avLst/>
            <a:gdLst>
              <a:gd name="connsiteX0" fmla="*/ 0 w 3448676"/>
              <a:gd name="connsiteY0" fmla="*/ 0 h 584775"/>
              <a:gd name="connsiteX1" fmla="*/ 3448676 w 3448676"/>
              <a:gd name="connsiteY1" fmla="*/ 0 h 584775"/>
              <a:gd name="connsiteX2" fmla="*/ 3448676 w 3448676"/>
              <a:gd name="connsiteY2" fmla="*/ 584775 h 584775"/>
              <a:gd name="connsiteX3" fmla="*/ 0 w 3448676"/>
              <a:gd name="connsiteY3" fmla="*/ 584775 h 584775"/>
              <a:gd name="connsiteX4" fmla="*/ 0 w 3448676"/>
              <a:gd name="connsiteY4" fmla="*/ 0 h 584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8676" h="584775" fill="none" extrusionOk="0">
                <a:moveTo>
                  <a:pt x="0" y="0"/>
                </a:moveTo>
                <a:cubicBezTo>
                  <a:pt x="669190" y="5222"/>
                  <a:pt x="2327432" y="24918"/>
                  <a:pt x="3448676" y="0"/>
                </a:cubicBezTo>
                <a:cubicBezTo>
                  <a:pt x="3405833" y="115750"/>
                  <a:pt x="3454351" y="445323"/>
                  <a:pt x="3448676" y="584775"/>
                </a:cubicBezTo>
                <a:cubicBezTo>
                  <a:pt x="1827150" y="420014"/>
                  <a:pt x="1533769" y="702925"/>
                  <a:pt x="0" y="584775"/>
                </a:cubicBezTo>
                <a:cubicBezTo>
                  <a:pt x="-7476" y="472120"/>
                  <a:pt x="34986" y="279470"/>
                  <a:pt x="0" y="0"/>
                </a:cubicBezTo>
                <a:close/>
              </a:path>
              <a:path w="3448676" h="584775" stroke="0" extrusionOk="0">
                <a:moveTo>
                  <a:pt x="0" y="0"/>
                </a:moveTo>
                <a:cubicBezTo>
                  <a:pt x="819413" y="11849"/>
                  <a:pt x="2085685" y="-161459"/>
                  <a:pt x="3448676" y="0"/>
                </a:cubicBezTo>
                <a:cubicBezTo>
                  <a:pt x="3422230" y="254320"/>
                  <a:pt x="3406412" y="509640"/>
                  <a:pt x="3448676" y="584775"/>
                </a:cubicBezTo>
                <a:cubicBezTo>
                  <a:pt x="2664811" y="438915"/>
                  <a:pt x="1267186" y="506451"/>
                  <a:pt x="0" y="584775"/>
                </a:cubicBezTo>
                <a:cubicBezTo>
                  <a:pt x="19643" y="454944"/>
                  <a:pt x="-27143" y="222798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Cả ngày và đêm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47" name="Freeform: Shape 34">
            <a:extLst>
              <a:ext uri="{FF2B5EF4-FFF2-40B4-BE49-F238E27FC236}">
                <a16:creationId xmlns:a16="http://schemas.microsoft.com/office/drawing/2014/main" id="{A914D729-6F3D-4D20-998F-400179B01868}"/>
              </a:ext>
            </a:extLst>
          </p:cNvPr>
          <p:cNvSpPr/>
          <p:nvPr/>
        </p:nvSpPr>
        <p:spPr>
          <a:xfrm>
            <a:off x="6779043" y="3016208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0A41AF-898A-4411-9D72-0D9BE47A8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1824037"/>
            <a:ext cx="4346262" cy="28051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90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71ABA9E9-BFCC-4F8F-9F12-72666F5D24F3}"/>
              </a:ext>
            </a:extLst>
          </p:cNvPr>
          <p:cNvSpPr/>
          <p:nvPr/>
        </p:nvSpPr>
        <p:spPr>
          <a:xfrm>
            <a:off x="907415" y="382152"/>
            <a:ext cx="10322460" cy="646331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</a:t>
            </a: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Cắm một cành hoa cúc bị héo vào lọ nước.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681A17ED-C86C-47F4-B430-39D694D7A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4" y="1752599"/>
            <a:ext cx="6099469" cy="4352925"/>
          </a:xfrm>
          <a:prstGeom prst="rect">
            <a:avLst/>
          </a:prstGeom>
        </p:spPr>
      </p:pic>
      <p:sp>
        <p:nvSpPr>
          <p:cNvPr id="47" name="Speech Bubble: Rectangle with Corners Rounded 46">
            <a:extLst>
              <a:ext uri="{FF2B5EF4-FFF2-40B4-BE49-F238E27FC236}">
                <a16:creationId xmlns:a16="http://schemas.microsoft.com/office/drawing/2014/main" id="{957C0372-6EC0-4E07-864C-82CB8F02C1CD}"/>
              </a:ext>
            </a:extLst>
          </p:cNvPr>
          <p:cNvSpPr/>
          <p:nvPr/>
        </p:nvSpPr>
        <p:spPr>
          <a:xfrm>
            <a:off x="6153150" y="1694834"/>
            <a:ext cx="5924550" cy="1077218"/>
          </a:xfrm>
          <a:prstGeom prst="wedgeRoundRectCallout">
            <a:avLst>
              <a:gd name="adj1" fmla="val -47892"/>
              <a:gd name="adj2" fmla="val 7004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Quan sát, ghi chép đặc điểm của cành, lá, hoa trước khi cắm vào nước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48" name="Speech Bubble: Rectangle with Corners Rounded 47">
            <a:extLst>
              <a:ext uri="{FF2B5EF4-FFF2-40B4-BE49-F238E27FC236}">
                <a16:creationId xmlns:a16="http://schemas.microsoft.com/office/drawing/2014/main" id="{E3D5DCDC-E31D-4B11-AA53-75EF50378268}"/>
              </a:ext>
            </a:extLst>
          </p:cNvPr>
          <p:cNvSpPr/>
          <p:nvPr/>
        </p:nvSpPr>
        <p:spPr>
          <a:xfrm>
            <a:off x="6162675" y="3285509"/>
            <a:ext cx="5924550" cy="1077218"/>
          </a:xfrm>
          <a:prstGeom prst="wedgeRoundRectCallout">
            <a:avLst>
              <a:gd name="adj1" fmla="val -47892"/>
              <a:gd name="adj2" fmla="val 7004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Cắm cành hoa héo vào lọ nước ngập 2/3 thân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9" name="Speech Bubble: Rectangle with Corners Rounded 48">
            <a:extLst>
              <a:ext uri="{FF2B5EF4-FFF2-40B4-BE49-F238E27FC236}">
                <a16:creationId xmlns:a16="http://schemas.microsoft.com/office/drawing/2014/main" id="{E62FE191-77DE-4D27-B597-B30C13E1776A}"/>
              </a:ext>
            </a:extLst>
          </p:cNvPr>
          <p:cNvSpPr/>
          <p:nvPr/>
        </p:nvSpPr>
        <p:spPr>
          <a:xfrm>
            <a:off x="6267450" y="4847608"/>
            <a:ext cx="5924550" cy="1229341"/>
          </a:xfrm>
          <a:prstGeom prst="wedgeRoundRectCallout">
            <a:avLst>
              <a:gd name="adj1" fmla="val -47892"/>
              <a:gd name="adj2" fmla="val 70045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Cắm cành hoa héo vào lọ nước ngập 2/3 thân, ghi chép thời gian, dự đoán kết quả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6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7" grpId="0" animBg="1"/>
      <p:bldP spid="48" grpId="0" animBg="1"/>
      <p:bldP spid="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71ABA9E9-BFCC-4F8F-9F12-72666F5D24F3}"/>
              </a:ext>
            </a:extLst>
          </p:cNvPr>
          <p:cNvSpPr/>
          <p:nvPr/>
        </p:nvSpPr>
        <p:spPr>
          <a:xfrm>
            <a:off x="533400" y="382152"/>
            <a:ext cx="11296650" cy="1077218"/>
          </a:xfrm>
          <a:prstGeom prst="rect">
            <a:avLst/>
          </a:prstGeom>
          <a:solidFill>
            <a:schemeClr val="bg1"/>
          </a:solidFill>
          <a:ln w="101600" cmpd="thickThin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G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iải thích vì sao khi chụp một túi ni-lông khô, không màu lên cây, sau một khoảng thời gian, sờ vào bên trong túi thấy ẩm ướt.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00BBF1-63A0-4638-9D92-A54B57B1EF87}"/>
              </a:ext>
            </a:extLst>
          </p:cNvPr>
          <p:cNvGrpSpPr/>
          <p:nvPr/>
        </p:nvGrpSpPr>
        <p:grpSpPr>
          <a:xfrm>
            <a:off x="7543800" y="3876675"/>
            <a:ext cx="4095750" cy="2305050"/>
            <a:chOff x="892354" y="3758439"/>
            <a:chExt cx="4278451" cy="217500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F79541-D599-4819-ACD0-2CA47C3CA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A99E5A0-2D2E-4735-AA69-D4F30783D4C4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Thảo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luận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kumimoji="0" lang="en-US" sz="2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nhóm</a:t>
              </a: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421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千图网海量PPT模板www.58pic.com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C9A57"/>
      </a:accent1>
      <a:accent2>
        <a:srgbClr val="E7BE68"/>
      </a:accent2>
      <a:accent3>
        <a:srgbClr val="CE6A53"/>
      </a:accent3>
      <a:accent4>
        <a:srgbClr val="8C9A57"/>
      </a:accent4>
      <a:accent5>
        <a:srgbClr val="E7BE68"/>
      </a:accent5>
      <a:accent6>
        <a:srgbClr val="CE6A53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千图.potx" id="{A94BCD76-B219-433F-BA5C-5BD7EC5950C5}" vid="{3418832C-F13D-4A66-8456-67D2A382EF1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202</Words>
  <Application>Microsoft Office PowerPoint</Application>
  <PresentationFormat>Widescreen</PresentationFormat>
  <Paragraphs>26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等线</vt:lpstr>
      <vt:lpstr>微软雅黑</vt:lpstr>
      <vt:lpstr>Arial</vt:lpstr>
      <vt:lpstr>Calibri</vt:lpstr>
      <vt:lpstr>Times New Roman</vt:lpstr>
      <vt:lpstr>1_Office Theme</vt:lpstr>
      <vt:lpstr>千图网海量PPT模板www.58pic.com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2</cp:revision>
  <dcterms:created xsi:type="dcterms:W3CDTF">2024-12-17T14:42:08Z</dcterms:created>
  <dcterms:modified xsi:type="dcterms:W3CDTF">2024-12-20T13:40:45Z</dcterms:modified>
</cp:coreProperties>
</file>