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2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4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70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4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52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9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72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4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61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7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5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27534-8EF5-40DE-BAF4-0218C4197BC9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B2491-539C-4300-B8DF-C055B9233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3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72DCFF-91A5-24B6-703A-4C37F7E3A38F}"/>
              </a:ext>
            </a:extLst>
          </p:cNvPr>
          <p:cNvSpPr txBox="1"/>
          <p:nvPr/>
        </p:nvSpPr>
        <p:spPr>
          <a:xfrm>
            <a:off x="624104" y="830882"/>
            <a:ext cx="105315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QUANG TRUNG</a:t>
            </a:r>
          </a:p>
          <a:p>
            <a:pPr algn="just"/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MÔN: LỊCH SỬ - ĐỊA LÝ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11: ÔN TẬP (</a:t>
            </a:r>
            <a:r>
              <a:rPr 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LỚP: 5E</a:t>
            </a:r>
          </a:p>
          <a:p>
            <a:pPr algn="ctr"/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VIÊN: LÊ THỊ HẠNH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484" y="3481364"/>
            <a:ext cx="3779585" cy="34409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018" y="3366052"/>
            <a:ext cx="3335130" cy="40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36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Chữ gi - Olm">
            <a:extLst>
              <a:ext uri="{FF2B5EF4-FFF2-40B4-BE49-F238E27FC236}">
                <a16:creationId xmlns:a16="http://schemas.microsoft.com/office/drawing/2014/main" id="{2562FAA7-7D24-5B8F-693D-EE7EEB01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03" y="2452865"/>
            <a:ext cx="1868986" cy="4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90B232-6447-07D2-85AD-55E8F5DFB7F7}"/>
              </a:ext>
            </a:extLst>
          </p:cNvPr>
          <p:cNvSpPr txBox="1"/>
          <p:nvPr/>
        </p:nvSpPr>
        <p:spPr>
          <a:xfrm>
            <a:off x="2626198" y="828642"/>
            <a:ext cx="8316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vi-VN" sz="36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Xác định trên bản đồ hành chính Việt Nam vị trí của địa phương em, 5 thành phố trực thuộc Trung ương, một số đảo và quần đảo lớn của nước ta,...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09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0"/>
            <a:ext cx="11592559" cy="6858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9BC1F-34D3-C0A6-E8BD-22383433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-1"/>
            <a:ext cx="5455920" cy="686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8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F399-620C-0784-90FE-243127B4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F45F-3179-B0F4-EF94-48E7A66AF2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CDC54F-0AF6-C84C-75E6-4FF78FF1CA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148447-DEEB-6DB1-DEC4-3E7FF79DD7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606A2-B490-F5EF-43BE-FE633CFDE1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4322" y="286364"/>
            <a:ext cx="8437595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0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1F275D-8151-EBD9-FEE4-0D52D5A210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99204" y="590122"/>
            <a:ext cx="5249111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01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D9C20E-0FAD-0AC0-6F0B-A0701C3DBF9A}"/>
              </a:ext>
            </a:extLst>
          </p:cNvPr>
          <p:cNvSpPr/>
          <p:nvPr/>
        </p:nvSpPr>
        <p:spPr>
          <a:xfrm>
            <a:off x="482989" y="361950"/>
            <a:ext cx="11137506" cy="5809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72DCFF-91A5-24B6-703A-4C37F7E3A38F}"/>
              </a:ext>
            </a:extLst>
          </p:cNvPr>
          <p:cNvSpPr txBox="1"/>
          <p:nvPr/>
        </p:nvSpPr>
        <p:spPr>
          <a:xfrm>
            <a:off x="2464402" y="830882"/>
            <a:ext cx="8691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2" descr="Cập nhật nhiều hơn 117 hình ảnh suy nghĩ mới nhất - thtantai2.edu.vn">
            <a:extLst>
              <a:ext uri="{FF2B5EF4-FFF2-40B4-BE49-F238E27FC236}">
                <a16:creationId xmlns:a16="http://schemas.microsoft.com/office/drawing/2014/main" id="{B7D970BE-635A-9612-5E78-DDF6F3C11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652" l="10000" r="90000">
                        <a14:foregroundMark x1="27385" y1="15435" x2="27385" y2="15435"/>
                        <a14:foregroundMark x1="29077" y1="30000" x2="29077" y2="30000"/>
                        <a14:foregroundMark x1="23077" y1="34783" x2="23077" y2="34783"/>
                        <a14:foregroundMark x1="25846" y1="52609" x2="25846" y2="52609"/>
                        <a14:foregroundMark x1="46615" y1="47174" x2="46615" y2="47174"/>
                        <a14:foregroundMark x1="56923" y1="43913" x2="56923" y2="43913"/>
                        <a14:foregroundMark x1="70769" y1="19348" x2="70769" y2="19348"/>
                        <a14:foregroundMark x1="66462" y1="38261" x2="66462" y2="38261"/>
                        <a14:foregroundMark x1="56769" y1="43261" x2="56462" y2="43913"/>
                        <a14:foregroundMark x1="56308" y1="42609" x2="54923" y2="47391"/>
                        <a14:foregroundMark x1="56308" y1="41739" x2="53231" y2="46087"/>
                        <a14:foregroundMark x1="46000" y1="46522" x2="46769" y2="51522"/>
                        <a14:foregroundMark x1="46769" y1="46739" x2="46923" y2="51522"/>
                        <a14:foregroundMark x1="39077" y1="88261" x2="48154" y2="90217"/>
                        <a14:foregroundMark x1="48154" y1="90217" x2="48462" y2="90652"/>
                        <a14:foregroundMark x1="22923" y1="32609" x2="22923" y2="32609"/>
                        <a14:foregroundMark x1="72000" y1="17391" x2="72000" y2="17391"/>
                        <a14:foregroundMark x1="65846" y1="39130" x2="65846" y2="39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4742062" cy="335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FD756-2D91-4B1E-7359-EFF522DF8A13}"/>
              </a:ext>
            </a:extLst>
          </p:cNvPr>
          <p:cNvSpPr txBox="1"/>
          <p:nvPr/>
        </p:nvSpPr>
        <p:spPr>
          <a:xfrm>
            <a:off x="3779519" y="2090722"/>
            <a:ext cx="74472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54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682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462" y1="77060" x2="58078" y2="76616"/>
                        <a14:foregroundMark x1="40428" y1="54685" x2="57593" y2="57391"/>
                        <a14:foregroundMark x1="66438" y1="46082" x2="61228" y2="49960"/>
                        <a14:foregroundMark x1="54685" y1="76817" x2="57391" y2="76373"/>
                        <a14:foregroundMark x1="59208" y1="56502" x2="56018" y2="6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340" y="2647589"/>
            <a:ext cx="4835471" cy="48354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4" b="100000" l="9994" r="89974">
                        <a14:foregroundMark x1="42335" y1="23808" x2="34929" y2="414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12" y="3015990"/>
            <a:ext cx="4830076" cy="38640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9B02D-E53F-739E-0BB2-DAF9A3B63F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4334" y="1507652"/>
            <a:ext cx="7602371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59E03-5557-FE9D-ECD4-E715DC4AA7E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61607" y="681562"/>
            <a:ext cx="5364945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52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548640" y="528320"/>
            <a:ext cx="11084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Hãy vẽ sơ đồ tư duy thể hiện các nội dung sau vào vở: vị trí địa lí, phạm vi lãnh thổ và đơn vị hành chính, đặc điểm địa hình, đặc điểm khí hậu của Việt Nam.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Lịch Sử và Địa Lí lớp 5 Kết nối tri thức Bài 11: Ôn tập">
            <a:extLst>
              <a:ext uri="{FF2B5EF4-FFF2-40B4-BE49-F238E27FC236}">
                <a16:creationId xmlns:a16="http://schemas.microsoft.com/office/drawing/2014/main" id="{40600320-8DF9-B07D-E769-DE6199EC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278" y="1649730"/>
            <a:ext cx="7899082" cy="44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158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A675B4-DFE8-126B-031D-E552A378010C}"/>
              </a:ext>
            </a:extLst>
          </p:cNvPr>
          <p:cNvSpPr txBox="1"/>
          <p:nvPr/>
        </p:nvSpPr>
        <p:spPr>
          <a:xfrm>
            <a:off x="558800" y="680720"/>
            <a:ext cx="1108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thành bảng (theo gợi ý dưới đây vào vở) về những quốc gia đầu tiên trên lãnh thổ Việt Nam.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F032CB6-33D4-826D-D6AB-7ED9D5D5F163}"/>
              </a:ext>
            </a:extLst>
          </p:cNvPr>
          <p:cNvGraphicFramePr>
            <a:graphicFrameLocks noGrp="1"/>
          </p:cNvGraphicFramePr>
          <p:nvPr/>
        </p:nvGraphicFramePr>
        <p:xfrm>
          <a:off x="772160" y="1893094"/>
          <a:ext cx="10769600" cy="2282828"/>
        </p:xfrm>
        <a:graphic>
          <a:graphicData uri="http://schemas.openxmlformats.org/drawingml/2006/table">
            <a:tbl>
              <a:tblPr/>
              <a:tblGrid>
                <a:gridCol w="1628923">
                  <a:extLst>
                    <a:ext uri="{9D8B030D-6E8A-4147-A177-3AD203B41FA5}">
                      <a16:colId xmlns:a16="http://schemas.microsoft.com/office/drawing/2014/main" val="579452564"/>
                    </a:ext>
                  </a:extLst>
                </a:gridCol>
                <a:gridCol w="2212253">
                  <a:extLst>
                    <a:ext uri="{9D8B030D-6E8A-4147-A177-3AD203B41FA5}">
                      <a16:colId xmlns:a16="http://schemas.microsoft.com/office/drawing/2014/main" val="3657742393"/>
                    </a:ext>
                  </a:extLst>
                </a:gridCol>
                <a:gridCol w="3312876">
                  <a:extLst>
                    <a:ext uri="{9D8B030D-6E8A-4147-A177-3AD203B41FA5}">
                      <a16:colId xmlns:a16="http://schemas.microsoft.com/office/drawing/2014/main" val="7043711"/>
                    </a:ext>
                  </a:extLst>
                </a:gridCol>
                <a:gridCol w="3615548">
                  <a:extLst>
                    <a:ext uri="{9D8B030D-6E8A-4147-A177-3AD203B41FA5}">
                      <a16:colId xmlns:a16="http://schemas.microsoft.com/office/drawing/2014/main" val="423595377"/>
                    </a:ext>
                  </a:extLst>
                </a:gridCol>
              </a:tblGrid>
              <a:tr h="9007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nhà nước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145392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926780"/>
                  </a:ext>
                </a:extLst>
              </a:tr>
              <a:tr h="69104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21348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7776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6BFD5-24D4-2637-3574-7BC651FEB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C6C493-9BAA-0937-FFEF-30F9F5AF6AF9}"/>
              </a:ext>
            </a:extLst>
          </p:cNvPr>
          <p:cNvSpPr/>
          <p:nvPr/>
        </p:nvSpPr>
        <p:spPr>
          <a:xfrm>
            <a:off x="294640" y="361950"/>
            <a:ext cx="11592559" cy="61607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30D5313-4CF9-EA42-8A2B-8E6FD5B27185}"/>
              </a:ext>
            </a:extLst>
          </p:cNvPr>
          <p:cNvGraphicFramePr>
            <a:graphicFrameLocks noGrp="1"/>
          </p:cNvGraphicFramePr>
          <p:nvPr/>
        </p:nvGraphicFramePr>
        <p:xfrm>
          <a:off x="812800" y="619760"/>
          <a:ext cx="10830559" cy="54405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3575">
                  <a:extLst>
                    <a:ext uri="{9D8B030D-6E8A-4147-A177-3AD203B41FA5}">
                      <a16:colId xmlns:a16="http://schemas.microsoft.com/office/drawing/2014/main" val="1293766381"/>
                    </a:ext>
                  </a:extLst>
                </a:gridCol>
                <a:gridCol w="1798825">
                  <a:extLst>
                    <a:ext uri="{9D8B030D-6E8A-4147-A177-3AD203B41FA5}">
                      <a16:colId xmlns:a16="http://schemas.microsoft.com/office/drawing/2014/main" val="2056975731"/>
                    </a:ext>
                  </a:extLst>
                </a:gridCol>
                <a:gridCol w="3078157">
                  <a:extLst>
                    <a:ext uri="{9D8B030D-6E8A-4147-A177-3AD203B41FA5}">
                      <a16:colId xmlns:a16="http://schemas.microsoft.com/office/drawing/2014/main" val="2599233534"/>
                    </a:ext>
                  </a:extLst>
                </a:gridCol>
                <a:gridCol w="5060002">
                  <a:extLst>
                    <a:ext uri="{9D8B030D-6E8A-4147-A177-3AD203B41FA5}">
                      <a16:colId xmlns:a16="http://schemas.microsoft.com/office/drawing/2014/main" val="2186098483"/>
                    </a:ext>
                  </a:extLst>
                </a:gridCol>
              </a:tblGrid>
              <a:tr h="534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yếu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vât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biểu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1808"/>
                  </a:ext>
                </a:extLst>
              </a:tr>
              <a:tr h="7176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 Lang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 Bộ và Bắc Trung Bộ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Trống đồng Đông Sơn</a:t>
                      </a:r>
                    </a:p>
                  </a:txBody>
                  <a:tcPr marL="42525" marR="4252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69982"/>
                  </a:ext>
                </a:extLst>
              </a:tr>
              <a:tr h="8073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Lẫy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nỏ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Thành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Loa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454257"/>
                  </a:ext>
                </a:extLst>
              </a:tr>
              <a:tr h="2365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 Nam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Thành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indent="1270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003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tai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42570" algn="l"/>
                        </a:tabLs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Bình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(Long An)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196998"/>
                  </a:ext>
                </a:extLst>
              </a:tr>
              <a:tr h="534577"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Chăm-pa</a:t>
                      </a:r>
                      <a:endParaRPr lang="en-US" sz="18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tháp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endParaRPr lang="en-US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2525" marR="4252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908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302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0262" y="5651361"/>
            <a:ext cx="252879" cy="2340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3358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55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00120">
            <a:off x="10279289" y="-22100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7097" y="-82670"/>
            <a:ext cx="243163" cy="22503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613372">
            <a:off x="2353054" y="956029"/>
            <a:ext cx="475431" cy="2870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6977" y="6436880"/>
            <a:ext cx="5915025" cy="4278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4F79FF8-FF4E-4B01-8B77-84E1A73AD6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4035" y="525759"/>
            <a:ext cx="5945499" cy="3714583"/>
          </a:xfrm>
          <a:prstGeom prst="rect">
            <a:avLst/>
          </a:prstGeom>
        </p:spPr>
      </p:pic>
      <p:pic>
        <p:nvPicPr>
          <p:cNvPr id="30" name="Picture 2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9531C7-95EE-437C-BDAE-AA5C76D7465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76" b="97128" l="52619" r="97330">
                        <a14:foregroundMark x1="62444" y1="22047" x2="60767" y2="33172"/>
                        <a14:foregroundMark x1="62855" y1="25769" x2="59808" y2="30906"/>
                        <a14:foregroundMark x1="59808" y1="30906" x2="64533" y2="27710"/>
                        <a14:foregroundMark x1="63471" y1="25243" x2="58473" y2="32403"/>
                        <a14:foregroundMark x1="75180" y1="26497" x2="70387" y2="33414"/>
                        <a14:foregroundMark x1="70387" y1="33414" x2="70387" y2="33414"/>
                        <a14:foregroundMark x1="73947" y1="21804" x2="69120" y2="30947"/>
                        <a14:foregroundMark x1="69120" y1="30947" x2="69120" y2="30947"/>
                        <a14:foregroundMark x1="92948" y1="5016" x2="82095" y2="14401"/>
                        <a14:foregroundMark x1="92742" y1="5744" x2="95687" y2="15721"/>
                        <a14:foregroundMark x1="96508" y1="10194" x2="96508" y2="11165"/>
                        <a14:foregroundMark x1="97330" y1="11934" x2="97330" y2="11934"/>
                        <a14:foregroundMark x1="97330" y1="11934" x2="97330" y2="11934"/>
                        <a14:foregroundMark x1="53441" y1="15129" x2="53441" y2="15129"/>
                        <a14:foregroundMark x1="53646" y1="16626" x2="54913" y2="19337"/>
                        <a14:foregroundMark x1="52619" y1="25769" x2="53235" y2="28964"/>
                        <a14:foregroundMark x1="64533" y1="80340" x2="65560" y2="91909"/>
                        <a14:foregroundMark x1="78124" y1="77104" x2="82540" y2="88471"/>
                        <a14:foregroundMark x1="82540" y1="88471" x2="87778" y2="88147"/>
                        <a14:foregroundMark x1="87778" y1="88147" x2="88155" y2="87985"/>
                        <a14:foregroundMark x1="62239" y1="82524" x2="62650" y2="91667"/>
                        <a14:foregroundMark x1="58884" y1="97128" x2="60972" y2="96117"/>
                        <a14:foregroundMark x1="89387" y1="87500" x2="85005" y2="91667"/>
                        <a14:foregroundMark x1="81239" y1="79328" x2="82095" y2="85518"/>
                        <a14:foregroundMark x1="77063" y1="81796" x2="78535" y2="87985"/>
                        <a14:foregroundMark x1="65799" y1="83293" x2="66416" y2="88956"/>
                        <a14:foregroundMark x1="61178" y1="83050" x2="62239" y2="91181"/>
                        <a14:backgroundMark x1="96508" y1="16141" x2="94625" y2="17354"/>
                        <a14:backgroundMark x1="95686" y1="15858" x2="96097" y2="16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63499" y="1400171"/>
            <a:ext cx="3235420" cy="5476987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6A670AD-C2A4-80D6-FB3E-0ADCAC21DF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75" y="558799"/>
            <a:ext cx="5105016" cy="41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32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285</Words>
  <Application>Microsoft Office PowerPoint</Application>
  <PresentationFormat>Widescreen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</dc:creator>
  <cp:lastModifiedBy>Minh Ngọc Bùi</cp:lastModifiedBy>
  <cp:revision>4</cp:revision>
  <dcterms:created xsi:type="dcterms:W3CDTF">2024-12-22T03:01:05Z</dcterms:created>
  <dcterms:modified xsi:type="dcterms:W3CDTF">2024-12-23T08:35:55Z</dcterms:modified>
</cp:coreProperties>
</file>