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5" r:id="rId2"/>
    <p:sldId id="284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2FAAB-FCC2-48A4-8F36-F25C483E1E3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8C3C1-6A8D-494B-AD09-0D74EA2A6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85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24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8C3C1-6A8D-494B-AD09-0D74EA2A6B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71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29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8C3C1-6A8D-494B-AD09-0D74EA2A6B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93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8C3C1-6A8D-494B-AD09-0D74EA2A6B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3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8C3C1-6A8D-494B-AD09-0D74EA2A6B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11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8C3C1-6A8D-494B-AD09-0D74EA2A6B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6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8C3C1-6A8D-494B-AD09-0D74EA2A6B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0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8C3C1-6A8D-494B-AD09-0D74EA2A6B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79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8C3C1-6A8D-494B-AD09-0D74EA2A6B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91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8C3C1-6A8D-494B-AD09-0D74EA2A6B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CC4-6B92-451E-AD63-AD9E518542C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D6D1-7C5B-4E9E-ADD2-A05867CA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3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CC4-6B92-451E-AD63-AD9E518542C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D6D1-7C5B-4E9E-ADD2-A05867CA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8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CC4-6B92-451E-AD63-AD9E518542C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D6D1-7C5B-4E9E-ADD2-A05867CA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5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95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13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CC4-6B92-451E-AD63-AD9E518542C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D6D1-7C5B-4E9E-ADD2-A05867CA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CC4-6B92-451E-AD63-AD9E518542C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D6D1-7C5B-4E9E-ADD2-A05867CA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3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CC4-6B92-451E-AD63-AD9E518542C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D6D1-7C5B-4E9E-ADD2-A05867CA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6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CC4-6B92-451E-AD63-AD9E518542C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D6D1-7C5B-4E9E-ADD2-A05867CA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0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CC4-6B92-451E-AD63-AD9E518542C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D6D1-7C5B-4E9E-ADD2-A05867CA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7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CC4-6B92-451E-AD63-AD9E518542C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D6D1-7C5B-4E9E-ADD2-A05867CA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9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CC4-6B92-451E-AD63-AD9E518542C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D6D1-7C5B-4E9E-ADD2-A05867CA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5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CC4-6B92-451E-AD63-AD9E518542C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D6D1-7C5B-4E9E-ADD2-A05867CA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9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E4CC4-6B92-451E-AD63-AD9E518542C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3D6D1-7C5B-4E9E-ADD2-A05867CA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8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wav"/><Relationship Id="rId7" Type="http://schemas.microsoft.com/office/2007/relationships/hdphoto" Target="../media/hdphoto1.wdp"/><Relationship Id="rId2" Type="http://schemas.microsoft.com/office/2007/relationships/media" Target="../media/media1.wav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1.xml"/><Relationship Id="rId16" Type="http://schemas.openxmlformats.org/officeDocument/2006/relationships/audio" Target="../media/audio1.wav"/><Relationship Id="rId1" Type="http://schemas.openxmlformats.org/officeDocument/2006/relationships/tags" Target="../tags/tag7.xml"/><Relationship Id="rId6" Type="http://schemas.openxmlformats.org/officeDocument/2006/relationships/image" Target="../media/image17.gif"/><Relationship Id="rId11" Type="http://schemas.openxmlformats.org/officeDocument/2006/relationships/image" Target="../media/image20.gif"/><Relationship Id="rId5" Type="http://schemas.openxmlformats.org/officeDocument/2006/relationships/audio" Target="../media/audio2.wav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png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1.xml"/><Relationship Id="rId16" Type="http://schemas.openxmlformats.org/officeDocument/2006/relationships/audio" Target="../media/audio1.wav"/><Relationship Id="rId1" Type="http://schemas.openxmlformats.org/officeDocument/2006/relationships/tags" Target="../tags/tag8.xml"/><Relationship Id="rId6" Type="http://schemas.openxmlformats.org/officeDocument/2006/relationships/image" Target="../media/image17.gif"/><Relationship Id="rId11" Type="http://schemas.openxmlformats.org/officeDocument/2006/relationships/image" Target="../media/image20.gif"/><Relationship Id="rId5" Type="http://schemas.openxmlformats.org/officeDocument/2006/relationships/audio" Target="../media/audio2.wav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gi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png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1.xml"/><Relationship Id="rId16" Type="http://schemas.openxmlformats.org/officeDocument/2006/relationships/audio" Target="../media/audio1.wav"/><Relationship Id="rId1" Type="http://schemas.openxmlformats.org/officeDocument/2006/relationships/tags" Target="../tags/tag9.xml"/><Relationship Id="rId6" Type="http://schemas.openxmlformats.org/officeDocument/2006/relationships/image" Target="../media/image17.gif"/><Relationship Id="rId11" Type="http://schemas.openxmlformats.org/officeDocument/2006/relationships/image" Target="../media/image20.gif"/><Relationship Id="rId5" Type="http://schemas.openxmlformats.org/officeDocument/2006/relationships/audio" Target="../media/audio2.wav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png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1.xml"/><Relationship Id="rId16" Type="http://schemas.openxmlformats.org/officeDocument/2006/relationships/audio" Target="../media/audio1.wav"/><Relationship Id="rId1" Type="http://schemas.openxmlformats.org/officeDocument/2006/relationships/tags" Target="../tags/tag10.xml"/><Relationship Id="rId6" Type="http://schemas.openxmlformats.org/officeDocument/2006/relationships/image" Target="../media/image17.gif"/><Relationship Id="rId11" Type="http://schemas.openxmlformats.org/officeDocument/2006/relationships/image" Target="../media/image20.gif"/><Relationship Id="rId5" Type="http://schemas.openxmlformats.org/officeDocument/2006/relationships/audio" Target="../media/audio2.wav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18643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8938" y="1257320"/>
            <a:ext cx="7381060" cy="713524"/>
          </a:xfrm>
        </p:spPr>
        <p:txBody>
          <a:bodyPr>
            <a:normAutofit/>
          </a:bodyPr>
          <a:lstStyle/>
          <a:p>
            <a:r>
              <a:rPr lang="en-US" altLang="vi-VN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ỦY BAN NHÂN DÂN HUYỆN AN LÃO</a:t>
            </a:r>
            <a:br>
              <a:rPr lang="en-US" altLang="vi-VN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vi-VN" sz="2000" b="1" u="sng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TIỂU HỌC QUANG TRUNG</a:t>
            </a:r>
            <a:endParaRPr lang="en-US" altLang="vi-VN" sz="2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6353" y="2159467"/>
            <a:ext cx="7927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nghe: Kể chuyện: Bà cháu</a:t>
            </a:r>
            <a:endParaRPr lang="vi-VN" sz="6000" dirty="0">
              <a:ln>
                <a:solidFill>
                  <a:srgbClr val="4F6228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83511" y="4183576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Thị Nhã</a:t>
            </a:r>
          </a:p>
          <a:p>
            <a:pPr algn="ctr"/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2B</a:t>
            </a:r>
          </a:p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2024 - 2025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7172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2550BE34-C2B8-49B8-8519-67A8CAD51A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570A85B-3810-4F95-97B0-CBF4CCDB38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59F4FF12-F419-4727-B5A4-D766840CC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39" y="2819566"/>
            <a:ext cx="11164824" cy="19817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064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436" y="1570576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219016" y="2118481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9554416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6A50A3-FF08-415C-B6F2-7ADD9B1B4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-200025"/>
            <a:ext cx="12334875" cy="6753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68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7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" action="ppaction://noaction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785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122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38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6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70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262237B-49B5-4D65-ADD6-B57870E690A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Ս\uFFFD\u0004{A126BDFF-15C2-4984-8D5F-67C3521194DC}&quot;,&quot;C:\\Users\\STD_NHA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Lớp 2B - Nói và nghe - Kể chuyện - Bà cháu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7C1813-7E82-46D6-84F6-600EADF19DB6}:29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5D455F-8015-49D0-B79C-26BFAFCBCD2C}:2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0C6DF7-10B9-4D11-BEAC-BC29228B00AA}:2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0CF5D1-AD2D-4CEB-AF69-64FC68EF78E7}:2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5A7584-EE22-46D6-B596-654D0D273A73}:2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96865E-84DC-4387-9800-F3D7F2EE3A59}:28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E7A9DB-38B0-4082-A8BB-F0DFEC88B288}:28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2FCB82-D9D9-47E4-A901-48D13AD61492}:2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8D30CB-C135-4511-93AF-B9D096A76F67}:28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9E2B09-30FA-44FB-9156-5241B401C084}:2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FF1A30-67F8-464E-AAE8-7E63A8E2B065}:2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198</Words>
  <Application>Microsoft Office PowerPoint</Application>
  <PresentationFormat>Widescreen</PresentationFormat>
  <Paragraphs>38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Times New Roman</vt:lpstr>
      <vt:lpstr>Office Theme</vt:lpstr>
      <vt:lpstr>ỦY BAN NHÂN DÂN HUYỆN AN LÃO TRƯỜNG TIỂU HỌC QUANG TRUNG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Lớp 2B - Nói và nghe - Kể chuyện - Bà cháu</dc:title>
  <dc:creator>STD_NHA</dc:creator>
  <cp:lastModifiedBy>STD_NHA</cp:lastModifiedBy>
  <cp:revision>6</cp:revision>
  <dcterms:created xsi:type="dcterms:W3CDTF">2024-12-19T13:20:02Z</dcterms:created>
  <dcterms:modified xsi:type="dcterms:W3CDTF">2024-12-24T02:37:42Z</dcterms:modified>
</cp:coreProperties>
</file>