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1" r:id="rId4"/>
    <p:sldMasterId id="2147483753" r:id="rId5"/>
  </p:sldMasterIdLst>
  <p:notesMasterIdLst>
    <p:notesMasterId r:id="rId19"/>
  </p:notesMasterIdLst>
  <p:handoutMasterIdLst>
    <p:handoutMasterId r:id="rId20"/>
  </p:handoutMasterIdLst>
  <p:sldIdLst>
    <p:sldId id="386" r:id="rId6"/>
    <p:sldId id="2007577380" r:id="rId7"/>
    <p:sldId id="307" r:id="rId8"/>
    <p:sldId id="308" r:id="rId9"/>
    <p:sldId id="309" r:id="rId10"/>
    <p:sldId id="310" r:id="rId11"/>
    <p:sldId id="256" r:id="rId12"/>
    <p:sldId id="304" r:id="rId13"/>
    <p:sldId id="260" r:id="rId14"/>
    <p:sldId id="327" r:id="rId15"/>
    <p:sldId id="331" r:id="rId16"/>
    <p:sldId id="332" r:id="rId17"/>
    <p:sldId id="28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94679"/>
  </p:normalViewPr>
  <p:slideViewPr>
    <p:cSldViewPr snapToGrid="0">
      <p:cViewPr varScale="1">
        <p:scale>
          <a:sx n="112" d="100"/>
          <a:sy n="112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89DEE7-ACDF-44CF-B21B-4D3B686FF3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CFFF-B104-4267-9344-AF4CB03BB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7D82D-B6B9-455C-8568-8F87CCDE6947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6103B-0E1E-4C1C-8DDE-5435ABE075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4DC65-1FBF-4EFD-88A9-92EDE10E8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6F595-979D-4DDD-A200-5CFF36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6T07:02:55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11289 6491 24575,'0'45'0,"-6"-11"0,-4-1 0,-17 8 0,14-10 0,1 5 0,0-5 0,-1-9 0,-2 1 0,-7 16 0,-4 8 0,4-4 0,7-6 0,0-1 0,-3-5 0,-4 2 0,3-1 0,3 11 0,1-4 0,-12 2 0,5 3 0,-2-29 0,24-15 0,0-15 0,24 11 0,-18-12 0,33 0 0,-35 12 0,27-11 0,-11 15 0,0 0 0,19-24 0,-18 18 0,22-17 0,-23 23 0,19-16 0,-17 12 0,21-12 0,0 16 0,-21 0 0,17 0 0,-35 0 0,27 0 0,-27 0 0,22 0 0,3 0 0,-19 0 0,16 0 0,3 0 0,-10 0 0,24 0 0,-21 0 0,17 0 0,-35 0 0,12 0 0,-16 0 0,-16 0 0,12 0 0,-12 0 0</inkml:trace>
  <inkml:trace contextRef="#ctx0" brushRef="#br0" timeOffset="1487">11377 6826 8191,'0'20'0,"0"-4"3276,0-1-1489,0 13 1031,0 9-2818,0 6 0,0 0 1719,0-6-1719,0-9 1638,0 1 0,0-3 1638,0-17-3160,0 25 0,0 3-116,0-13 0,0 9 0,0 10 0,0-6 0,1-12 0,-2 1 0,-5 18 0,-4 7 0,3-9 0,1 3 0,-7-2 0,2-3 0,11-19 0,0 19 0,0-37 0,0 13 0,0-32 0,0 13 0,0-31 0,0-3 0,0 23 0,0-13 0,0-1 0</inkml:trace>
  <inkml:trace contextRef="#ctx0" brushRef="#br0" timeOffset="17070">23424 5891 24575,'-35'0'0,"-8"0"0,21 16 0,-1 27 0,23-17 0,0 4 0,0-5 0,0-22 0,0 13 0,0 0 0,0-12 0,0 35 0,0-18 0,0 23 0,0-1 0,0-18 0,0 3 0,0 13 0,0 4 0,0 6 0,0-2 0,0-15 0,0 0 0,0 19 0,0-11 0,0-33 0,0 18 0,0 1 0,0-8 0,0 23 0,0-22 0,0 19 0,0-36 0,0 11 0,23-15 0,-1 0 0,21 0 0,0 0 0,-5 0 0,5 0 0,-24 0 0,20-15 0,-33 11 0,34-12 0,-37 16 0,29 0 0,-28-24 0,11 19 0,1-19 0,-12 8 0,12 12 0,7-27 0,-17 4 0,18 5 0,-24-17 0,0 35 0,0-27 0,0 3 0,0 7 0,0-19 0,0 21 0,0-16 0,0 15 0,-24 4 0,18-7 0,-33 17 0,19-18 0,-15 9 0,16 11 0,-7-4 0,-3 0 0,-20 8 0,0 0 0,20 0 0,3 0 0,6 0 0,-23 0 0,6 0 0,-6 0 0,7 0 0,-7 0 0,22 16 0,-18-12 0,35 11 0,4-46 0,4 0 0,11-7 0,-15 15 0</inkml:trace>
  <inkml:trace contextRef="#ctx0" brushRef="#br0" timeOffset="68735">29316 11042 24575,'0'45'0,"0"-2"0,0-23 0,0 19 0,0-18 0,-16 23 0,12-25 0,-27 13 0,27-5 0,-12 10 0,-7 6 0,17 0 0,-18-5 0,24 5 0,-15 0 0,11-21 0,-12 1 0,16-7 0,0-12 0,39-4 0,2-28 0,-10 10 0,1-1 0,5-4 0,1 3 0,-6 10 0,0 0 0,1-10 0,-1 1 0,0 16 0,-5 0 0,-8-20 0,21 23 0,-35 0 0,35 0 0,-36 0 0,11 0 0,-15 0 0,16 0 0,4 0 0,-1 0 0,-3 0 0,7 0 0,-1 0 0,5 0 0,5 0 0,-60 0 0,13-16 0,-23 12 0,15-12 0</inkml:trace>
  <inkml:trace contextRef="#ctx0" brushRef="#br0" timeOffset="69933">29598 11289 24575,'0'19'0,"0"21"0,0-19 0,0 12 0,0 1 0,0-9 0,0 5 0,0-5 0,0-21 0,0 28 0,0-29 0,10 24 0,4 1 0,-9-18 0,9 19 0,-4-3 0,-10-22 0,0 22 0,0 3 0,0-19 0,7 18 0,2-2 0,-5-22 0,4 21 0,-1 5 0,-7-4 0,0 17 0,0-12 0,0-27 0,16 12 0,-12-32 0,-3-15 0,-1-12 0,-1 3 0,0 3 0,-2 0 0,-2-3 0,-2-3 0,3 8 0,4 4 0</inkml:trace>
  <inkml:trace contextRef="#ctx0" brushRef="#br0" timeOffset="78269">23830 14940 24575,'-8'31'0,"0"-1"0,-1 5 0,-1 0 0,1-6 0,-2-1 0,-9 8 0,1-5 0,13-10 0,-17 19 0,7-21 0,12 17 0,-12-17 0,16 20 0,0-33 0,0 33 0,0-35 0,-15 28 0,11-28 0,-4 19 0,0 9 0,1-8 0,-2 1 0,-3 7 0,-3 0 0,-3-8 0,-1-5 0,-9-3 0,13-32 0,15 12 0,0-22 0,0-3 0,0 20 0,-3-20 0,6 3 0,12 22 0,13-35 0,-7 33 0,19-18 0,-21 24 0,16 0 0,-15 0 0,19 0 0,-33 0 0,33 0 0,-19 0 0,23 0 0,-21 0 0,17 0 0,-20 0 0,1 0 0,19 0 0,-17 0 0,5 0 0,4 0 0,-27 0 0,23 0 0,1 0 0,-18 0 0,17-2 0,1 4 0,-8 22 0,-1-18 0,20 17 0,-33-23 0,18 0 0,-44-23 0,-15-9 0,16 14 0,1-1 0,-14-12 0,3 1 0,5 7 0</inkml:trace>
  <inkml:trace contextRef="#ctx0" brushRef="#br0" timeOffset="80100">24007 15275 24575,'0'20'0,"0"11"0,0-27 0,0 12 0,0-16 0,0 23 0,0-17 0,0 19 0,0 5 0,0 1 0,0-5 0,0 1 0,0 17 0,0-1 0,0-6 0,0-10 0,0-11 0,0 0 0,0-12 0,0 11 0,0-15 0,0 16 0,0-12 0,0 12 0,0 7 0,0-17 0,0 17 0,0-23 0,0 16 0,0 4 0,0 23 0,0-6 0,15-9 0,-11-52 0,-4-1 0,-6-10 0,-5-12 0,-2-2 0,0 11 0,0 14 0,1 1 0,-2-19 0,1 0 0,0 1 0</inkml:trace>
  <inkml:trace contextRef="#ctx0" brushRef="#br0" timeOffset="102083">10918 15311 24575,'0'43'0,"0"-6"0,-11 2 0,-9 4 0,2-14 0,-4-2 0,-1 2 0,-4 4 0,-1 1 0,-1-2 0,2-1 0,0-2 0,1-2 0,-5 0 0,3-1 0,5-4 0,3-1 0,-2-2 0,-1-3 0,23-32 0,23 12 0,-17-11 0,18 7 0,7 0 0,-7-5 0,-1-1 0,5 3 0,1 0 0,2-10 0,-3 3 0,-9 14 0,21-12 0,-19 16 0,22 0 0,0 0 0,-5 0 0,5 0 0,-24 0 0,-3 16 0,-16-12 0,16 12 0,-12 7 0,11-17 0,-15 17 0,24-23 0,-18 16 0,33-12 0,-35 12 0,11-16 0,1 0 0,-12 0 0,12-16 0,-32-27 0,12 2 0,-9-2 0,-5 3 0,-10 15 0,18-5 0,-1 5 0,-13 21 0,24-11 0</inkml:trace>
  <inkml:trace contextRef="#ctx0" brushRef="#br0" timeOffset="103535">11042 15522 24575,'0'36'0,"0"-17"0,0 20 0,0-17 0,0 5 0,0 5 0,0-28 0,0 27 0,0-4 0,0-5 0,-7 7 0,-2-3 0,5-18 0,-4 17 0,1 5 0,7-9 0,0 22 0,0 0 0,0-5 0,0 5 0,0-24 0,0 20 0,0-33 0,0 18 0,0-8 0,-16-13 0,12-3 0,-15-32 0,-1-18 0,8 8 0,2-6 0,0 3 0,-1-8 0,-1 1 0,2 8 0,0 2 0,1 4 0,3 4 0,1 0 0,0 0 0</inkml:trace>
  <inkml:trace contextRef="#ctx0" brushRef="#br0" timeOffset="125574">4392 11377 24575,'0'35'0,"0"-6"0,0 1 0,0 11 0,0-7 0,0-1 0,0 4 0,0 6 0,0 0 0,0-5 0,0-11 0,0 4 0,0-11 0,0 0 0,0 19 0,0-33 0,0 33 0,0-35 0,16 12 0,-12-16 0,27 0 0,-4 0 0,-5 0 0,7 0 0,-3 0 0,-18 0 0,39 0 0,-20 0 0,10 0 0,-9 0 0,-12 0 0,23 0 0,-29 0 0,18 2 0,-2-4 0,-22-14 0,28 12 0,-28-35 0,11 17 0,-15-21 0,0 23 0,0-11 0,0 4 0,-15-11 0,-5-5 0,0 24 0,-8 9 0,2 4 0,16 6 0,-29 0 0,11 0 0,1 0 0,-18 0 0,13 0 0,-5 0 0,4 0 0,4 0 0,1 0 0,-6 0 0,1 0 0,-4 0 0,10 16 0,11-12 0,16 11 0,-16-15 0,28-15 0,-24 11 0,28-12 0,0-7 0,-13 17 0,13-18 0</inkml:trace>
  <inkml:trace contextRef="#ctx0" brushRef="#br0" timeOffset="127483">4710 11377 8191,'-20'0'0,"-19"0"3276,17 0-1489,-21 0 1031,8 0-2818,15 0 1719,-19 16-1719,17-12 3276,-5 11 0,-4 1-3044,27-12-232,-12 12 0,16-16 0,0-16 0,0 12 0,0-12 0,0 16 0,0-15 0,0 11 0,0-12 0,0 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0DF28-52D1-45C3-BB55-FBC138DAE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917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</a:p>
          <a:p>
            <a:r>
              <a:rPr lang="en-US" baseline="0"/>
              <a:t>Click vào con vật để đi đến câu hỏi. Chơi xong thì click vào con chim để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Clicl vào con chim để quay về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4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bưởi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2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4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8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456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1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4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1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8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97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0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3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8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4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292232" y="188535"/>
            <a:ext cx="11623248" cy="6523349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0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18" Type="http://schemas.openxmlformats.org/officeDocument/2006/relationships/image" Target="../media/image17.gif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microsoft.com/office/2007/relationships/hdphoto" Target="../media/hdphoto3.wdp"/><Relationship Id="rId5" Type="http://schemas.openxmlformats.org/officeDocument/2006/relationships/image" Target="../media/image11.jp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7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7.gif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7.gif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9.png"/><Relationship Id="rId12" Type="http://schemas.openxmlformats.org/officeDocument/2006/relationships/image" Target="../media/image30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11" Type="http://schemas.openxmlformats.org/officeDocument/2006/relationships/customXml" Target="../ink/ink1.xm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483931" y="-356800"/>
            <a:ext cx="12548517" cy="615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3025422" y="4953000"/>
            <a:ext cx="533498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865788" y="133976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055CB-39CA-F704-D790-8AE08CAE0D9E}"/>
              </a:ext>
            </a:extLst>
          </p:cNvPr>
          <p:cNvSpPr txBox="1"/>
          <p:nvPr/>
        </p:nvSpPr>
        <p:spPr>
          <a:xfrm>
            <a:off x="1859032" y="2602040"/>
            <a:ext cx="786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LUYỆN TẬP CHUNG (Tiết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875679" y="433164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232" y="893901"/>
            <a:ext cx="5966539" cy="5672480"/>
          </a:xfrm>
          <a:prstGeom prst="rect">
            <a:avLst/>
          </a:prstGeom>
          <a:noFill/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505" y="4376584"/>
            <a:ext cx="1914050" cy="1914050"/>
          </a:xfrm>
          <a:prstGeom prst="rect">
            <a:avLst/>
          </a:prstGeom>
        </p:spPr>
      </p:pic>
      <p:grpSp>
        <p:nvGrpSpPr>
          <p:cNvPr id="88" name="Group 13"/>
          <p:cNvGrpSpPr/>
          <p:nvPr/>
        </p:nvGrpSpPr>
        <p:grpSpPr>
          <a:xfrm>
            <a:off x="925476" y="2332943"/>
            <a:ext cx="3513139" cy="1836566"/>
            <a:chOff x="490080" y="1397443"/>
            <a:chExt cx="2233240" cy="1253781"/>
          </a:xfrm>
        </p:grpSpPr>
        <p:sp>
          <p:nvSpPr>
            <p:cNvPr id="89" name="Cloud Callout 88"/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31174" y="2615671"/>
            <a:ext cx="843324" cy="905600"/>
            <a:chOff x="4449926" y="1962335"/>
            <a:chExt cx="632713" cy="679436"/>
          </a:xfrm>
        </p:grpSpPr>
        <p:pic>
          <p:nvPicPr>
            <p:cNvPr id="3080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2" name="TextBox 111"/>
            <p:cNvSpPr txBox="1"/>
            <p:nvPr/>
          </p:nvSpPr>
          <p:spPr>
            <a:xfrm>
              <a:off x="4518527" y="2164429"/>
              <a:ext cx="492133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0 + 4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833392" y="2172479"/>
            <a:ext cx="843325" cy="905600"/>
            <a:chOff x="5126820" y="1629826"/>
            <a:chExt cx="632713" cy="679436"/>
          </a:xfrm>
        </p:grpSpPr>
        <p:pic>
          <p:nvPicPr>
            <p:cNvPr id="3081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5227569" y="1847646"/>
              <a:ext cx="458458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8 - 3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292405" y="3367512"/>
            <a:ext cx="843324" cy="905600"/>
            <a:chOff x="5471204" y="2526412"/>
            <a:chExt cx="632713" cy="679436"/>
          </a:xfrm>
        </p:grpSpPr>
        <p:pic>
          <p:nvPicPr>
            <p:cNvPr id="3082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4" name="TextBox 113"/>
            <p:cNvSpPr txBox="1"/>
            <p:nvPr/>
          </p:nvSpPr>
          <p:spPr>
            <a:xfrm>
              <a:off x="5551082" y="2806565"/>
              <a:ext cx="492133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2 + 3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506093" y="1563091"/>
            <a:ext cx="843325" cy="905600"/>
            <a:chOff x="5631521" y="1172626"/>
            <a:chExt cx="632713" cy="679436"/>
          </a:xfrm>
        </p:grpSpPr>
        <p:pic>
          <p:nvPicPr>
            <p:cNvPr id="3083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5" name="TextBox 114"/>
            <p:cNvSpPr txBox="1"/>
            <p:nvPr/>
          </p:nvSpPr>
          <p:spPr>
            <a:xfrm>
              <a:off x="5674490" y="1410983"/>
              <a:ext cx="458458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7 - 2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498179" y="2512786"/>
            <a:ext cx="843325" cy="905600"/>
            <a:chOff x="5625583" y="1885145"/>
            <a:chExt cx="632713" cy="679436"/>
          </a:xfrm>
        </p:grpSpPr>
        <p:pic>
          <p:nvPicPr>
            <p:cNvPr id="3084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6" name="TextBox 115"/>
            <p:cNvSpPr txBox="1"/>
            <p:nvPr/>
          </p:nvSpPr>
          <p:spPr>
            <a:xfrm>
              <a:off x="5713873" y="2118189"/>
              <a:ext cx="458458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3 - 1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996760" y="3201317"/>
            <a:ext cx="843324" cy="905600"/>
            <a:chOff x="5999654" y="2401722"/>
            <a:chExt cx="632713" cy="679436"/>
          </a:xfrm>
        </p:grpSpPr>
        <p:pic>
          <p:nvPicPr>
            <p:cNvPr id="3085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7" name="TextBox 116"/>
            <p:cNvSpPr txBox="1"/>
            <p:nvPr/>
          </p:nvSpPr>
          <p:spPr>
            <a:xfrm>
              <a:off x="6063658" y="2626766"/>
              <a:ext cx="516186" cy="2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733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10 - 4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194615" y="1428551"/>
            <a:ext cx="843324" cy="905600"/>
            <a:chOff x="6148097" y="1071686"/>
            <a:chExt cx="632713" cy="679436"/>
          </a:xfrm>
        </p:grpSpPr>
        <p:pic>
          <p:nvPicPr>
            <p:cNvPr id="3086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6248012" y="1294549"/>
              <a:ext cx="492133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3 + 3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27756" y="2409902"/>
            <a:ext cx="843325" cy="905600"/>
            <a:chOff x="6623111" y="1807955"/>
            <a:chExt cx="632713" cy="679436"/>
          </a:xfrm>
        </p:grpSpPr>
        <p:pic>
          <p:nvPicPr>
            <p:cNvPr id="3087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6741291" y="2015455"/>
              <a:ext cx="458458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8 - 4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563760" y="2077509"/>
            <a:ext cx="843324" cy="905600"/>
            <a:chOff x="7175313" y="1558574"/>
            <a:chExt cx="632713" cy="679436"/>
          </a:xfrm>
        </p:grpSpPr>
        <p:pic>
          <p:nvPicPr>
            <p:cNvPr id="3089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7237755" y="1787710"/>
              <a:ext cx="492133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2 + 4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9389648" y="2932234"/>
            <a:ext cx="843324" cy="905600"/>
            <a:chOff x="7044684" y="2199840"/>
            <a:chExt cx="632713" cy="679436"/>
          </a:xfrm>
        </p:grpSpPr>
        <p:pic>
          <p:nvPicPr>
            <p:cNvPr id="3088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1" name="TextBox 120"/>
            <p:cNvSpPr txBox="1"/>
            <p:nvPr/>
          </p:nvSpPr>
          <p:spPr>
            <a:xfrm>
              <a:off x="7136724" y="2443544"/>
              <a:ext cx="492133" cy="28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1866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4 + 1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929242" y="2614464"/>
            <a:ext cx="843325" cy="905600"/>
            <a:chOff x="4449926" y="1962335"/>
            <a:chExt cx="632713" cy="679436"/>
          </a:xfrm>
        </p:grpSpPr>
        <p:pic>
          <p:nvPicPr>
            <p:cNvPr id="133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4608136" y="2076687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31454" y="2171272"/>
            <a:ext cx="843325" cy="905600"/>
            <a:chOff x="5126820" y="1629826"/>
            <a:chExt cx="632713" cy="679436"/>
          </a:xfrm>
        </p:grpSpPr>
        <p:pic>
          <p:nvPicPr>
            <p:cNvPr id="136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5309537" y="1769140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5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290474" y="3366305"/>
            <a:ext cx="843325" cy="905601"/>
            <a:chOff x="5471204" y="2526412"/>
            <a:chExt cx="632713" cy="679436"/>
          </a:xfrm>
        </p:grpSpPr>
        <p:pic>
          <p:nvPicPr>
            <p:cNvPr id="139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0" name="TextBox 139"/>
            <p:cNvSpPr txBox="1"/>
            <p:nvPr/>
          </p:nvSpPr>
          <p:spPr>
            <a:xfrm>
              <a:off x="5645308" y="2714205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5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504155" y="1561882"/>
            <a:ext cx="843325" cy="905600"/>
            <a:chOff x="5631521" y="1172626"/>
            <a:chExt cx="632713" cy="679436"/>
          </a:xfrm>
        </p:grpSpPr>
        <p:pic>
          <p:nvPicPr>
            <p:cNvPr id="142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5756458" y="1318623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5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496241" y="2511578"/>
            <a:ext cx="843325" cy="905600"/>
            <a:chOff x="5625583" y="1885145"/>
            <a:chExt cx="632713" cy="679436"/>
          </a:xfrm>
        </p:grpSpPr>
        <p:pic>
          <p:nvPicPr>
            <p:cNvPr id="145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5781987" y="2011975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4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994829" y="3200110"/>
            <a:ext cx="843325" cy="905601"/>
            <a:chOff x="5999654" y="2401722"/>
            <a:chExt cx="632713" cy="679436"/>
          </a:xfrm>
        </p:grpSpPr>
        <p:pic>
          <p:nvPicPr>
            <p:cNvPr id="148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9" name="TextBox 148"/>
            <p:cNvSpPr txBox="1"/>
            <p:nvPr/>
          </p:nvSpPr>
          <p:spPr>
            <a:xfrm>
              <a:off x="6167735" y="2515934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6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192684" y="1427343"/>
            <a:ext cx="843325" cy="905600"/>
            <a:chOff x="6148097" y="1071686"/>
            <a:chExt cx="632713" cy="679436"/>
          </a:xfrm>
        </p:grpSpPr>
        <p:pic>
          <p:nvPicPr>
            <p:cNvPr id="151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2" name="TextBox 151"/>
            <p:cNvSpPr txBox="1"/>
            <p:nvPr/>
          </p:nvSpPr>
          <p:spPr>
            <a:xfrm>
              <a:off x="6333002" y="1197571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6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825817" y="2408696"/>
            <a:ext cx="843325" cy="905600"/>
            <a:chOff x="6623111" y="1807955"/>
            <a:chExt cx="632713" cy="679436"/>
          </a:xfrm>
        </p:grpSpPr>
        <p:pic>
          <p:nvPicPr>
            <p:cNvPr id="154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5" name="TextBox 154"/>
            <p:cNvSpPr txBox="1"/>
            <p:nvPr/>
          </p:nvSpPr>
          <p:spPr>
            <a:xfrm>
              <a:off x="6809405" y="1923095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4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561830" y="2076302"/>
            <a:ext cx="843325" cy="905600"/>
            <a:chOff x="7175313" y="1558574"/>
            <a:chExt cx="632713" cy="679436"/>
          </a:xfrm>
        </p:grpSpPr>
        <p:pic>
          <p:nvPicPr>
            <p:cNvPr id="157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8" name="TextBox 157"/>
            <p:cNvSpPr txBox="1"/>
            <p:nvPr/>
          </p:nvSpPr>
          <p:spPr>
            <a:xfrm>
              <a:off x="7318126" y="1690732"/>
              <a:ext cx="294894" cy="43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6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9387719" y="2931029"/>
            <a:ext cx="843325" cy="905601"/>
            <a:chOff x="7044684" y="2199840"/>
            <a:chExt cx="632713" cy="679436"/>
          </a:xfrm>
        </p:grpSpPr>
        <p:pic>
          <p:nvPicPr>
            <p:cNvPr id="160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61" name="TextBox 160"/>
            <p:cNvSpPr txBox="1"/>
            <p:nvPr/>
          </p:nvSpPr>
          <p:spPr>
            <a:xfrm>
              <a:off x="7226332" y="2397364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  <a:cs typeface="Lato Heavy" pitchFamily="34" charset="0"/>
                </a:rPr>
                <a:t>5</a:t>
              </a:r>
            </a:p>
          </p:txBody>
        </p:sp>
      </p:grp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1154808" y="1617342"/>
            <a:ext cx="1013419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36022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54" y="4376584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7867629" y="2397946"/>
            <a:ext cx="3790099" cy="1841523"/>
            <a:chOff x="544276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5?</a:t>
              </a:r>
            </a:p>
          </p:txBody>
        </p:sp>
      </p:grpSp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2296" y="745045"/>
            <a:ext cx="5966539" cy="5672480"/>
          </a:xfrm>
          <a:prstGeom prst="rect">
            <a:avLst/>
          </a:prstGeom>
          <a:noFill/>
        </p:spPr>
      </p:pic>
      <p:sp>
        <p:nvSpPr>
          <p:cNvPr id="229" name="Rounded Rectangle 228"/>
          <p:cNvSpPr/>
          <p:nvPr/>
        </p:nvSpPr>
        <p:spPr>
          <a:xfrm>
            <a:off x="7448480" y="1473085"/>
            <a:ext cx="3790099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448479" y="1473085"/>
            <a:ext cx="3790099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4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bưởi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ghi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phép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tính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kết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79519" y="1917250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02196" y="1473085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08571" y="1431697"/>
            <a:ext cx="7677102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3" name="Picture 12">
            <a:extLst>
              <a:ext uri="{FF2B5EF4-FFF2-40B4-BE49-F238E27FC236}">
                <a16:creationId xmlns:a16="http://schemas.microsoft.com/office/drawing/2014/main" id="{D38AAB5F-3D3C-442F-038F-4BD1003C9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24" name="Picture 9">
            <a:extLst>
              <a:ext uri="{FF2B5EF4-FFF2-40B4-BE49-F238E27FC236}">
                <a16:creationId xmlns:a16="http://schemas.microsoft.com/office/drawing/2014/main" id="{8E54941D-A066-E90C-10FE-B1CCB9944D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08363A17-D0E4-5289-B870-7C9B6250E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383" y="2431077"/>
            <a:ext cx="907163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69794" y="210671"/>
            <a:ext cx="2401059" cy="523220"/>
          </a:xfrm>
          <a:prstGeom prst="rect">
            <a:avLst/>
          </a:prstGeom>
          <a:solidFill>
            <a:srgbClr val="FFE285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>
                <a:solidFill>
                  <a:prstClr val="black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107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6600">
                <a:solidFill>
                  <a:srgbClr val="F7964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6600">
                <a:solidFill>
                  <a:srgbClr val="F7964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</a:t>
            </a:r>
            <a:r>
              <a:rPr lang="en-US" sz="66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66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6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4</a:t>
            </a:r>
            <a:endParaRPr lang="en-US" sz="66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6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			2</a:t>
            </a:r>
            <a:endParaRPr lang="en-US" sz="66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6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9 gồm 6 và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5400">
                <a:solidFill>
                  <a:srgbClr val="F7964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5400">
                <a:solidFill>
                  <a:srgbClr val="F7964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9</a:t>
            </a:r>
            <a:endParaRPr lang="en-US" sz="5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6</a:t>
            </a:r>
            <a:endParaRPr lang="en-US" sz="5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			10</a:t>
            </a:r>
            <a:endParaRPr lang="en-US" sz="54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6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 + 8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pic>
        <p:nvPicPr>
          <p:cNvPr id="15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5400">
                <a:solidFill>
                  <a:srgbClr val="F7964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5400">
                <a:solidFill>
                  <a:srgbClr val="F7964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5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6</a:t>
            </a:r>
            <a:endParaRPr lang="en-US" sz="5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			14</a:t>
            </a:r>
            <a:endParaRPr lang="en-US" sz="54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6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10 – 4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pic>
        <p:nvPicPr>
          <p:cNvPr id="15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3900" y="937039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533138" y="4139600"/>
            <a:ext cx="5153663" cy="26897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58592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3300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13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853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2076098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69924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S/88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5751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4400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791201" y="2076098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BA7CDD-0D4C-B5CC-A913-5D0B9D6D966B}"/>
              </a:ext>
            </a:extLst>
          </p:cNvPr>
          <p:cNvGrpSpPr/>
          <p:nvPr/>
        </p:nvGrpSpPr>
        <p:grpSpPr>
          <a:xfrm>
            <a:off x="368394" y="328851"/>
            <a:ext cx="11275125" cy="661749"/>
            <a:chOff x="559883" y="346364"/>
            <a:chExt cx="11275125" cy="6617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55A7AD-8ADF-2BC9-B8CF-8408711AA274}"/>
                </a:ext>
              </a:extLst>
            </p:cNvPr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B12A40-DBE1-6D99-C9C9-12960FD20DA8}"/>
                </a:ext>
              </a:extLst>
            </p:cNvPr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con ong nào chứa phép tính có kết quả bằng 4?</a:t>
              </a:r>
            </a:p>
          </p:txBody>
        </p:sp>
      </p:grpSp>
      <p:sp>
        <p:nvSpPr>
          <p:cNvPr id="5" name="Right Arrow 6">
            <a:extLst>
              <a:ext uri="{FF2B5EF4-FFF2-40B4-BE49-F238E27FC236}">
                <a16:creationId xmlns:a16="http://schemas.microsoft.com/office/drawing/2014/main" id="{30C80E24-E029-0F7A-B8A8-796FED12F6A0}"/>
              </a:ext>
            </a:extLst>
          </p:cNvPr>
          <p:cNvSpPr/>
          <p:nvPr/>
        </p:nvSpPr>
        <p:spPr>
          <a:xfrm rot="2372962">
            <a:off x="2411490" y="154591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38">
            <a:extLst>
              <a:ext uri="{FF2B5EF4-FFF2-40B4-BE49-F238E27FC236}">
                <a16:creationId xmlns:a16="http://schemas.microsoft.com/office/drawing/2014/main" id="{8C3515C5-198A-6D83-4C4E-39FFE6AAFE22}"/>
              </a:ext>
            </a:extLst>
          </p:cNvPr>
          <p:cNvSpPr/>
          <p:nvPr/>
        </p:nvSpPr>
        <p:spPr>
          <a:xfrm rot="7175629">
            <a:off x="10542020" y="229129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3">
            <a:extLst>
              <a:ext uri="{FF2B5EF4-FFF2-40B4-BE49-F238E27FC236}">
                <a16:creationId xmlns:a16="http://schemas.microsoft.com/office/drawing/2014/main" id="{6797042D-EFE1-CFBE-48D2-F026E3BD6FEC}"/>
              </a:ext>
            </a:extLst>
          </p:cNvPr>
          <p:cNvSpPr/>
          <p:nvPr/>
        </p:nvSpPr>
        <p:spPr>
          <a:xfrm rot="4133944">
            <a:off x="7026261" y="4210419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46">
            <a:extLst>
              <a:ext uri="{FF2B5EF4-FFF2-40B4-BE49-F238E27FC236}">
                <a16:creationId xmlns:a16="http://schemas.microsoft.com/office/drawing/2014/main" id="{FDD0B5EE-A154-80E1-8F82-9BBA75D2AAAF}"/>
              </a:ext>
            </a:extLst>
          </p:cNvPr>
          <p:cNvSpPr/>
          <p:nvPr/>
        </p:nvSpPr>
        <p:spPr>
          <a:xfrm rot="5852083">
            <a:off x="4334142" y="414035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38FA8C-7B55-2FDD-0967-8AE310ED07C5}"/>
              </a:ext>
            </a:extLst>
          </p:cNvPr>
          <p:cNvGrpSpPr/>
          <p:nvPr/>
        </p:nvGrpSpPr>
        <p:grpSpPr>
          <a:xfrm>
            <a:off x="3047431" y="1467435"/>
            <a:ext cx="2066112" cy="2045474"/>
            <a:chOff x="4415768" y="1099054"/>
            <a:chExt cx="1345391" cy="13319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070D39-42ED-D462-0B2F-1725B23C4A01}"/>
                </a:ext>
              </a:extLst>
            </p:cNvPr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F:\AAA-LÀM ẢNH SLIDE\Bai13-LT-1(1).png">
              <a:extLst>
                <a:ext uri="{FF2B5EF4-FFF2-40B4-BE49-F238E27FC236}">
                  <a16:creationId xmlns:a16="http://schemas.microsoft.com/office/drawing/2014/main" id="{106BA5AC-F371-E877-5227-AB5315686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564F7F-52B0-D731-E54C-B8000314AA0A}"/>
              </a:ext>
            </a:extLst>
          </p:cNvPr>
          <p:cNvGrpSpPr/>
          <p:nvPr/>
        </p:nvGrpSpPr>
        <p:grpSpPr>
          <a:xfrm>
            <a:off x="7209987" y="1258819"/>
            <a:ext cx="2066112" cy="2045474"/>
            <a:chOff x="6501043" y="1009843"/>
            <a:chExt cx="1345391" cy="13319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DD5895-0C5E-4C46-FCA3-9054FE0CEFB8}"/>
                </a:ext>
              </a:extLst>
            </p:cNvPr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5" descr="F:\AAA-LÀM ẢNH SLIDE\Bai13-LT-1(2).png">
              <a:extLst>
                <a:ext uri="{FF2B5EF4-FFF2-40B4-BE49-F238E27FC236}">
                  <a16:creationId xmlns:a16="http://schemas.microsoft.com/office/drawing/2014/main" id="{F5130233-A416-A996-4741-41C1B6C98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5E6F6-450F-67A0-9B40-B77FC04D3624}"/>
              </a:ext>
            </a:extLst>
          </p:cNvPr>
          <p:cNvGrpSpPr/>
          <p:nvPr/>
        </p:nvGrpSpPr>
        <p:grpSpPr>
          <a:xfrm>
            <a:off x="724548" y="3143697"/>
            <a:ext cx="2004200" cy="2045476"/>
            <a:chOff x="2930998" y="2247632"/>
            <a:chExt cx="1305075" cy="13319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CB8A89-EDBB-8097-28EE-A8338AE92E57}"/>
                </a:ext>
              </a:extLst>
            </p:cNvPr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6" descr="F:\AAA-LÀM ẢNH SLIDE\Bai13-LT-1(3).png">
              <a:extLst>
                <a:ext uri="{FF2B5EF4-FFF2-40B4-BE49-F238E27FC236}">
                  <a16:creationId xmlns:a16="http://schemas.microsoft.com/office/drawing/2014/main" id="{A1651E1C-22BF-A86E-298B-F14C6EC42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98B521-EABB-BF43-50CB-752255FCBDA9}"/>
              </a:ext>
            </a:extLst>
          </p:cNvPr>
          <p:cNvGrpSpPr/>
          <p:nvPr/>
        </p:nvGrpSpPr>
        <p:grpSpPr>
          <a:xfrm>
            <a:off x="9401206" y="3053890"/>
            <a:ext cx="2004200" cy="2045476"/>
            <a:chOff x="7670258" y="2290530"/>
            <a:chExt cx="1305075" cy="13319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529495-95E6-4FC0-CDF6-40CE21BBF7B4}"/>
                </a:ext>
              </a:extLst>
            </p:cNvPr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7" descr="F:\AAA-LÀM ẢNH SLIDE\Bai13-LT-1(4).png">
              <a:extLst>
                <a:ext uri="{FF2B5EF4-FFF2-40B4-BE49-F238E27FC236}">
                  <a16:creationId xmlns:a16="http://schemas.microsoft.com/office/drawing/2014/main" id="{B98CB074-5958-DC6B-03C2-7A05137FA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1E8F04-2F0C-0A5F-AEFC-0E0C73069031}"/>
              </a:ext>
            </a:extLst>
          </p:cNvPr>
          <p:cNvGrpSpPr/>
          <p:nvPr/>
        </p:nvGrpSpPr>
        <p:grpSpPr>
          <a:xfrm>
            <a:off x="7472627" y="4510758"/>
            <a:ext cx="2004200" cy="2045476"/>
            <a:chOff x="6142548" y="3429661"/>
            <a:chExt cx="1305075" cy="13319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FCCF86-E80C-DF01-0F2B-18A8D9B9AAF7}"/>
                </a:ext>
              </a:extLst>
            </p:cNvPr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8" descr="F:\AAA-LÀM ẢNH SLIDE\Bai13-LT-1(5).png">
              <a:extLst>
                <a:ext uri="{FF2B5EF4-FFF2-40B4-BE49-F238E27FC236}">
                  <a16:creationId xmlns:a16="http://schemas.microsoft.com/office/drawing/2014/main" id="{61CB7EB5-1BE2-F17B-4A40-2C8B293AF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654A1F-3CC7-9BB5-0937-CB3104E9B2D7}"/>
              </a:ext>
            </a:extLst>
          </p:cNvPr>
          <p:cNvGrpSpPr/>
          <p:nvPr/>
        </p:nvGrpSpPr>
        <p:grpSpPr>
          <a:xfrm>
            <a:off x="3076094" y="4814521"/>
            <a:ext cx="2008785" cy="1696919"/>
            <a:chOff x="4178346" y="3717579"/>
            <a:chExt cx="1308061" cy="110498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617F81-80B1-E421-8114-4E7D05464D0B}"/>
                </a:ext>
              </a:extLst>
            </p:cNvPr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9" descr="F:\AAA-LÀM ẢNH SLIDE\Bai13-LT-1(6).png">
              <a:extLst>
                <a:ext uri="{FF2B5EF4-FFF2-40B4-BE49-F238E27FC236}">
                  <a16:creationId xmlns:a16="http://schemas.microsoft.com/office/drawing/2014/main" id="{2C1CA6ED-E142-892B-E2F5-82CCBE7AD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pic>
        <p:nvPicPr>
          <p:cNvPr id="27" name="Hieu-ung-am-thanh-oh-noo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689AE24-F5B7-3E2B-5094-1F2735F03B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2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6442" y="1434778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80B107-CC55-41F6-F451-C77F3C01987B}"/>
                  </a:ext>
                </a:extLst>
              </p14:cNvPr>
              <p14:cNvContentPartPr/>
              <p14:nvPr/>
            </p14:nvContentPartPr>
            <p14:xfrm>
              <a:off x="1543680" y="2120760"/>
              <a:ext cx="9206640" cy="370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80B107-CC55-41F6-F451-C77F3C0198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4320" y="2111400"/>
                <a:ext cx="9225360" cy="37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363</Words>
  <Application>Microsoft Macintosh PowerPoint</Application>
  <PresentationFormat>Widescreen</PresentationFormat>
  <Paragraphs>93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Lato</vt:lpstr>
      <vt:lpstr>Times New Roman</vt:lpstr>
      <vt:lpstr>Utm AVO</vt:lpstr>
      <vt:lpstr>UTM Duepuntozero</vt:lpstr>
      <vt:lpstr>自定义设计方案</vt:lpstr>
      <vt:lpstr>第一PPT，www.1ppt.com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32</cp:revision>
  <dcterms:created xsi:type="dcterms:W3CDTF">2021-07-09T06:30:31Z</dcterms:created>
  <dcterms:modified xsi:type="dcterms:W3CDTF">2024-12-24T00:44:05Z</dcterms:modified>
</cp:coreProperties>
</file>