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67" r:id="rId3"/>
    <p:sldId id="453" r:id="rId4"/>
    <p:sldId id="454" r:id="rId5"/>
    <p:sldId id="455" r:id="rId6"/>
    <p:sldId id="386" r:id="rId7"/>
    <p:sldId id="456" r:id="rId8"/>
    <p:sldId id="457" r:id="rId9"/>
    <p:sldId id="458" r:id="rId10"/>
    <p:sldId id="459" r:id="rId11"/>
    <p:sldId id="461" r:id="rId12"/>
    <p:sldId id="4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498" autoAdjust="0"/>
  </p:normalViewPr>
  <p:slideViewPr>
    <p:cSldViewPr snapToGrid="0">
      <p:cViewPr varScale="1">
        <p:scale>
          <a:sx n="78" d="100"/>
          <a:sy n="78" d="100"/>
        </p:scale>
        <p:origin x="806" y="1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045F0-450F-464E-A622-F2EB337DAB98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6B1CD-BB6D-41D3-A7CD-49E893ED2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2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01A87-05CF-4C71-96F2-B8AF667EE0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40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55B77-85DC-A2F7-279E-77554764F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F827D3-CF7C-907A-D6CC-E34442B65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0E560E-A861-6C6D-885B-4CC8ECBD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A39D71-40FA-EFC4-CEAE-6D2AC140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21EA38-130A-0485-821C-8532D090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6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4E7722-6D3E-3211-91C7-E3FF9076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FBBD6F-4451-6DC2-4BE0-7603602C7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08C848-70A3-6BAB-AD4C-63C7B13C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03C885-D490-C480-AECD-72535358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E23027-1939-BC73-FCBC-F73A57C8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A9B3F7C-F9FA-D39C-0668-95C6EA51D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B80C69-6E74-5D1B-D3A0-058C448AE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65A1E6-2595-9F61-478B-BAA4F3F4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D5D781-2DC4-25EA-3162-691FB0DB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D749B2-7003-5E98-12A9-7A204988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47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5008" y="280633"/>
            <a:ext cx="12578703" cy="7836291"/>
            <a:chOff x="-86256" y="210475"/>
            <a:chExt cx="9434027" cy="5877218"/>
          </a:xfrm>
        </p:grpSpPr>
        <p:sp>
          <p:nvSpPr>
            <p:cNvPr id="10" name="Google Shape;10;p2"/>
            <p:cNvSpPr/>
            <p:nvPr/>
          </p:nvSpPr>
          <p:spPr>
            <a:xfrm>
              <a:off x="-38725" y="3703550"/>
              <a:ext cx="9209436" cy="147886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65450" y="4085100"/>
              <a:ext cx="9209483" cy="1097086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-58751" y="3080616"/>
              <a:ext cx="668020" cy="1064893"/>
              <a:chOff x="60675" y="3495450"/>
              <a:chExt cx="509550" cy="8122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4000" y="3495450"/>
                <a:ext cx="506225" cy="800600"/>
              </a:xfrm>
              <a:custGeom>
                <a:avLst/>
                <a:gdLst/>
                <a:ahLst/>
                <a:cxnLst/>
                <a:rect l="l" t="t" r="r" b="b"/>
                <a:pathLst>
                  <a:path w="20249" h="32024" extrusionOk="0">
                    <a:moveTo>
                      <a:pt x="15879" y="0"/>
                    </a:moveTo>
                    <a:cubicBezTo>
                      <a:pt x="15579" y="0"/>
                      <a:pt x="15278" y="67"/>
                      <a:pt x="15078" y="200"/>
                    </a:cubicBezTo>
                    <a:cubicBezTo>
                      <a:pt x="14845" y="334"/>
                      <a:pt x="14578" y="501"/>
                      <a:pt x="14378" y="667"/>
                    </a:cubicBezTo>
                    <a:cubicBezTo>
                      <a:pt x="13844" y="1134"/>
                      <a:pt x="13410" y="1668"/>
                      <a:pt x="13043" y="2202"/>
                    </a:cubicBezTo>
                    <a:cubicBezTo>
                      <a:pt x="12576" y="2836"/>
                      <a:pt x="12176" y="3503"/>
                      <a:pt x="11876" y="4070"/>
                    </a:cubicBezTo>
                    <a:cubicBezTo>
                      <a:pt x="11609" y="4537"/>
                      <a:pt x="11376" y="4971"/>
                      <a:pt x="11109" y="5404"/>
                    </a:cubicBezTo>
                    <a:cubicBezTo>
                      <a:pt x="11075" y="5304"/>
                      <a:pt x="11009" y="5171"/>
                      <a:pt x="10909" y="5071"/>
                    </a:cubicBezTo>
                    <a:cubicBezTo>
                      <a:pt x="10775" y="4971"/>
                      <a:pt x="10675" y="4870"/>
                      <a:pt x="10508" y="4870"/>
                    </a:cubicBezTo>
                    <a:cubicBezTo>
                      <a:pt x="10445" y="4860"/>
                      <a:pt x="10383" y="4855"/>
                      <a:pt x="10322" y="4855"/>
                    </a:cubicBezTo>
                    <a:cubicBezTo>
                      <a:pt x="10004" y="4855"/>
                      <a:pt x="9737" y="4986"/>
                      <a:pt x="9541" y="5071"/>
                    </a:cubicBezTo>
                    <a:cubicBezTo>
                      <a:pt x="9207" y="5237"/>
                      <a:pt x="8874" y="5504"/>
                      <a:pt x="8574" y="5738"/>
                    </a:cubicBezTo>
                    <a:cubicBezTo>
                      <a:pt x="8240" y="6038"/>
                      <a:pt x="7940" y="6338"/>
                      <a:pt x="7673" y="6705"/>
                    </a:cubicBezTo>
                    <a:cubicBezTo>
                      <a:pt x="7373" y="7072"/>
                      <a:pt x="7073" y="7506"/>
                      <a:pt x="6839" y="8006"/>
                    </a:cubicBezTo>
                    <a:cubicBezTo>
                      <a:pt x="6439" y="8673"/>
                      <a:pt x="6105" y="9474"/>
                      <a:pt x="5772" y="10341"/>
                    </a:cubicBezTo>
                    <a:cubicBezTo>
                      <a:pt x="5738" y="10241"/>
                      <a:pt x="5705" y="10174"/>
                      <a:pt x="5605" y="10141"/>
                    </a:cubicBezTo>
                    <a:cubicBezTo>
                      <a:pt x="5505" y="10007"/>
                      <a:pt x="5338" y="9907"/>
                      <a:pt x="5104" y="9907"/>
                    </a:cubicBezTo>
                    <a:cubicBezTo>
                      <a:pt x="5004" y="9907"/>
                      <a:pt x="4838" y="9974"/>
                      <a:pt x="4604" y="10041"/>
                    </a:cubicBezTo>
                    <a:cubicBezTo>
                      <a:pt x="4437" y="10141"/>
                      <a:pt x="4337" y="10241"/>
                      <a:pt x="4204" y="10374"/>
                    </a:cubicBezTo>
                    <a:cubicBezTo>
                      <a:pt x="3870" y="10675"/>
                      <a:pt x="3603" y="11042"/>
                      <a:pt x="3337" y="11408"/>
                    </a:cubicBezTo>
                    <a:cubicBezTo>
                      <a:pt x="2769" y="12209"/>
                      <a:pt x="2269" y="13143"/>
                      <a:pt x="1702" y="14244"/>
                    </a:cubicBezTo>
                    <a:cubicBezTo>
                      <a:pt x="1435" y="14744"/>
                      <a:pt x="1268" y="15144"/>
                      <a:pt x="1168" y="15511"/>
                    </a:cubicBezTo>
                    <a:cubicBezTo>
                      <a:pt x="1068" y="15678"/>
                      <a:pt x="1035" y="15845"/>
                      <a:pt x="1002" y="16045"/>
                    </a:cubicBezTo>
                    <a:cubicBezTo>
                      <a:pt x="935" y="16145"/>
                      <a:pt x="935" y="16212"/>
                      <a:pt x="935" y="16312"/>
                    </a:cubicBezTo>
                    <a:cubicBezTo>
                      <a:pt x="868" y="16579"/>
                      <a:pt x="835" y="16879"/>
                      <a:pt x="768" y="17179"/>
                    </a:cubicBezTo>
                    <a:cubicBezTo>
                      <a:pt x="1" y="21149"/>
                      <a:pt x="101" y="25218"/>
                      <a:pt x="234" y="29188"/>
                    </a:cubicBezTo>
                    <a:lnTo>
                      <a:pt x="268" y="29922"/>
                    </a:lnTo>
                    <a:cubicBezTo>
                      <a:pt x="268" y="30555"/>
                      <a:pt x="334" y="31223"/>
                      <a:pt x="334" y="31856"/>
                    </a:cubicBezTo>
                    <a:cubicBezTo>
                      <a:pt x="334" y="31890"/>
                      <a:pt x="334" y="31923"/>
                      <a:pt x="368" y="31990"/>
                    </a:cubicBezTo>
                    <a:cubicBezTo>
                      <a:pt x="401" y="32023"/>
                      <a:pt x="434" y="32023"/>
                      <a:pt x="501" y="32023"/>
                    </a:cubicBezTo>
                    <a:cubicBezTo>
                      <a:pt x="568" y="32023"/>
                      <a:pt x="668" y="31923"/>
                      <a:pt x="668" y="31856"/>
                    </a:cubicBezTo>
                    <a:cubicBezTo>
                      <a:pt x="668" y="31056"/>
                      <a:pt x="601" y="30255"/>
                      <a:pt x="601" y="29488"/>
                    </a:cubicBezTo>
                    <a:lnTo>
                      <a:pt x="568" y="28220"/>
                    </a:lnTo>
                    <a:lnTo>
                      <a:pt x="568" y="28220"/>
                    </a:lnTo>
                    <a:cubicBezTo>
                      <a:pt x="668" y="28521"/>
                      <a:pt x="768" y="28821"/>
                      <a:pt x="935" y="29054"/>
                    </a:cubicBezTo>
                    <a:cubicBezTo>
                      <a:pt x="1068" y="29221"/>
                      <a:pt x="1202" y="29388"/>
                      <a:pt x="1335" y="29521"/>
                    </a:cubicBezTo>
                    <a:cubicBezTo>
                      <a:pt x="1502" y="29688"/>
                      <a:pt x="1669" y="29822"/>
                      <a:pt x="1835" y="29888"/>
                    </a:cubicBezTo>
                    <a:cubicBezTo>
                      <a:pt x="2102" y="30055"/>
                      <a:pt x="2503" y="30155"/>
                      <a:pt x="2870" y="30189"/>
                    </a:cubicBezTo>
                    <a:cubicBezTo>
                      <a:pt x="3036" y="30189"/>
                      <a:pt x="3203" y="30189"/>
                      <a:pt x="3370" y="30155"/>
                    </a:cubicBezTo>
                    <a:cubicBezTo>
                      <a:pt x="3503" y="30088"/>
                      <a:pt x="3670" y="30088"/>
                      <a:pt x="3837" y="30022"/>
                    </a:cubicBezTo>
                    <a:cubicBezTo>
                      <a:pt x="4104" y="29922"/>
                      <a:pt x="4437" y="29755"/>
                      <a:pt x="4838" y="29555"/>
                    </a:cubicBezTo>
                    <a:cubicBezTo>
                      <a:pt x="5104" y="29388"/>
                      <a:pt x="5405" y="29221"/>
                      <a:pt x="5738" y="28988"/>
                    </a:cubicBezTo>
                    <a:cubicBezTo>
                      <a:pt x="6272" y="28587"/>
                      <a:pt x="6839" y="28154"/>
                      <a:pt x="7540" y="27520"/>
                    </a:cubicBezTo>
                    <a:cubicBezTo>
                      <a:pt x="7740" y="27320"/>
                      <a:pt x="7940" y="27086"/>
                      <a:pt x="8207" y="26886"/>
                    </a:cubicBezTo>
                    <a:cubicBezTo>
                      <a:pt x="8373" y="26719"/>
                      <a:pt x="8574" y="26553"/>
                      <a:pt x="8774" y="26352"/>
                    </a:cubicBezTo>
                    <a:lnTo>
                      <a:pt x="10175" y="25085"/>
                    </a:lnTo>
                    <a:cubicBezTo>
                      <a:pt x="10542" y="24751"/>
                      <a:pt x="10942" y="24418"/>
                      <a:pt x="11342" y="24051"/>
                    </a:cubicBezTo>
                    <a:cubicBezTo>
                      <a:pt x="12710" y="22817"/>
                      <a:pt x="13711" y="21849"/>
                      <a:pt x="14611" y="20849"/>
                    </a:cubicBezTo>
                    <a:cubicBezTo>
                      <a:pt x="15212" y="20215"/>
                      <a:pt x="15679" y="19681"/>
                      <a:pt x="16112" y="19147"/>
                    </a:cubicBezTo>
                    <a:cubicBezTo>
                      <a:pt x="16613" y="18514"/>
                      <a:pt x="17013" y="17980"/>
                      <a:pt x="17347" y="17413"/>
                    </a:cubicBezTo>
                    <a:cubicBezTo>
                      <a:pt x="17680" y="16846"/>
                      <a:pt x="17880" y="16345"/>
                      <a:pt x="18014" y="15845"/>
                    </a:cubicBezTo>
                    <a:cubicBezTo>
                      <a:pt x="18047" y="15578"/>
                      <a:pt x="18080" y="15345"/>
                      <a:pt x="18080" y="15078"/>
                    </a:cubicBezTo>
                    <a:cubicBezTo>
                      <a:pt x="18080" y="14911"/>
                      <a:pt x="18047" y="14711"/>
                      <a:pt x="18014" y="14477"/>
                    </a:cubicBezTo>
                    <a:cubicBezTo>
                      <a:pt x="17947" y="14244"/>
                      <a:pt x="17880" y="14077"/>
                      <a:pt x="17780" y="13910"/>
                    </a:cubicBezTo>
                    <a:cubicBezTo>
                      <a:pt x="17747" y="13844"/>
                      <a:pt x="17680" y="13743"/>
                      <a:pt x="17580" y="13677"/>
                    </a:cubicBezTo>
                    <a:cubicBezTo>
                      <a:pt x="17380" y="13510"/>
                      <a:pt x="17113" y="13377"/>
                      <a:pt x="16880" y="13343"/>
                    </a:cubicBezTo>
                    <a:cubicBezTo>
                      <a:pt x="16801" y="13335"/>
                      <a:pt x="16720" y="13331"/>
                      <a:pt x="16637" y="13331"/>
                    </a:cubicBezTo>
                    <a:cubicBezTo>
                      <a:pt x="16367" y="13331"/>
                      <a:pt x="16069" y="13375"/>
                      <a:pt x="15712" y="13477"/>
                    </a:cubicBezTo>
                    <a:cubicBezTo>
                      <a:pt x="15579" y="13510"/>
                      <a:pt x="15512" y="13543"/>
                      <a:pt x="15378" y="13577"/>
                    </a:cubicBezTo>
                    <a:lnTo>
                      <a:pt x="15712" y="13210"/>
                    </a:lnTo>
                    <a:cubicBezTo>
                      <a:pt x="15879" y="13010"/>
                      <a:pt x="16046" y="12843"/>
                      <a:pt x="16212" y="12643"/>
                    </a:cubicBezTo>
                    <a:cubicBezTo>
                      <a:pt x="17180" y="11509"/>
                      <a:pt x="18114" y="10341"/>
                      <a:pt x="18948" y="9007"/>
                    </a:cubicBezTo>
                    <a:cubicBezTo>
                      <a:pt x="19381" y="8373"/>
                      <a:pt x="19682" y="7806"/>
                      <a:pt x="19882" y="7239"/>
                    </a:cubicBezTo>
                    <a:cubicBezTo>
                      <a:pt x="20115" y="6572"/>
                      <a:pt x="20249" y="6071"/>
                      <a:pt x="20215" y="5571"/>
                    </a:cubicBezTo>
                    <a:cubicBezTo>
                      <a:pt x="20182" y="5304"/>
                      <a:pt x="20082" y="4971"/>
                      <a:pt x="19948" y="4637"/>
                    </a:cubicBezTo>
                    <a:cubicBezTo>
                      <a:pt x="19882" y="4403"/>
                      <a:pt x="19748" y="4237"/>
                      <a:pt x="19581" y="4137"/>
                    </a:cubicBezTo>
                    <a:cubicBezTo>
                      <a:pt x="19515" y="4036"/>
                      <a:pt x="19448" y="4003"/>
                      <a:pt x="19381" y="3970"/>
                    </a:cubicBezTo>
                    <a:cubicBezTo>
                      <a:pt x="19115" y="3757"/>
                      <a:pt x="18802" y="3685"/>
                      <a:pt x="18501" y="3685"/>
                    </a:cubicBezTo>
                    <a:cubicBezTo>
                      <a:pt x="18237" y="3685"/>
                      <a:pt x="17983" y="3741"/>
                      <a:pt x="17780" y="3803"/>
                    </a:cubicBezTo>
                    <a:cubicBezTo>
                      <a:pt x="17447" y="3870"/>
                      <a:pt x="17113" y="4036"/>
                      <a:pt x="16746" y="4237"/>
                    </a:cubicBezTo>
                    <a:cubicBezTo>
                      <a:pt x="16613" y="4337"/>
                      <a:pt x="16446" y="4403"/>
                      <a:pt x="16346" y="4503"/>
                    </a:cubicBezTo>
                    <a:lnTo>
                      <a:pt x="16413" y="4370"/>
                    </a:lnTo>
                    <a:lnTo>
                      <a:pt x="16546" y="4137"/>
                    </a:lnTo>
                    <a:cubicBezTo>
                      <a:pt x="16880" y="3403"/>
                      <a:pt x="17113" y="2869"/>
                      <a:pt x="17246" y="2335"/>
                    </a:cubicBezTo>
                    <a:cubicBezTo>
                      <a:pt x="17347" y="2035"/>
                      <a:pt x="17380" y="1802"/>
                      <a:pt x="17380" y="1501"/>
                    </a:cubicBezTo>
                    <a:cubicBezTo>
                      <a:pt x="17380" y="1335"/>
                      <a:pt x="17380" y="1034"/>
                      <a:pt x="17246" y="801"/>
                    </a:cubicBezTo>
                    <a:cubicBezTo>
                      <a:pt x="17213" y="701"/>
                      <a:pt x="17180" y="667"/>
                      <a:pt x="17180" y="567"/>
                    </a:cubicBezTo>
                    <a:cubicBezTo>
                      <a:pt x="17113" y="501"/>
                      <a:pt x="17080" y="467"/>
                      <a:pt x="17046" y="401"/>
                    </a:cubicBezTo>
                    <a:cubicBezTo>
                      <a:pt x="17002" y="423"/>
                      <a:pt x="16968" y="430"/>
                      <a:pt x="16944" y="430"/>
                    </a:cubicBezTo>
                    <a:cubicBezTo>
                      <a:pt x="16894" y="430"/>
                      <a:pt x="16880" y="401"/>
                      <a:pt x="16880" y="401"/>
                    </a:cubicBezTo>
                    <a:cubicBezTo>
                      <a:pt x="16779" y="334"/>
                      <a:pt x="16746" y="267"/>
                      <a:pt x="16679" y="234"/>
                    </a:cubicBezTo>
                    <a:cubicBezTo>
                      <a:pt x="16579" y="167"/>
                      <a:pt x="16446" y="134"/>
                      <a:pt x="16279" y="67"/>
                    </a:cubicBezTo>
                    <a:cubicBezTo>
                      <a:pt x="16179" y="34"/>
                      <a:pt x="16046" y="34"/>
                      <a:pt x="15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0675" y="3703925"/>
                <a:ext cx="170150" cy="5298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21192" extrusionOk="0">
                    <a:moveTo>
                      <a:pt x="4770" y="1"/>
                    </a:moveTo>
                    <a:cubicBezTo>
                      <a:pt x="4537" y="1"/>
                      <a:pt x="4337" y="67"/>
                      <a:pt x="4137" y="134"/>
                    </a:cubicBezTo>
                    <a:cubicBezTo>
                      <a:pt x="3970" y="167"/>
                      <a:pt x="3770" y="234"/>
                      <a:pt x="3603" y="334"/>
                    </a:cubicBezTo>
                    <a:cubicBezTo>
                      <a:pt x="3369" y="401"/>
                      <a:pt x="3203" y="534"/>
                      <a:pt x="3036" y="668"/>
                    </a:cubicBezTo>
                    <a:cubicBezTo>
                      <a:pt x="2869" y="801"/>
                      <a:pt x="2702" y="968"/>
                      <a:pt x="2536" y="1135"/>
                    </a:cubicBezTo>
                    <a:cubicBezTo>
                      <a:pt x="2235" y="1402"/>
                      <a:pt x="2002" y="1702"/>
                      <a:pt x="1802" y="2035"/>
                    </a:cubicBezTo>
                    <a:cubicBezTo>
                      <a:pt x="1535" y="2402"/>
                      <a:pt x="1335" y="2836"/>
                      <a:pt x="1168" y="3236"/>
                    </a:cubicBezTo>
                    <a:cubicBezTo>
                      <a:pt x="801" y="4070"/>
                      <a:pt x="534" y="4971"/>
                      <a:pt x="334" y="5838"/>
                    </a:cubicBezTo>
                    <a:cubicBezTo>
                      <a:pt x="167" y="6572"/>
                      <a:pt x="100" y="7373"/>
                      <a:pt x="34" y="8173"/>
                    </a:cubicBezTo>
                    <a:cubicBezTo>
                      <a:pt x="0" y="8573"/>
                      <a:pt x="34" y="9040"/>
                      <a:pt x="34" y="9474"/>
                    </a:cubicBezTo>
                    <a:cubicBezTo>
                      <a:pt x="34" y="10008"/>
                      <a:pt x="34" y="10508"/>
                      <a:pt x="100" y="11042"/>
                    </a:cubicBezTo>
                    <a:cubicBezTo>
                      <a:pt x="167" y="12810"/>
                      <a:pt x="367" y="14544"/>
                      <a:pt x="701" y="16246"/>
                    </a:cubicBezTo>
                    <a:cubicBezTo>
                      <a:pt x="1034" y="17913"/>
                      <a:pt x="1602" y="19548"/>
                      <a:pt x="2369" y="21049"/>
                    </a:cubicBezTo>
                    <a:cubicBezTo>
                      <a:pt x="2424" y="21131"/>
                      <a:pt x="2479" y="21191"/>
                      <a:pt x="2571" y="21191"/>
                    </a:cubicBezTo>
                    <a:cubicBezTo>
                      <a:pt x="2590" y="21191"/>
                      <a:pt x="2612" y="21188"/>
                      <a:pt x="2636" y="21182"/>
                    </a:cubicBezTo>
                    <a:cubicBezTo>
                      <a:pt x="2702" y="21149"/>
                      <a:pt x="2802" y="21016"/>
                      <a:pt x="2769" y="20916"/>
                    </a:cubicBezTo>
                    <a:cubicBezTo>
                      <a:pt x="2169" y="19815"/>
                      <a:pt x="1702" y="18547"/>
                      <a:pt x="1401" y="17313"/>
                    </a:cubicBezTo>
                    <a:lnTo>
                      <a:pt x="1401" y="17246"/>
                    </a:lnTo>
                    <a:lnTo>
                      <a:pt x="1401" y="17213"/>
                    </a:lnTo>
                    <a:cubicBezTo>
                      <a:pt x="868" y="14878"/>
                      <a:pt x="701" y="12510"/>
                      <a:pt x="734" y="10074"/>
                    </a:cubicBezTo>
                    <a:lnTo>
                      <a:pt x="734" y="10074"/>
                    </a:lnTo>
                    <a:lnTo>
                      <a:pt x="734" y="10175"/>
                    </a:lnTo>
                    <a:cubicBezTo>
                      <a:pt x="801" y="9341"/>
                      <a:pt x="834" y="8507"/>
                      <a:pt x="968" y="7673"/>
                    </a:cubicBezTo>
                    <a:cubicBezTo>
                      <a:pt x="1064" y="6937"/>
                      <a:pt x="1221" y="6232"/>
                      <a:pt x="1440" y="5498"/>
                    </a:cubicBezTo>
                    <a:lnTo>
                      <a:pt x="1440" y="5498"/>
                    </a:lnTo>
                    <a:cubicBezTo>
                      <a:pt x="1467" y="5486"/>
                      <a:pt x="1468" y="5456"/>
                      <a:pt x="1468" y="5408"/>
                    </a:cubicBezTo>
                    <a:lnTo>
                      <a:pt x="1468" y="5408"/>
                    </a:lnTo>
                    <a:cubicBezTo>
                      <a:pt x="1468" y="5452"/>
                      <a:pt x="1468" y="5466"/>
                      <a:pt x="1445" y="5481"/>
                    </a:cubicBezTo>
                    <a:lnTo>
                      <a:pt x="1445" y="5481"/>
                    </a:lnTo>
                    <a:cubicBezTo>
                      <a:pt x="1453" y="5455"/>
                      <a:pt x="1460" y="5430"/>
                      <a:pt x="1468" y="5404"/>
                    </a:cubicBezTo>
                    <a:cubicBezTo>
                      <a:pt x="1702" y="4537"/>
                      <a:pt x="2069" y="3703"/>
                      <a:pt x="2536" y="2903"/>
                    </a:cubicBezTo>
                    <a:cubicBezTo>
                      <a:pt x="2802" y="2502"/>
                      <a:pt x="3103" y="2135"/>
                      <a:pt x="3470" y="1802"/>
                    </a:cubicBezTo>
                    <a:cubicBezTo>
                      <a:pt x="3670" y="1635"/>
                      <a:pt x="3870" y="1468"/>
                      <a:pt x="4103" y="1335"/>
                    </a:cubicBezTo>
                    <a:cubicBezTo>
                      <a:pt x="4270" y="1235"/>
                      <a:pt x="4437" y="1168"/>
                      <a:pt x="4637" y="1135"/>
                    </a:cubicBezTo>
                    <a:cubicBezTo>
                      <a:pt x="4770" y="1068"/>
                      <a:pt x="4871" y="1068"/>
                      <a:pt x="4971" y="1068"/>
                    </a:cubicBezTo>
                    <a:cubicBezTo>
                      <a:pt x="5004" y="1068"/>
                      <a:pt x="5071" y="1068"/>
                      <a:pt x="5137" y="1135"/>
                    </a:cubicBezTo>
                    <a:cubicBezTo>
                      <a:pt x="5171" y="1135"/>
                      <a:pt x="5171" y="1168"/>
                      <a:pt x="5204" y="1168"/>
                    </a:cubicBezTo>
                    <a:cubicBezTo>
                      <a:pt x="5271" y="1168"/>
                      <a:pt x="5271" y="1201"/>
                      <a:pt x="5271" y="1201"/>
                    </a:cubicBezTo>
                    <a:cubicBezTo>
                      <a:pt x="5304" y="1235"/>
                      <a:pt x="5304" y="1302"/>
                      <a:pt x="5338" y="1335"/>
                    </a:cubicBezTo>
                    <a:cubicBezTo>
                      <a:pt x="5371" y="1402"/>
                      <a:pt x="5438" y="1502"/>
                      <a:pt x="5438" y="1568"/>
                    </a:cubicBezTo>
                    <a:cubicBezTo>
                      <a:pt x="5471" y="1869"/>
                      <a:pt x="5504" y="2169"/>
                      <a:pt x="5504" y="2469"/>
                    </a:cubicBezTo>
                    <a:cubicBezTo>
                      <a:pt x="5504" y="2869"/>
                      <a:pt x="5438" y="3336"/>
                      <a:pt x="5371" y="3737"/>
                    </a:cubicBezTo>
                    <a:cubicBezTo>
                      <a:pt x="5338" y="3970"/>
                      <a:pt x="5304" y="4170"/>
                      <a:pt x="5304" y="4370"/>
                    </a:cubicBezTo>
                    <a:cubicBezTo>
                      <a:pt x="5271" y="4537"/>
                      <a:pt x="5271" y="4704"/>
                      <a:pt x="5204" y="4871"/>
                    </a:cubicBezTo>
                    <a:cubicBezTo>
                      <a:pt x="5171" y="5004"/>
                      <a:pt x="5204" y="5171"/>
                      <a:pt x="5304" y="5304"/>
                    </a:cubicBezTo>
                    <a:cubicBezTo>
                      <a:pt x="5371" y="5404"/>
                      <a:pt x="5504" y="5505"/>
                      <a:pt x="5671" y="5505"/>
                    </a:cubicBezTo>
                    <a:cubicBezTo>
                      <a:pt x="5704" y="5513"/>
                      <a:pt x="5740" y="5517"/>
                      <a:pt x="5776" y="5517"/>
                    </a:cubicBezTo>
                    <a:cubicBezTo>
                      <a:pt x="5886" y="5517"/>
                      <a:pt x="6005" y="5480"/>
                      <a:pt x="6105" y="5404"/>
                    </a:cubicBezTo>
                    <a:cubicBezTo>
                      <a:pt x="6205" y="5338"/>
                      <a:pt x="6305" y="5204"/>
                      <a:pt x="6305" y="5038"/>
                    </a:cubicBezTo>
                    <a:lnTo>
                      <a:pt x="6305" y="5004"/>
                    </a:lnTo>
                    <a:cubicBezTo>
                      <a:pt x="6372" y="4737"/>
                      <a:pt x="6472" y="4470"/>
                      <a:pt x="6505" y="4204"/>
                    </a:cubicBezTo>
                    <a:cubicBezTo>
                      <a:pt x="6605" y="3870"/>
                      <a:pt x="6638" y="3536"/>
                      <a:pt x="6705" y="3203"/>
                    </a:cubicBezTo>
                    <a:cubicBezTo>
                      <a:pt x="6772" y="2836"/>
                      <a:pt x="6805" y="2469"/>
                      <a:pt x="6805" y="2069"/>
                    </a:cubicBezTo>
                    <a:cubicBezTo>
                      <a:pt x="6805" y="1735"/>
                      <a:pt x="6705" y="1368"/>
                      <a:pt x="6605" y="1068"/>
                    </a:cubicBezTo>
                    <a:cubicBezTo>
                      <a:pt x="6538" y="901"/>
                      <a:pt x="6472" y="801"/>
                      <a:pt x="6338" y="634"/>
                    </a:cubicBezTo>
                    <a:cubicBezTo>
                      <a:pt x="6305" y="534"/>
                      <a:pt x="6205" y="501"/>
                      <a:pt x="6171" y="401"/>
                    </a:cubicBezTo>
                    <a:cubicBezTo>
                      <a:pt x="6038" y="401"/>
                      <a:pt x="6005" y="334"/>
                      <a:pt x="5938" y="301"/>
                    </a:cubicBezTo>
                    <a:cubicBezTo>
                      <a:pt x="5838" y="234"/>
                      <a:pt x="5771" y="167"/>
                      <a:pt x="5638" y="134"/>
                    </a:cubicBezTo>
                    <a:cubicBezTo>
                      <a:pt x="5538" y="67"/>
                      <a:pt x="5438" y="34"/>
                      <a:pt x="5338" y="34"/>
                    </a:cubicBezTo>
                    <a:cubicBezTo>
                      <a:pt x="5237" y="34"/>
                      <a:pt x="5204" y="1"/>
                      <a:pt x="5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9850" y="3719775"/>
                <a:ext cx="139275" cy="235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9414" extrusionOk="0">
                    <a:moveTo>
                      <a:pt x="4170" y="0"/>
                    </a:moveTo>
                    <a:cubicBezTo>
                      <a:pt x="3803" y="34"/>
                      <a:pt x="3469" y="201"/>
                      <a:pt x="3169" y="401"/>
                    </a:cubicBezTo>
                    <a:cubicBezTo>
                      <a:pt x="2836" y="601"/>
                      <a:pt x="2602" y="901"/>
                      <a:pt x="2335" y="1201"/>
                    </a:cubicBezTo>
                    <a:cubicBezTo>
                      <a:pt x="2068" y="1535"/>
                      <a:pt x="1835" y="1902"/>
                      <a:pt x="1635" y="2269"/>
                    </a:cubicBezTo>
                    <a:cubicBezTo>
                      <a:pt x="1168" y="3069"/>
                      <a:pt x="901" y="4003"/>
                      <a:pt x="634" y="4871"/>
                    </a:cubicBezTo>
                    <a:cubicBezTo>
                      <a:pt x="401" y="5638"/>
                      <a:pt x="234" y="6472"/>
                      <a:pt x="134" y="7372"/>
                    </a:cubicBezTo>
                    <a:cubicBezTo>
                      <a:pt x="100" y="7673"/>
                      <a:pt x="100" y="7906"/>
                      <a:pt x="34" y="8206"/>
                    </a:cubicBezTo>
                    <a:cubicBezTo>
                      <a:pt x="34" y="8440"/>
                      <a:pt x="0" y="8707"/>
                      <a:pt x="34" y="8940"/>
                    </a:cubicBezTo>
                    <a:cubicBezTo>
                      <a:pt x="100" y="9174"/>
                      <a:pt x="267" y="9374"/>
                      <a:pt x="467" y="9407"/>
                    </a:cubicBezTo>
                    <a:cubicBezTo>
                      <a:pt x="492" y="9411"/>
                      <a:pt x="518" y="9413"/>
                      <a:pt x="545" y="9413"/>
                    </a:cubicBezTo>
                    <a:cubicBezTo>
                      <a:pt x="731" y="9413"/>
                      <a:pt x="943" y="9311"/>
                      <a:pt x="1001" y="9107"/>
                    </a:cubicBezTo>
                    <a:cubicBezTo>
                      <a:pt x="1335" y="8340"/>
                      <a:pt x="1535" y="7506"/>
                      <a:pt x="1802" y="6672"/>
                    </a:cubicBezTo>
                    <a:lnTo>
                      <a:pt x="1802" y="6739"/>
                    </a:lnTo>
                    <a:cubicBezTo>
                      <a:pt x="1802" y="6839"/>
                      <a:pt x="1835" y="6905"/>
                      <a:pt x="1868" y="7005"/>
                    </a:cubicBezTo>
                    <a:cubicBezTo>
                      <a:pt x="1968" y="7105"/>
                      <a:pt x="2102" y="7172"/>
                      <a:pt x="2202" y="7206"/>
                    </a:cubicBezTo>
                    <a:cubicBezTo>
                      <a:pt x="2335" y="7206"/>
                      <a:pt x="2469" y="7206"/>
                      <a:pt x="2602" y="7105"/>
                    </a:cubicBezTo>
                    <a:cubicBezTo>
                      <a:pt x="2669" y="7039"/>
                      <a:pt x="2802" y="6905"/>
                      <a:pt x="2802" y="6772"/>
                    </a:cubicBezTo>
                    <a:cubicBezTo>
                      <a:pt x="2802" y="6105"/>
                      <a:pt x="2936" y="5404"/>
                      <a:pt x="3103" y="4770"/>
                    </a:cubicBezTo>
                    <a:cubicBezTo>
                      <a:pt x="3303" y="4103"/>
                      <a:pt x="3603" y="3503"/>
                      <a:pt x="3970" y="2869"/>
                    </a:cubicBezTo>
                    <a:cubicBezTo>
                      <a:pt x="4403" y="2235"/>
                      <a:pt x="4837" y="1602"/>
                      <a:pt x="5304" y="1034"/>
                    </a:cubicBezTo>
                    <a:cubicBezTo>
                      <a:pt x="5337" y="1001"/>
                      <a:pt x="5404" y="901"/>
                      <a:pt x="5404" y="868"/>
                    </a:cubicBezTo>
                    <a:cubicBezTo>
                      <a:pt x="5438" y="834"/>
                      <a:pt x="5471" y="768"/>
                      <a:pt x="5504" y="701"/>
                    </a:cubicBezTo>
                    <a:cubicBezTo>
                      <a:pt x="5571" y="601"/>
                      <a:pt x="5571" y="501"/>
                      <a:pt x="5504" y="367"/>
                    </a:cubicBezTo>
                    <a:cubicBezTo>
                      <a:pt x="5471" y="334"/>
                      <a:pt x="5471" y="234"/>
                      <a:pt x="5404" y="201"/>
                    </a:cubicBezTo>
                    <a:cubicBezTo>
                      <a:pt x="5404" y="167"/>
                      <a:pt x="5337" y="100"/>
                      <a:pt x="5304" y="100"/>
                    </a:cubicBezTo>
                    <a:cubicBezTo>
                      <a:pt x="5137" y="67"/>
                      <a:pt x="4937" y="34"/>
                      <a:pt x="47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07450" y="3590700"/>
                <a:ext cx="149300" cy="1684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6736" extrusionOk="0">
                    <a:moveTo>
                      <a:pt x="4408" y="0"/>
                    </a:moveTo>
                    <a:cubicBezTo>
                      <a:pt x="4209" y="0"/>
                      <a:pt x="4032" y="62"/>
                      <a:pt x="3836" y="160"/>
                    </a:cubicBezTo>
                    <a:cubicBezTo>
                      <a:pt x="3569" y="226"/>
                      <a:pt x="3303" y="393"/>
                      <a:pt x="3069" y="560"/>
                    </a:cubicBezTo>
                    <a:cubicBezTo>
                      <a:pt x="2802" y="727"/>
                      <a:pt x="2569" y="927"/>
                      <a:pt x="2335" y="1127"/>
                    </a:cubicBezTo>
                    <a:cubicBezTo>
                      <a:pt x="1902" y="1561"/>
                      <a:pt x="1568" y="2095"/>
                      <a:pt x="1234" y="2595"/>
                    </a:cubicBezTo>
                    <a:cubicBezTo>
                      <a:pt x="901" y="3162"/>
                      <a:pt x="634" y="3696"/>
                      <a:pt x="434" y="4263"/>
                    </a:cubicBezTo>
                    <a:cubicBezTo>
                      <a:pt x="234" y="4830"/>
                      <a:pt x="100" y="5397"/>
                      <a:pt x="0" y="6031"/>
                    </a:cubicBezTo>
                    <a:lnTo>
                      <a:pt x="0" y="6231"/>
                    </a:lnTo>
                    <a:cubicBezTo>
                      <a:pt x="0" y="6498"/>
                      <a:pt x="134" y="6698"/>
                      <a:pt x="401" y="6731"/>
                    </a:cubicBezTo>
                    <a:cubicBezTo>
                      <a:pt x="418" y="6734"/>
                      <a:pt x="435" y="6735"/>
                      <a:pt x="453" y="6735"/>
                    </a:cubicBezTo>
                    <a:cubicBezTo>
                      <a:pt x="640" y="6735"/>
                      <a:pt x="840" y="6580"/>
                      <a:pt x="901" y="6398"/>
                    </a:cubicBezTo>
                    <a:cubicBezTo>
                      <a:pt x="934" y="6031"/>
                      <a:pt x="1001" y="5630"/>
                      <a:pt x="1101" y="5263"/>
                    </a:cubicBezTo>
                    <a:cubicBezTo>
                      <a:pt x="1301" y="4596"/>
                      <a:pt x="1601" y="3963"/>
                      <a:pt x="1935" y="3395"/>
                    </a:cubicBezTo>
                    <a:cubicBezTo>
                      <a:pt x="2235" y="2928"/>
                      <a:pt x="2602" y="2461"/>
                      <a:pt x="2969" y="2061"/>
                    </a:cubicBezTo>
                    <a:cubicBezTo>
                      <a:pt x="3236" y="1794"/>
                      <a:pt x="3503" y="1594"/>
                      <a:pt x="3803" y="1427"/>
                    </a:cubicBezTo>
                    <a:cubicBezTo>
                      <a:pt x="3970" y="1361"/>
                      <a:pt x="4103" y="1294"/>
                      <a:pt x="4270" y="1261"/>
                    </a:cubicBezTo>
                    <a:cubicBezTo>
                      <a:pt x="4337" y="1261"/>
                      <a:pt x="4403" y="1261"/>
                      <a:pt x="4470" y="1227"/>
                    </a:cubicBezTo>
                    <a:lnTo>
                      <a:pt x="4570" y="1227"/>
                    </a:lnTo>
                    <a:lnTo>
                      <a:pt x="4604" y="1261"/>
                    </a:lnTo>
                    <a:cubicBezTo>
                      <a:pt x="4604" y="1327"/>
                      <a:pt x="4637" y="1327"/>
                      <a:pt x="4637" y="1361"/>
                    </a:cubicBezTo>
                    <a:cubicBezTo>
                      <a:pt x="4670" y="1427"/>
                      <a:pt x="4670" y="1461"/>
                      <a:pt x="4737" y="1561"/>
                    </a:cubicBezTo>
                    <a:cubicBezTo>
                      <a:pt x="4770" y="1828"/>
                      <a:pt x="4770" y="2028"/>
                      <a:pt x="4770" y="2261"/>
                    </a:cubicBezTo>
                    <a:cubicBezTo>
                      <a:pt x="4737" y="2862"/>
                      <a:pt x="4637" y="3395"/>
                      <a:pt x="4470" y="3929"/>
                    </a:cubicBezTo>
                    <a:cubicBezTo>
                      <a:pt x="4470" y="3996"/>
                      <a:pt x="4470" y="3996"/>
                      <a:pt x="4437" y="4029"/>
                    </a:cubicBezTo>
                    <a:cubicBezTo>
                      <a:pt x="4437" y="4096"/>
                      <a:pt x="4437" y="4229"/>
                      <a:pt x="4470" y="4296"/>
                    </a:cubicBezTo>
                    <a:cubicBezTo>
                      <a:pt x="4503" y="4430"/>
                      <a:pt x="4637" y="4563"/>
                      <a:pt x="4770" y="4630"/>
                    </a:cubicBezTo>
                    <a:cubicBezTo>
                      <a:pt x="4833" y="4665"/>
                      <a:pt x="4907" y="4682"/>
                      <a:pt x="4985" y="4682"/>
                    </a:cubicBezTo>
                    <a:cubicBezTo>
                      <a:pt x="5197" y="4682"/>
                      <a:pt x="5431" y="4558"/>
                      <a:pt x="5504" y="4363"/>
                    </a:cubicBezTo>
                    <a:cubicBezTo>
                      <a:pt x="5671" y="3896"/>
                      <a:pt x="5804" y="3429"/>
                      <a:pt x="5904" y="2962"/>
                    </a:cubicBezTo>
                    <a:cubicBezTo>
                      <a:pt x="5971" y="2528"/>
                      <a:pt x="5971" y="2028"/>
                      <a:pt x="5938" y="1527"/>
                    </a:cubicBezTo>
                    <a:cubicBezTo>
                      <a:pt x="5904" y="1094"/>
                      <a:pt x="5738" y="693"/>
                      <a:pt x="5404" y="393"/>
                    </a:cubicBezTo>
                    <a:lnTo>
                      <a:pt x="5271" y="260"/>
                    </a:lnTo>
                    <a:cubicBezTo>
                      <a:pt x="5104" y="93"/>
                      <a:pt x="4837" y="26"/>
                      <a:pt x="4637" y="26"/>
                    </a:cubicBezTo>
                    <a:cubicBezTo>
                      <a:pt x="4556" y="8"/>
                      <a:pt x="4481" y="0"/>
                      <a:pt x="4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9875" y="3523925"/>
                <a:ext cx="350275" cy="719375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775" extrusionOk="0">
                    <a:moveTo>
                      <a:pt x="13873" y="0"/>
                    </a:moveTo>
                    <a:cubicBezTo>
                      <a:pt x="13842" y="0"/>
                      <a:pt x="13810" y="39"/>
                      <a:pt x="13810" y="62"/>
                    </a:cubicBezTo>
                    <a:lnTo>
                      <a:pt x="13177" y="1697"/>
                    </a:lnTo>
                    <a:cubicBezTo>
                      <a:pt x="12976" y="2230"/>
                      <a:pt x="12743" y="2764"/>
                      <a:pt x="12509" y="3298"/>
                    </a:cubicBezTo>
                    <a:cubicBezTo>
                      <a:pt x="12042" y="4399"/>
                      <a:pt x="11575" y="5499"/>
                      <a:pt x="11142" y="6600"/>
                    </a:cubicBezTo>
                    <a:cubicBezTo>
                      <a:pt x="10174" y="8835"/>
                      <a:pt x="9174" y="10970"/>
                      <a:pt x="8073" y="13105"/>
                    </a:cubicBezTo>
                    <a:cubicBezTo>
                      <a:pt x="7039" y="15273"/>
                      <a:pt x="5905" y="17408"/>
                      <a:pt x="4837" y="19543"/>
                    </a:cubicBezTo>
                    <a:cubicBezTo>
                      <a:pt x="3703" y="21611"/>
                      <a:pt x="2569" y="23746"/>
                      <a:pt x="1401" y="25781"/>
                    </a:cubicBezTo>
                    <a:cubicBezTo>
                      <a:pt x="968" y="26614"/>
                      <a:pt x="501" y="27415"/>
                      <a:pt x="34" y="28249"/>
                    </a:cubicBezTo>
                    <a:cubicBezTo>
                      <a:pt x="0" y="28316"/>
                      <a:pt x="0" y="28449"/>
                      <a:pt x="34" y="28549"/>
                    </a:cubicBezTo>
                    <a:cubicBezTo>
                      <a:pt x="67" y="28616"/>
                      <a:pt x="167" y="28716"/>
                      <a:pt x="234" y="28749"/>
                    </a:cubicBezTo>
                    <a:cubicBezTo>
                      <a:pt x="284" y="28766"/>
                      <a:pt x="342" y="28774"/>
                      <a:pt x="397" y="28774"/>
                    </a:cubicBezTo>
                    <a:cubicBezTo>
                      <a:pt x="451" y="28774"/>
                      <a:pt x="501" y="28766"/>
                      <a:pt x="534" y="28749"/>
                    </a:cubicBezTo>
                    <a:cubicBezTo>
                      <a:pt x="568" y="28749"/>
                      <a:pt x="568" y="28716"/>
                      <a:pt x="634" y="28716"/>
                    </a:cubicBezTo>
                    <a:cubicBezTo>
                      <a:pt x="668" y="28649"/>
                      <a:pt x="701" y="28616"/>
                      <a:pt x="734" y="28549"/>
                    </a:cubicBezTo>
                    <a:cubicBezTo>
                      <a:pt x="1335" y="27548"/>
                      <a:pt x="1902" y="26481"/>
                      <a:pt x="2469" y="25447"/>
                    </a:cubicBezTo>
                    <a:cubicBezTo>
                      <a:pt x="3036" y="24413"/>
                      <a:pt x="3570" y="23379"/>
                      <a:pt x="4137" y="22311"/>
                    </a:cubicBezTo>
                    <a:cubicBezTo>
                      <a:pt x="5238" y="20210"/>
                      <a:pt x="6305" y="18075"/>
                      <a:pt x="7339" y="15907"/>
                    </a:cubicBezTo>
                    <a:cubicBezTo>
                      <a:pt x="8373" y="13739"/>
                      <a:pt x="9374" y="11570"/>
                      <a:pt x="10308" y="9369"/>
                    </a:cubicBezTo>
                    <a:cubicBezTo>
                      <a:pt x="11242" y="7201"/>
                      <a:pt x="12142" y="4999"/>
                      <a:pt x="13010" y="2764"/>
                    </a:cubicBezTo>
                    <a:lnTo>
                      <a:pt x="14010" y="129"/>
                    </a:lnTo>
                    <a:cubicBezTo>
                      <a:pt x="13977" y="95"/>
                      <a:pt x="13977" y="62"/>
                      <a:pt x="13910" y="29"/>
                    </a:cubicBezTo>
                    <a:cubicBezTo>
                      <a:pt x="13900" y="8"/>
                      <a:pt x="13886" y="0"/>
                      <a:pt x="13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6675" y="3609700"/>
                <a:ext cx="35050" cy="25135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054" extrusionOk="0">
                    <a:moveTo>
                      <a:pt x="1101" y="0"/>
                    </a:moveTo>
                    <a:cubicBezTo>
                      <a:pt x="1068" y="0"/>
                      <a:pt x="1001" y="0"/>
                      <a:pt x="968" y="100"/>
                    </a:cubicBezTo>
                    <a:cubicBezTo>
                      <a:pt x="834" y="467"/>
                      <a:pt x="734" y="834"/>
                      <a:pt x="601" y="1268"/>
                    </a:cubicBezTo>
                    <a:cubicBezTo>
                      <a:pt x="467" y="1668"/>
                      <a:pt x="400" y="2102"/>
                      <a:pt x="300" y="2502"/>
                    </a:cubicBezTo>
                    <a:cubicBezTo>
                      <a:pt x="134" y="3336"/>
                      <a:pt x="67" y="4170"/>
                      <a:pt x="0" y="5004"/>
                    </a:cubicBezTo>
                    <a:cubicBezTo>
                      <a:pt x="0" y="5437"/>
                      <a:pt x="0" y="5838"/>
                      <a:pt x="67" y="6271"/>
                    </a:cubicBezTo>
                    <a:cubicBezTo>
                      <a:pt x="100" y="6672"/>
                      <a:pt x="134" y="7139"/>
                      <a:pt x="234" y="7572"/>
                    </a:cubicBezTo>
                    <a:cubicBezTo>
                      <a:pt x="300" y="7973"/>
                      <a:pt x="400" y="8406"/>
                      <a:pt x="501" y="8807"/>
                    </a:cubicBezTo>
                    <a:cubicBezTo>
                      <a:pt x="601" y="9007"/>
                      <a:pt x="634" y="9240"/>
                      <a:pt x="734" y="9440"/>
                    </a:cubicBezTo>
                    <a:lnTo>
                      <a:pt x="834" y="9674"/>
                    </a:lnTo>
                    <a:cubicBezTo>
                      <a:pt x="901" y="9774"/>
                      <a:pt x="968" y="9907"/>
                      <a:pt x="1068" y="9974"/>
                    </a:cubicBezTo>
                    <a:cubicBezTo>
                      <a:pt x="1104" y="10029"/>
                      <a:pt x="1151" y="10054"/>
                      <a:pt x="1197" y="10054"/>
                    </a:cubicBezTo>
                    <a:cubicBezTo>
                      <a:pt x="1234" y="10054"/>
                      <a:pt x="1271" y="10037"/>
                      <a:pt x="1301" y="10007"/>
                    </a:cubicBezTo>
                    <a:cubicBezTo>
                      <a:pt x="1334" y="10007"/>
                      <a:pt x="1334" y="9974"/>
                      <a:pt x="1401" y="9941"/>
                    </a:cubicBezTo>
                    <a:lnTo>
                      <a:pt x="1401" y="9907"/>
                    </a:lnTo>
                    <a:lnTo>
                      <a:pt x="1401" y="9774"/>
                    </a:lnTo>
                    <a:cubicBezTo>
                      <a:pt x="1401" y="9741"/>
                      <a:pt x="1401" y="9640"/>
                      <a:pt x="1334" y="9607"/>
                    </a:cubicBezTo>
                    <a:cubicBezTo>
                      <a:pt x="1334" y="9507"/>
                      <a:pt x="1301" y="9440"/>
                      <a:pt x="1268" y="9407"/>
                    </a:cubicBezTo>
                    <a:lnTo>
                      <a:pt x="1134" y="9007"/>
                    </a:lnTo>
                    <a:cubicBezTo>
                      <a:pt x="1001" y="8740"/>
                      <a:pt x="934" y="8473"/>
                      <a:pt x="834" y="8173"/>
                    </a:cubicBezTo>
                    <a:cubicBezTo>
                      <a:pt x="667" y="7639"/>
                      <a:pt x="567" y="7072"/>
                      <a:pt x="467" y="6472"/>
                    </a:cubicBezTo>
                    <a:cubicBezTo>
                      <a:pt x="434" y="6238"/>
                      <a:pt x="400" y="5971"/>
                      <a:pt x="400" y="5671"/>
                    </a:cubicBezTo>
                    <a:cubicBezTo>
                      <a:pt x="334" y="5404"/>
                      <a:pt x="334" y="5137"/>
                      <a:pt x="334" y="4837"/>
                    </a:cubicBezTo>
                    <a:cubicBezTo>
                      <a:pt x="334" y="4270"/>
                      <a:pt x="400" y="3736"/>
                      <a:pt x="434" y="3136"/>
                    </a:cubicBezTo>
                    <a:lnTo>
                      <a:pt x="434" y="3169"/>
                    </a:lnTo>
                    <a:cubicBezTo>
                      <a:pt x="567" y="2135"/>
                      <a:pt x="801" y="1134"/>
                      <a:pt x="1134" y="167"/>
                    </a:cubicBezTo>
                    <a:cubicBezTo>
                      <a:pt x="1168" y="100"/>
                      <a:pt x="1134" y="67"/>
                      <a:pt x="1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1575" y="3723100"/>
                <a:ext cx="70075" cy="3339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357" extrusionOk="0">
                    <a:moveTo>
                      <a:pt x="1001" y="1"/>
                    </a:moveTo>
                    <a:lnTo>
                      <a:pt x="901" y="34"/>
                    </a:lnTo>
                    <a:cubicBezTo>
                      <a:pt x="834" y="34"/>
                      <a:pt x="734" y="68"/>
                      <a:pt x="734" y="101"/>
                    </a:cubicBezTo>
                    <a:cubicBezTo>
                      <a:pt x="167" y="2069"/>
                      <a:pt x="0" y="4104"/>
                      <a:pt x="134" y="6105"/>
                    </a:cubicBezTo>
                    <a:cubicBezTo>
                      <a:pt x="167" y="7139"/>
                      <a:pt x="334" y="8207"/>
                      <a:pt x="567" y="9241"/>
                    </a:cubicBezTo>
                    <a:cubicBezTo>
                      <a:pt x="834" y="10241"/>
                      <a:pt x="1168" y="11209"/>
                      <a:pt x="1568" y="12143"/>
                    </a:cubicBezTo>
                    <a:cubicBezTo>
                      <a:pt x="1668" y="12376"/>
                      <a:pt x="1802" y="12543"/>
                      <a:pt x="1902" y="12743"/>
                    </a:cubicBezTo>
                    <a:cubicBezTo>
                      <a:pt x="2002" y="12877"/>
                      <a:pt x="2035" y="12943"/>
                      <a:pt x="2135" y="13010"/>
                    </a:cubicBezTo>
                    <a:lnTo>
                      <a:pt x="2235" y="13144"/>
                    </a:lnTo>
                    <a:lnTo>
                      <a:pt x="2369" y="13277"/>
                    </a:lnTo>
                    <a:cubicBezTo>
                      <a:pt x="2424" y="13332"/>
                      <a:pt x="2479" y="13357"/>
                      <a:pt x="2534" y="13357"/>
                    </a:cubicBezTo>
                    <a:cubicBezTo>
                      <a:pt x="2579" y="13357"/>
                      <a:pt x="2624" y="13340"/>
                      <a:pt x="2669" y="13310"/>
                    </a:cubicBezTo>
                    <a:cubicBezTo>
                      <a:pt x="2802" y="13244"/>
                      <a:pt x="2802" y="13110"/>
                      <a:pt x="2736" y="12977"/>
                    </a:cubicBezTo>
                    <a:lnTo>
                      <a:pt x="2736" y="12943"/>
                    </a:lnTo>
                    <a:cubicBezTo>
                      <a:pt x="2702" y="12777"/>
                      <a:pt x="2636" y="12643"/>
                      <a:pt x="2535" y="12476"/>
                    </a:cubicBezTo>
                    <a:cubicBezTo>
                      <a:pt x="2469" y="12310"/>
                      <a:pt x="2369" y="12143"/>
                      <a:pt x="2235" y="11943"/>
                    </a:cubicBezTo>
                    <a:cubicBezTo>
                      <a:pt x="2068" y="11609"/>
                      <a:pt x="1902" y="11242"/>
                      <a:pt x="1735" y="10909"/>
                    </a:cubicBezTo>
                    <a:cubicBezTo>
                      <a:pt x="1201" y="9641"/>
                      <a:pt x="868" y="8340"/>
                      <a:pt x="667" y="7006"/>
                    </a:cubicBezTo>
                    <a:lnTo>
                      <a:pt x="667" y="7073"/>
                    </a:lnTo>
                    <a:cubicBezTo>
                      <a:pt x="534" y="6272"/>
                      <a:pt x="501" y="5505"/>
                      <a:pt x="434" y="4738"/>
                    </a:cubicBezTo>
                    <a:cubicBezTo>
                      <a:pt x="434" y="3937"/>
                      <a:pt x="501" y="3136"/>
                      <a:pt x="567" y="2403"/>
                    </a:cubicBezTo>
                    <a:lnTo>
                      <a:pt x="567" y="2436"/>
                    </a:lnTo>
                    <a:cubicBezTo>
                      <a:pt x="667" y="1635"/>
                      <a:pt x="834" y="901"/>
                      <a:pt x="1034" y="134"/>
                    </a:cubicBezTo>
                    <a:cubicBezTo>
                      <a:pt x="1034" y="101"/>
                      <a:pt x="1034" y="1"/>
                      <a:pt x="1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01750" y="3545475"/>
                <a:ext cx="142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19" extrusionOk="0">
                    <a:moveTo>
                      <a:pt x="301" y="1"/>
                    </a:moveTo>
                    <a:cubicBezTo>
                      <a:pt x="234" y="1"/>
                      <a:pt x="167" y="1"/>
                      <a:pt x="167" y="67"/>
                    </a:cubicBezTo>
                    <a:cubicBezTo>
                      <a:pt x="34" y="634"/>
                      <a:pt x="0" y="1202"/>
                      <a:pt x="0" y="1735"/>
                    </a:cubicBezTo>
                    <a:cubicBezTo>
                      <a:pt x="0" y="2035"/>
                      <a:pt x="34" y="2302"/>
                      <a:pt x="67" y="2569"/>
                    </a:cubicBezTo>
                    <a:cubicBezTo>
                      <a:pt x="134" y="2869"/>
                      <a:pt x="167" y="3170"/>
                      <a:pt x="301" y="3403"/>
                    </a:cubicBezTo>
                    <a:cubicBezTo>
                      <a:pt x="301" y="3470"/>
                      <a:pt x="334" y="3503"/>
                      <a:pt x="367" y="3503"/>
                    </a:cubicBezTo>
                    <a:cubicBezTo>
                      <a:pt x="390" y="3503"/>
                      <a:pt x="427" y="3518"/>
                      <a:pt x="459" y="3518"/>
                    </a:cubicBezTo>
                    <a:cubicBezTo>
                      <a:pt x="475" y="3518"/>
                      <a:pt x="490" y="3514"/>
                      <a:pt x="501" y="3503"/>
                    </a:cubicBezTo>
                    <a:cubicBezTo>
                      <a:pt x="534" y="3503"/>
                      <a:pt x="568" y="3437"/>
                      <a:pt x="568" y="3403"/>
                    </a:cubicBezTo>
                    <a:lnTo>
                      <a:pt x="568" y="3270"/>
                    </a:lnTo>
                    <a:cubicBezTo>
                      <a:pt x="534" y="3136"/>
                      <a:pt x="501" y="2903"/>
                      <a:pt x="467" y="2736"/>
                    </a:cubicBezTo>
                    <a:lnTo>
                      <a:pt x="334" y="2102"/>
                    </a:lnTo>
                    <a:cubicBezTo>
                      <a:pt x="234" y="1602"/>
                      <a:pt x="234" y="1068"/>
                      <a:pt x="301" y="534"/>
                    </a:cubicBezTo>
                    <a:lnTo>
                      <a:pt x="301" y="534"/>
                    </a:lnTo>
                    <a:lnTo>
                      <a:pt x="301" y="568"/>
                    </a:lnTo>
                    <a:cubicBezTo>
                      <a:pt x="334" y="401"/>
                      <a:pt x="334" y="234"/>
                      <a:pt x="367" y="67"/>
                    </a:cubicBezTo>
                    <a:cubicBezTo>
                      <a:pt x="334" y="67"/>
                      <a:pt x="334" y="34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65900" y="3619275"/>
                <a:ext cx="1784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4655" extrusionOk="0">
                    <a:moveTo>
                      <a:pt x="7038" y="1"/>
                    </a:moveTo>
                    <a:cubicBezTo>
                      <a:pt x="7013" y="1"/>
                      <a:pt x="6988" y="18"/>
                      <a:pt x="6972" y="51"/>
                    </a:cubicBezTo>
                    <a:cubicBezTo>
                      <a:pt x="6772" y="318"/>
                      <a:pt x="6505" y="618"/>
                      <a:pt x="6238" y="885"/>
                    </a:cubicBezTo>
                    <a:cubicBezTo>
                      <a:pt x="5904" y="1218"/>
                      <a:pt x="5504" y="1519"/>
                      <a:pt x="5137" y="1785"/>
                    </a:cubicBezTo>
                    <a:cubicBezTo>
                      <a:pt x="4937" y="1952"/>
                      <a:pt x="4737" y="2086"/>
                      <a:pt x="4503" y="2252"/>
                    </a:cubicBezTo>
                    <a:cubicBezTo>
                      <a:pt x="4303" y="2386"/>
                      <a:pt x="4103" y="2553"/>
                      <a:pt x="3836" y="2619"/>
                    </a:cubicBezTo>
                    <a:cubicBezTo>
                      <a:pt x="3236" y="2953"/>
                      <a:pt x="2635" y="3287"/>
                      <a:pt x="1968" y="3553"/>
                    </a:cubicBezTo>
                    <a:cubicBezTo>
                      <a:pt x="1668" y="3687"/>
                      <a:pt x="1334" y="3787"/>
                      <a:pt x="1068" y="3920"/>
                    </a:cubicBezTo>
                    <a:cubicBezTo>
                      <a:pt x="901" y="3954"/>
                      <a:pt x="767" y="4054"/>
                      <a:pt x="601" y="4087"/>
                    </a:cubicBezTo>
                    <a:cubicBezTo>
                      <a:pt x="567" y="4120"/>
                      <a:pt x="467" y="4120"/>
                      <a:pt x="400" y="4154"/>
                    </a:cubicBezTo>
                    <a:cubicBezTo>
                      <a:pt x="300" y="4221"/>
                      <a:pt x="234" y="4254"/>
                      <a:pt x="167" y="4254"/>
                    </a:cubicBezTo>
                    <a:cubicBezTo>
                      <a:pt x="100" y="4287"/>
                      <a:pt x="0" y="4387"/>
                      <a:pt x="67" y="4454"/>
                    </a:cubicBezTo>
                    <a:cubicBezTo>
                      <a:pt x="67" y="4487"/>
                      <a:pt x="100" y="4587"/>
                      <a:pt x="134" y="4621"/>
                    </a:cubicBezTo>
                    <a:cubicBezTo>
                      <a:pt x="167" y="4654"/>
                      <a:pt x="267" y="4654"/>
                      <a:pt x="300" y="4654"/>
                    </a:cubicBezTo>
                    <a:cubicBezTo>
                      <a:pt x="400" y="4654"/>
                      <a:pt x="434" y="4621"/>
                      <a:pt x="500" y="4621"/>
                    </a:cubicBezTo>
                    <a:cubicBezTo>
                      <a:pt x="601" y="4621"/>
                      <a:pt x="667" y="4587"/>
                      <a:pt x="767" y="4554"/>
                    </a:cubicBezTo>
                    <a:cubicBezTo>
                      <a:pt x="934" y="4487"/>
                      <a:pt x="1068" y="4454"/>
                      <a:pt x="1234" y="4387"/>
                    </a:cubicBezTo>
                    <a:cubicBezTo>
                      <a:pt x="1568" y="4254"/>
                      <a:pt x="1835" y="4120"/>
                      <a:pt x="2135" y="3954"/>
                    </a:cubicBezTo>
                    <a:cubicBezTo>
                      <a:pt x="2469" y="3787"/>
                      <a:pt x="2769" y="3620"/>
                      <a:pt x="3102" y="3453"/>
                    </a:cubicBezTo>
                    <a:cubicBezTo>
                      <a:pt x="3436" y="3253"/>
                      <a:pt x="3769" y="3086"/>
                      <a:pt x="4070" y="2820"/>
                    </a:cubicBezTo>
                    <a:lnTo>
                      <a:pt x="4937" y="2219"/>
                    </a:lnTo>
                    <a:cubicBezTo>
                      <a:pt x="5070" y="2086"/>
                      <a:pt x="5237" y="1986"/>
                      <a:pt x="5337" y="1886"/>
                    </a:cubicBezTo>
                    <a:cubicBezTo>
                      <a:pt x="5504" y="1752"/>
                      <a:pt x="5637" y="1619"/>
                      <a:pt x="5804" y="1485"/>
                    </a:cubicBezTo>
                    <a:cubicBezTo>
                      <a:pt x="6300" y="1088"/>
                      <a:pt x="6763" y="593"/>
                      <a:pt x="7129" y="97"/>
                    </a:cubicBezTo>
                    <a:lnTo>
                      <a:pt x="7129" y="97"/>
                    </a:lnTo>
                    <a:cubicBezTo>
                      <a:pt x="7134" y="114"/>
                      <a:pt x="7136" y="128"/>
                      <a:pt x="7137" y="128"/>
                    </a:cubicBezTo>
                    <a:cubicBezTo>
                      <a:pt x="7139" y="128"/>
                      <a:pt x="7139" y="116"/>
                      <a:pt x="7139" y="84"/>
                    </a:cubicBezTo>
                    <a:lnTo>
                      <a:pt x="7139" y="84"/>
                    </a:lnTo>
                    <a:cubicBezTo>
                      <a:pt x="7135" y="89"/>
                      <a:pt x="7132" y="93"/>
                      <a:pt x="7129" y="97"/>
                    </a:cubicBezTo>
                    <a:lnTo>
                      <a:pt x="7129" y="97"/>
                    </a:lnTo>
                    <a:cubicBezTo>
                      <a:pt x="7124" y="81"/>
                      <a:pt x="7116" y="62"/>
                      <a:pt x="7105" y="51"/>
                    </a:cubicBezTo>
                    <a:cubicBezTo>
                      <a:pt x="7088" y="18"/>
                      <a:pt x="7063" y="1"/>
                      <a:pt x="70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47475" y="3867375"/>
                <a:ext cx="24270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4938" extrusionOk="0">
                    <a:moveTo>
                      <a:pt x="9674" y="1"/>
                    </a:moveTo>
                    <a:cubicBezTo>
                      <a:pt x="9674" y="34"/>
                      <a:pt x="9641" y="34"/>
                      <a:pt x="9574" y="34"/>
                    </a:cubicBezTo>
                    <a:cubicBezTo>
                      <a:pt x="9040" y="468"/>
                      <a:pt x="8506" y="868"/>
                      <a:pt x="7973" y="1268"/>
                    </a:cubicBezTo>
                    <a:cubicBezTo>
                      <a:pt x="7673" y="1468"/>
                      <a:pt x="7372" y="1635"/>
                      <a:pt x="7072" y="1802"/>
                    </a:cubicBezTo>
                    <a:cubicBezTo>
                      <a:pt x="6805" y="2002"/>
                      <a:pt x="6472" y="2169"/>
                      <a:pt x="6138" y="2336"/>
                    </a:cubicBezTo>
                    <a:cubicBezTo>
                      <a:pt x="5738" y="2536"/>
                      <a:pt x="5371" y="2703"/>
                      <a:pt x="4971" y="2936"/>
                    </a:cubicBezTo>
                    <a:cubicBezTo>
                      <a:pt x="4570" y="3069"/>
                      <a:pt x="4170" y="3270"/>
                      <a:pt x="3736" y="3436"/>
                    </a:cubicBezTo>
                    <a:cubicBezTo>
                      <a:pt x="2982" y="3764"/>
                      <a:pt x="2163" y="3996"/>
                      <a:pt x="1344" y="4193"/>
                    </a:cubicBezTo>
                    <a:lnTo>
                      <a:pt x="1344" y="4193"/>
                    </a:lnTo>
                    <a:cubicBezTo>
                      <a:pt x="1350" y="4188"/>
                      <a:pt x="1357" y="4181"/>
                      <a:pt x="1368" y="4170"/>
                    </a:cubicBezTo>
                    <a:lnTo>
                      <a:pt x="1368" y="4170"/>
                    </a:lnTo>
                    <a:cubicBezTo>
                      <a:pt x="1168" y="4204"/>
                      <a:pt x="1001" y="4237"/>
                      <a:pt x="801" y="4304"/>
                    </a:cubicBezTo>
                    <a:cubicBezTo>
                      <a:pt x="701" y="4337"/>
                      <a:pt x="567" y="4337"/>
                      <a:pt x="501" y="4370"/>
                    </a:cubicBezTo>
                    <a:cubicBezTo>
                      <a:pt x="467" y="4370"/>
                      <a:pt x="367" y="4404"/>
                      <a:pt x="334" y="4404"/>
                    </a:cubicBezTo>
                    <a:cubicBezTo>
                      <a:pt x="301" y="4404"/>
                      <a:pt x="234" y="4470"/>
                      <a:pt x="201" y="4470"/>
                    </a:cubicBezTo>
                    <a:lnTo>
                      <a:pt x="167" y="4470"/>
                    </a:lnTo>
                    <a:cubicBezTo>
                      <a:pt x="67" y="4504"/>
                      <a:pt x="0" y="4604"/>
                      <a:pt x="0" y="4704"/>
                    </a:cubicBezTo>
                    <a:cubicBezTo>
                      <a:pt x="0" y="4804"/>
                      <a:pt x="67" y="4937"/>
                      <a:pt x="201" y="4937"/>
                    </a:cubicBezTo>
                    <a:lnTo>
                      <a:pt x="501" y="4937"/>
                    </a:lnTo>
                    <a:cubicBezTo>
                      <a:pt x="634" y="4937"/>
                      <a:pt x="734" y="4937"/>
                      <a:pt x="834" y="4871"/>
                    </a:cubicBezTo>
                    <a:cubicBezTo>
                      <a:pt x="1034" y="4837"/>
                      <a:pt x="1301" y="4804"/>
                      <a:pt x="1501" y="4737"/>
                    </a:cubicBezTo>
                    <a:cubicBezTo>
                      <a:pt x="1902" y="4637"/>
                      <a:pt x="2335" y="4504"/>
                      <a:pt x="2736" y="4337"/>
                    </a:cubicBezTo>
                    <a:cubicBezTo>
                      <a:pt x="3636" y="4003"/>
                      <a:pt x="4470" y="3637"/>
                      <a:pt x="5237" y="3170"/>
                    </a:cubicBezTo>
                    <a:cubicBezTo>
                      <a:pt x="5471" y="3036"/>
                      <a:pt x="5638" y="2969"/>
                      <a:pt x="5838" y="2836"/>
                    </a:cubicBezTo>
                    <a:cubicBezTo>
                      <a:pt x="6038" y="2703"/>
                      <a:pt x="6205" y="2569"/>
                      <a:pt x="6405" y="2502"/>
                    </a:cubicBezTo>
                    <a:lnTo>
                      <a:pt x="7539" y="1735"/>
                    </a:lnTo>
                    <a:cubicBezTo>
                      <a:pt x="7906" y="1502"/>
                      <a:pt x="8240" y="1235"/>
                      <a:pt x="8640" y="968"/>
                    </a:cubicBezTo>
                    <a:cubicBezTo>
                      <a:pt x="8973" y="701"/>
                      <a:pt x="9340" y="401"/>
                      <a:pt x="9674" y="134"/>
                    </a:cubicBezTo>
                    <a:cubicBezTo>
                      <a:pt x="9707" y="67"/>
                      <a:pt x="9707" y="34"/>
                      <a:pt x="96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2400" y="4103600"/>
                <a:ext cx="1526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233" extrusionOk="0">
                    <a:moveTo>
                      <a:pt x="5955" y="0"/>
                    </a:moveTo>
                    <a:cubicBezTo>
                      <a:pt x="5930" y="0"/>
                      <a:pt x="5905" y="8"/>
                      <a:pt x="5872" y="25"/>
                    </a:cubicBezTo>
                    <a:cubicBezTo>
                      <a:pt x="5771" y="92"/>
                      <a:pt x="5605" y="192"/>
                      <a:pt x="5438" y="259"/>
                    </a:cubicBezTo>
                    <a:lnTo>
                      <a:pt x="5471" y="259"/>
                    </a:lnTo>
                    <a:cubicBezTo>
                      <a:pt x="5004" y="525"/>
                      <a:pt x="4537" y="726"/>
                      <a:pt x="4104" y="926"/>
                    </a:cubicBezTo>
                    <a:cubicBezTo>
                      <a:pt x="3603" y="1159"/>
                      <a:pt x="3103" y="1259"/>
                      <a:pt x="2603" y="1393"/>
                    </a:cubicBezTo>
                    <a:cubicBezTo>
                      <a:pt x="2202" y="1493"/>
                      <a:pt x="1869" y="1526"/>
                      <a:pt x="1502" y="1559"/>
                    </a:cubicBezTo>
                    <a:cubicBezTo>
                      <a:pt x="1101" y="1593"/>
                      <a:pt x="701" y="1660"/>
                      <a:pt x="301" y="1660"/>
                    </a:cubicBezTo>
                    <a:cubicBezTo>
                      <a:pt x="134" y="1660"/>
                      <a:pt x="1" y="1826"/>
                      <a:pt x="34" y="1993"/>
                    </a:cubicBezTo>
                    <a:cubicBezTo>
                      <a:pt x="34" y="2138"/>
                      <a:pt x="160" y="2233"/>
                      <a:pt x="303" y="2233"/>
                    </a:cubicBezTo>
                    <a:cubicBezTo>
                      <a:pt x="324" y="2233"/>
                      <a:pt x="346" y="2231"/>
                      <a:pt x="368" y="2227"/>
                    </a:cubicBezTo>
                    <a:cubicBezTo>
                      <a:pt x="634" y="2227"/>
                      <a:pt x="868" y="2193"/>
                      <a:pt x="1135" y="2160"/>
                    </a:cubicBezTo>
                    <a:cubicBezTo>
                      <a:pt x="1368" y="2093"/>
                      <a:pt x="1635" y="2060"/>
                      <a:pt x="1869" y="1993"/>
                    </a:cubicBezTo>
                    <a:cubicBezTo>
                      <a:pt x="2369" y="1860"/>
                      <a:pt x="2836" y="1693"/>
                      <a:pt x="3336" y="1526"/>
                    </a:cubicBezTo>
                    <a:cubicBezTo>
                      <a:pt x="3837" y="1359"/>
                      <a:pt x="4304" y="1159"/>
                      <a:pt x="4737" y="892"/>
                    </a:cubicBezTo>
                    <a:cubicBezTo>
                      <a:pt x="5204" y="692"/>
                      <a:pt x="5638" y="392"/>
                      <a:pt x="6038" y="158"/>
                    </a:cubicBezTo>
                    <a:cubicBezTo>
                      <a:pt x="6105" y="92"/>
                      <a:pt x="6105" y="58"/>
                      <a:pt x="6038" y="25"/>
                    </a:cubicBezTo>
                    <a:cubicBezTo>
                      <a:pt x="6005" y="8"/>
                      <a:pt x="5980" y="0"/>
                      <a:pt x="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4100" y="3939300"/>
                <a:ext cx="192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27" extrusionOk="0">
                    <a:moveTo>
                      <a:pt x="384" y="1"/>
                    </a:moveTo>
                    <a:cubicBezTo>
                      <a:pt x="292" y="1"/>
                      <a:pt x="201" y="42"/>
                      <a:pt x="134" y="126"/>
                    </a:cubicBezTo>
                    <a:cubicBezTo>
                      <a:pt x="1" y="259"/>
                      <a:pt x="1" y="493"/>
                      <a:pt x="134" y="626"/>
                    </a:cubicBezTo>
                    <a:cubicBezTo>
                      <a:pt x="201" y="693"/>
                      <a:pt x="292" y="726"/>
                      <a:pt x="384" y="726"/>
                    </a:cubicBezTo>
                    <a:cubicBezTo>
                      <a:pt x="476" y="726"/>
                      <a:pt x="568" y="693"/>
                      <a:pt x="634" y="626"/>
                    </a:cubicBezTo>
                    <a:cubicBezTo>
                      <a:pt x="768" y="493"/>
                      <a:pt x="768" y="259"/>
                      <a:pt x="634" y="126"/>
                    </a:cubicBezTo>
                    <a:cubicBezTo>
                      <a:pt x="568" y="42"/>
                      <a:pt x="476" y="1"/>
                      <a:pt x="3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05775" y="38980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0" y="0"/>
                    </a:moveTo>
                    <a:cubicBezTo>
                      <a:pt x="176" y="0"/>
                      <a:pt x="117" y="25"/>
                      <a:pt x="67" y="76"/>
                    </a:cubicBezTo>
                    <a:cubicBezTo>
                      <a:pt x="1" y="142"/>
                      <a:pt x="1" y="276"/>
                      <a:pt x="67" y="376"/>
                    </a:cubicBezTo>
                    <a:cubicBezTo>
                      <a:pt x="117" y="409"/>
                      <a:pt x="176" y="426"/>
                      <a:pt x="230" y="426"/>
                    </a:cubicBezTo>
                    <a:cubicBezTo>
                      <a:pt x="284" y="426"/>
                      <a:pt x="334" y="409"/>
                      <a:pt x="367" y="376"/>
                    </a:cubicBezTo>
                    <a:cubicBezTo>
                      <a:pt x="468" y="276"/>
                      <a:pt x="468" y="142"/>
                      <a:pt x="367" y="76"/>
                    </a:cubicBezTo>
                    <a:cubicBezTo>
                      <a:pt x="334" y="25"/>
                      <a:pt x="284" y="0"/>
                      <a:pt x="230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2450" y="3934725"/>
                <a:ext cx="100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4" extrusionOk="0">
                    <a:moveTo>
                      <a:pt x="226" y="0"/>
                    </a:moveTo>
                    <a:cubicBezTo>
                      <a:pt x="176" y="0"/>
                      <a:pt x="117" y="25"/>
                      <a:pt x="67" y="75"/>
                    </a:cubicBezTo>
                    <a:cubicBezTo>
                      <a:pt x="1" y="142"/>
                      <a:pt x="1" y="275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8" y="359"/>
                      <a:pt x="334" y="309"/>
                    </a:cubicBezTo>
                    <a:cubicBezTo>
                      <a:pt x="401" y="242"/>
                      <a:pt x="401" y="109"/>
                      <a:pt x="334" y="75"/>
                    </a:cubicBezTo>
                    <a:cubicBezTo>
                      <a:pt x="318" y="25"/>
                      <a:pt x="276" y="0"/>
                      <a:pt x="22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8300" y="389615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21" y="0"/>
                    </a:moveTo>
                    <a:cubicBezTo>
                      <a:pt x="167" y="0"/>
                      <a:pt x="117" y="17"/>
                      <a:pt x="67" y="50"/>
                    </a:cubicBezTo>
                    <a:cubicBezTo>
                      <a:pt x="0" y="151"/>
                      <a:pt x="0" y="317"/>
                      <a:pt x="67" y="384"/>
                    </a:cubicBezTo>
                    <a:cubicBezTo>
                      <a:pt x="117" y="434"/>
                      <a:pt x="184" y="459"/>
                      <a:pt x="246" y="459"/>
                    </a:cubicBezTo>
                    <a:cubicBezTo>
                      <a:pt x="309" y="459"/>
                      <a:pt x="367" y="434"/>
                      <a:pt x="401" y="384"/>
                    </a:cubicBezTo>
                    <a:cubicBezTo>
                      <a:pt x="501" y="317"/>
                      <a:pt x="501" y="151"/>
                      <a:pt x="401" y="50"/>
                    </a:cubicBezTo>
                    <a:cubicBezTo>
                      <a:pt x="334" y="17"/>
                      <a:pt x="276" y="0"/>
                      <a:pt x="22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9950" y="383882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64" y="0"/>
                    </a:moveTo>
                    <a:cubicBezTo>
                      <a:pt x="193" y="0"/>
                      <a:pt x="118" y="25"/>
                      <a:pt x="68" y="75"/>
                    </a:cubicBezTo>
                    <a:cubicBezTo>
                      <a:pt x="1" y="175"/>
                      <a:pt x="1" y="342"/>
                      <a:pt x="68" y="442"/>
                    </a:cubicBezTo>
                    <a:cubicBezTo>
                      <a:pt x="134" y="475"/>
                      <a:pt x="209" y="492"/>
                      <a:pt x="276" y="492"/>
                    </a:cubicBezTo>
                    <a:cubicBezTo>
                      <a:pt x="343" y="492"/>
                      <a:pt x="401" y="475"/>
                      <a:pt x="435" y="442"/>
                    </a:cubicBezTo>
                    <a:cubicBezTo>
                      <a:pt x="535" y="309"/>
                      <a:pt x="535" y="142"/>
                      <a:pt x="435" y="75"/>
                    </a:cubicBezTo>
                    <a:cubicBezTo>
                      <a:pt x="401" y="25"/>
                      <a:pt x="334" y="0"/>
                      <a:pt x="26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77500" y="3857575"/>
                <a:ext cx="67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18" extrusionOk="0">
                    <a:moveTo>
                      <a:pt x="129" y="1"/>
                    </a:moveTo>
                    <a:cubicBezTo>
                      <a:pt x="100" y="1"/>
                      <a:pt x="67" y="9"/>
                      <a:pt x="34" y="26"/>
                    </a:cubicBezTo>
                    <a:cubicBezTo>
                      <a:pt x="0" y="59"/>
                      <a:pt x="0" y="159"/>
                      <a:pt x="34" y="192"/>
                    </a:cubicBezTo>
                    <a:cubicBezTo>
                      <a:pt x="67" y="209"/>
                      <a:pt x="100" y="217"/>
                      <a:pt x="129" y="217"/>
                    </a:cubicBezTo>
                    <a:cubicBezTo>
                      <a:pt x="159" y="217"/>
                      <a:pt x="184" y="209"/>
                      <a:pt x="200" y="192"/>
                    </a:cubicBezTo>
                    <a:cubicBezTo>
                      <a:pt x="267" y="126"/>
                      <a:pt x="267" y="59"/>
                      <a:pt x="200" y="26"/>
                    </a:cubicBezTo>
                    <a:cubicBezTo>
                      <a:pt x="184" y="9"/>
                      <a:pt x="159" y="1"/>
                      <a:pt x="129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63325" y="3812550"/>
                <a:ext cx="67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6" extrusionOk="0">
                    <a:moveTo>
                      <a:pt x="134" y="0"/>
                    </a:moveTo>
                    <a:cubicBezTo>
                      <a:pt x="92" y="0"/>
                      <a:pt x="50" y="9"/>
                      <a:pt x="34" y="25"/>
                    </a:cubicBezTo>
                    <a:cubicBezTo>
                      <a:pt x="0" y="59"/>
                      <a:pt x="0" y="159"/>
                      <a:pt x="34" y="226"/>
                    </a:cubicBezTo>
                    <a:cubicBezTo>
                      <a:pt x="50" y="259"/>
                      <a:pt x="75" y="276"/>
                      <a:pt x="109" y="276"/>
                    </a:cubicBezTo>
                    <a:cubicBezTo>
                      <a:pt x="142" y="276"/>
                      <a:pt x="184" y="259"/>
                      <a:pt x="234" y="226"/>
                    </a:cubicBezTo>
                    <a:cubicBezTo>
                      <a:pt x="267" y="192"/>
                      <a:pt x="267" y="125"/>
                      <a:pt x="234" y="25"/>
                    </a:cubicBezTo>
                    <a:cubicBezTo>
                      <a:pt x="217" y="9"/>
                      <a:pt x="175" y="0"/>
                      <a:pt x="13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59975" y="3906150"/>
                <a:ext cx="58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3" extrusionOk="0">
                    <a:moveTo>
                      <a:pt x="105" y="1"/>
                    </a:moveTo>
                    <a:cubicBezTo>
                      <a:pt x="76" y="1"/>
                      <a:pt x="51" y="17"/>
                      <a:pt x="34" y="51"/>
                    </a:cubicBezTo>
                    <a:cubicBezTo>
                      <a:pt x="1" y="84"/>
                      <a:pt x="1" y="151"/>
                      <a:pt x="34" y="218"/>
                    </a:cubicBezTo>
                    <a:cubicBezTo>
                      <a:pt x="51" y="234"/>
                      <a:pt x="84" y="243"/>
                      <a:pt x="117" y="243"/>
                    </a:cubicBezTo>
                    <a:cubicBezTo>
                      <a:pt x="151" y="243"/>
                      <a:pt x="184" y="234"/>
                      <a:pt x="201" y="218"/>
                    </a:cubicBezTo>
                    <a:cubicBezTo>
                      <a:pt x="234" y="151"/>
                      <a:pt x="234" y="84"/>
                      <a:pt x="201" y="51"/>
                    </a:cubicBezTo>
                    <a:cubicBezTo>
                      <a:pt x="168" y="17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7450" y="3978250"/>
                <a:ext cx="19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3" extrusionOk="0">
                    <a:moveTo>
                      <a:pt x="403" y="1"/>
                    </a:moveTo>
                    <a:cubicBezTo>
                      <a:pt x="304" y="1"/>
                      <a:pt x="208" y="46"/>
                      <a:pt x="134" y="102"/>
                    </a:cubicBezTo>
                    <a:cubicBezTo>
                      <a:pt x="0" y="236"/>
                      <a:pt x="0" y="502"/>
                      <a:pt x="134" y="603"/>
                    </a:cubicBezTo>
                    <a:cubicBezTo>
                      <a:pt x="200" y="669"/>
                      <a:pt x="292" y="703"/>
                      <a:pt x="384" y="703"/>
                    </a:cubicBezTo>
                    <a:cubicBezTo>
                      <a:pt x="476" y="703"/>
                      <a:pt x="567" y="669"/>
                      <a:pt x="634" y="603"/>
                    </a:cubicBezTo>
                    <a:cubicBezTo>
                      <a:pt x="767" y="502"/>
                      <a:pt x="767" y="236"/>
                      <a:pt x="634" y="102"/>
                    </a:cubicBezTo>
                    <a:cubicBezTo>
                      <a:pt x="561" y="29"/>
                      <a:pt x="481" y="1"/>
                      <a:pt x="403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5700" y="3975800"/>
                <a:ext cx="18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34" extrusionOk="0">
                    <a:moveTo>
                      <a:pt x="343" y="0"/>
                    </a:moveTo>
                    <a:cubicBezTo>
                      <a:pt x="259" y="0"/>
                      <a:pt x="184" y="33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0"/>
                      <a:pt x="284" y="634"/>
                      <a:pt x="368" y="634"/>
                    </a:cubicBezTo>
                    <a:cubicBezTo>
                      <a:pt x="451" y="634"/>
                      <a:pt x="535" y="600"/>
                      <a:pt x="601" y="534"/>
                    </a:cubicBezTo>
                    <a:cubicBezTo>
                      <a:pt x="735" y="434"/>
                      <a:pt x="735" y="200"/>
                      <a:pt x="601" y="100"/>
                    </a:cubicBezTo>
                    <a:cubicBezTo>
                      <a:pt x="518" y="33"/>
                      <a:pt x="426" y="0"/>
                      <a:pt x="343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25" y="39330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51" y="0"/>
                    </a:moveTo>
                    <a:cubicBezTo>
                      <a:pt x="275" y="0"/>
                      <a:pt x="200" y="25"/>
                      <a:pt x="134" y="76"/>
                    </a:cubicBezTo>
                    <a:cubicBezTo>
                      <a:pt x="0" y="209"/>
                      <a:pt x="0" y="376"/>
                      <a:pt x="134" y="509"/>
                    </a:cubicBezTo>
                    <a:cubicBezTo>
                      <a:pt x="200" y="576"/>
                      <a:pt x="275" y="609"/>
                      <a:pt x="351" y="609"/>
                    </a:cubicBezTo>
                    <a:cubicBezTo>
                      <a:pt x="426" y="609"/>
                      <a:pt x="501" y="576"/>
                      <a:pt x="567" y="509"/>
                    </a:cubicBezTo>
                    <a:cubicBezTo>
                      <a:pt x="667" y="376"/>
                      <a:pt x="667" y="209"/>
                      <a:pt x="567" y="76"/>
                    </a:cubicBezTo>
                    <a:cubicBezTo>
                      <a:pt x="501" y="25"/>
                      <a:pt x="426" y="0"/>
                      <a:pt x="35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900" y="40056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1"/>
                    </a:moveTo>
                    <a:cubicBezTo>
                      <a:pt x="184" y="1"/>
                      <a:pt x="118" y="26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3"/>
                      <a:pt x="184" y="459"/>
                      <a:pt x="247" y="459"/>
                    </a:cubicBezTo>
                    <a:cubicBezTo>
                      <a:pt x="309" y="459"/>
                      <a:pt x="368" y="443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6"/>
                      <a:pt x="309" y="1"/>
                      <a:pt x="2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2400" y="403290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54" y="1"/>
                    </a:moveTo>
                    <a:cubicBezTo>
                      <a:pt x="192" y="1"/>
                      <a:pt x="134" y="18"/>
                      <a:pt x="100" y="51"/>
                    </a:cubicBezTo>
                    <a:cubicBezTo>
                      <a:pt x="0" y="151"/>
                      <a:pt x="0" y="318"/>
                      <a:pt x="100" y="385"/>
                    </a:cubicBezTo>
                    <a:cubicBezTo>
                      <a:pt x="134" y="435"/>
                      <a:pt x="192" y="460"/>
                      <a:pt x="254" y="460"/>
                    </a:cubicBezTo>
                    <a:cubicBezTo>
                      <a:pt x="317" y="460"/>
                      <a:pt x="384" y="435"/>
                      <a:pt x="434" y="385"/>
                    </a:cubicBezTo>
                    <a:cubicBezTo>
                      <a:pt x="500" y="318"/>
                      <a:pt x="500" y="151"/>
                      <a:pt x="434" y="51"/>
                    </a:cubicBezTo>
                    <a:cubicBezTo>
                      <a:pt x="384" y="18"/>
                      <a:pt x="317" y="1"/>
                      <a:pt x="25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1550" y="4066475"/>
                <a:ext cx="217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45" extrusionOk="0">
                    <a:moveTo>
                      <a:pt x="447" y="1"/>
                    </a:moveTo>
                    <a:cubicBezTo>
                      <a:pt x="351" y="1"/>
                      <a:pt x="251" y="26"/>
                      <a:pt x="167" y="76"/>
                    </a:cubicBezTo>
                    <a:cubicBezTo>
                      <a:pt x="0" y="242"/>
                      <a:pt x="34" y="509"/>
                      <a:pt x="167" y="643"/>
                    </a:cubicBezTo>
                    <a:cubicBezTo>
                      <a:pt x="241" y="716"/>
                      <a:pt x="327" y="744"/>
                      <a:pt x="412" y="744"/>
                    </a:cubicBezTo>
                    <a:cubicBezTo>
                      <a:pt x="520" y="744"/>
                      <a:pt x="626" y="699"/>
                      <a:pt x="701" y="643"/>
                    </a:cubicBezTo>
                    <a:cubicBezTo>
                      <a:pt x="868" y="476"/>
                      <a:pt x="801" y="209"/>
                      <a:pt x="701" y="76"/>
                    </a:cubicBezTo>
                    <a:cubicBezTo>
                      <a:pt x="634" y="26"/>
                      <a:pt x="542" y="1"/>
                      <a:pt x="4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9925" y="4053750"/>
                <a:ext cx="11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02" extrusionOk="0">
                    <a:moveTo>
                      <a:pt x="238" y="1"/>
                    </a:moveTo>
                    <a:cubicBezTo>
                      <a:pt x="184" y="1"/>
                      <a:pt x="134" y="18"/>
                      <a:pt x="100" y="51"/>
                    </a:cubicBezTo>
                    <a:cubicBezTo>
                      <a:pt x="0" y="151"/>
                      <a:pt x="0" y="251"/>
                      <a:pt x="100" y="351"/>
                    </a:cubicBezTo>
                    <a:cubicBezTo>
                      <a:pt x="134" y="385"/>
                      <a:pt x="184" y="401"/>
                      <a:pt x="238" y="401"/>
                    </a:cubicBezTo>
                    <a:cubicBezTo>
                      <a:pt x="292" y="401"/>
                      <a:pt x="350" y="385"/>
                      <a:pt x="400" y="351"/>
                    </a:cubicBezTo>
                    <a:cubicBezTo>
                      <a:pt x="467" y="251"/>
                      <a:pt x="467" y="151"/>
                      <a:pt x="400" y="51"/>
                    </a:cubicBezTo>
                    <a:cubicBezTo>
                      <a:pt x="350" y="18"/>
                      <a:pt x="292" y="1"/>
                      <a:pt x="23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06675" y="3692450"/>
                <a:ext cx="22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19" extrusionOk="0">
                    <a:moveTo>
                      <a:pt x="455" y="1"/>
                    </a:moveTo>
                    <a:cubicBezTo>
                      <a:pt x="343" y="1"/>
                      <a:pt x="234" y="43"/>
                      <a:pt x="168" y="126"/>
                    </a:cubicBezTo>
                    <a:cubicBezTo>
                      <a:pt x="1" y="293"/>
                      <a:pt x="1" y="593"/>
                      <a:pt x="168" y="693"/>
                    </a:cubicBezTo>
                    <a:cubicBezTo>
                      <a:pt x="251" y="776"/>
                      <a:pt x="368" y="818"/>
                      <a:pt x="480" y="818"/>
                    </a:cubicBezTo>
                    <a:cubicBezTo>
                      <a:pt x="593" y="818"/>
                      <a:pt x="701" y="776"/>
                      <a:pt x="768" y="693"/>
                    </a:cubicBezTo>
                    <a:cubicBezTo>
                      <a:pt x="901" y="526"/>
                      <a:pt x="901" y="226"/>
                      <a:pt x="768" y="126"/>
                    </a:cubicBezTo>
                    <a:cubicBezTo>
                      <a:pt x="685" y="43"/>
                      <a:pt x="568" y="1"/>
                      <a:pt x="45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34200" y="3635550"/>
                <a:ext cx="158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10" extrusionOk="0">
                    <a:moveTo>
                      <a:pt x="317" y="0"/>
                    </a:moveTo>
                    <a:cubicBezTo>
                      <a:pt x="242" y="0"/>
                      <a:pt x="167" y="34"/>
                      <a:pt x="101" y="100"/>
                    </a:cubicBezTo>
                    <a:cubicBezTo>
                      <a:pt x="1" y="234"/>
                      <a:pt x="1" y="401"/>
                      <a:pt x="101" y="534"/>
                    </a:cubicBezTo>
                    <a:cubicBezTo>
                      <a:pt x="167" y="584"/>
                      <a:pt x="242" y="609"/>
                      <a:pt x="317" y="609"/>
                    </a:cubicBezTo>
                    <a:cubicBezTo>
                      <a:pt x="392" y="609"/>
                      <a:pt x="468" y="584"/>
                      <a:pt x="534" y="534"/>
                    </a:cubicBezTo>
                    <a:cubicBezTo>
                      <a:pt x="634" y="401"/>
                      <a:pt x="634" y="234"/>
                      <a:pt x="534" y="100"/>
                    </a:cubicBezTo>
                    <a:cubicBezTo>
                      <a:pt x="468" y="34"/>
                      <a:pt x="392" y="0"/>
                      <a:pt x="3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6725" y="3661825"/>
                <a:ext cx="58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2" extrusionOk="0">
                    <a:moveTo>
                      <a:pt x="117" y="0"/>
                    </a:moveTo>
                    <a:cubicBezTo>
                      <a:pt x="84" y="0"/>
                      <a:pt x="51" y="17"/>
                      <a:pt x="34" y="50"/>
                    </a:cubicBezTo>
                    <a:cubicBezTo>
                      <a:pt x="1" y="83"/>
                      <a:pt x="1" y="184"/>
                      <a:pt x="34" y="217"/>
                    </a:cubicBezTo>
                    <a:cubicBezTo>
                      <a:pt x="51" y="234"/>
                      <a:pt x="84" y="242"/>
                      <a:pt x="117" y="242"/>
                    </a:cubicBezTo>
                    <a:cubicBezTo>
                      <a:pt x="151" y="242"/>
                      <a:pt x="184" y="234"/>
                      <a:pt x="201" y="217"/>
                    </a:cubicBezTo>
                    <a:cubicBezTo>
                      <a:pt x="234" y="184"/>
                      <a:pt x="234" y="83"/>
                      <a:pt x="201" y="50"/>
                    </a:cubicBezTo>
                    <a:cubicBezTo>
                      <a:pt x="184" y="17"/>
                      <a:pt x="151" y="0"/>
                      <a:pt x="1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43375" y="3681200"/>
                <a:ext cx="100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5" extrusionOk="0">
                    <a:moveTo>
                      <a:pt x="226" y="1"/>
                    </a:moveTo>
                    <a:cubicBezTo>
                      <a:pt x="176" y="1"/>
                      <a:pt x="117" y="26"/>
                      <a:pt x="67" y="76"/>
                    </a:cubicBezTo>
                    <a:cubicBezTo>
                      <a:pt x="0" y="142"/>
                      <a:pt x="0" y="276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7" y="359"/>
                      <a:pt x="334" y="309"/>
                    </a:cubicBezTo>
                    <a:cubicBezTo>
                      <a:pt x="401" y="242"/>
                      <a:pt x="401" y="109"/>
                      <a:pt x="334" y="76"/>
                    </a:cubicBezTo>
                    <a:cubicBezTo>
                      <a:pt x="317" y="26"/>
                      <a:pt x="276" y="1"/>
                      <a:pt x="226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44200" y="3730400"/>
                <a:ext cx="10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3" extrusionOk="0">
                    <a:moveTo>
                      <a:pt x="218" y="1"/>
                    </a:moveTo>
                    <a:cubicBezTo>
                      <a:pt x="176" y="1"/>
                      <a:pt x="134" y="26"/>
                      <a:pt x="101" y="76"/>
                    </a:cubicBezTo>
                    <a:cubicBezTo>
                      <a:pt x="1" y="142"/>
                      <a:pt x="34" y="209"/>
                      <a:pt x="101" y="309"/>
                    </a:cubicBezTo>
                    <a:cubicBezTo>
                      <a:pt x="127" y="348"/>
                      <a:pt x="158" y="362"/>
                      <a:pt x="191" y="362"/>
                    </a:cubicBezTo>
                    <a:cubicBezTo>
                      <a:pt x="241" y="362"/>
                      <a:pt x="294" y="329"/>
                      <a:pt x="334" y="309"/>
                    </a:cubicBezTo>
                    <a:cubicBezTo>
                      <a:pt x="434" y="243"/>
                      <a:pt x="368" y="142"/>
                      <a:pt x="334" y="76"/>
                    </a:cubicBezTo>
                    <a:cubicBezTo>
                      <a:pt x="301" y="26"/>
                      <a:pt x="259" y="1"/>
                      <a:pt x="21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18350" y="3766900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5" y="0"/>
                    </a:moveTo>
                    <a:cubicBezTo>
                      <a:pt x="184" y="0"/>
                      <a:pt x="117" y="17"/>
                      <a:pt x="67" y="50"/>
                    </a:cubicBezTo>
                    <a:cubicBezTo>
                      <a:pt x="1" y="150"/>
                      <a:pt x="1" y="317"/>
                      <a:pt x="67" y="417"/>
                    </a:cubicBezTo>
                    <a:cubicBezTo>
                      <a:pt x="117" y="467"/>
                      <a:pt x="193" y="492"/>
                      <a:pt x="268" y="492"/>
                    </a:cubicBezTo>
                    <a:cubicBezTo>
                      <a:pt x="343" y="492"/>
                      <a:pt x="418" y="467"/>
                      <a:pt x="468" y="417"/>
                    </a:cubicBezTo>
                    <a:cubicBezTo>
                      <a:pt x="534" y="350"/>
                      <a:pt x="534" y="184"/>
                      <a:pt x="468" y="50"/>
                    </a:cubicBezTo>
                    <a:cubicBezTo>
                      <a:pt x="401" y="17"/>
                      <a:pt x="326" y="0"/>
                      <a:pt x="255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2600" y="3568625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59" y="0"/>
                    </a:moveTo>
                    <a:cubicBezTo>
                      <a:pt x="125" y="0"/>
                      <a:pt x="84" y="25"/>
                      <a:pt x="34" y="75"/>
                    </a:cubicBezTo>
                    <a:cubicBezTo>
                      <a:pt x="0" y="109"/>
                      <a:pt x="0" y="209"/>
                      <a:pt x="34" y="276"/>
                    </a:cubicBezTo>
                    <a:cubicBezTo>
                      <a:pt x="50" y="292"/>
                      <a:pt x="84" y="301"/>
                      <a:pt x="121" y="301"/>
                    </a:cubicBezTo>
                    <a:cubicBezTo>
                      <a:pt x="159" y="301"/>
                      <a:pt x="201" y="292"/>
                      <a:pt x="234" y="276"/>
                    </a:cubicBezTo>
                    <a:cubicBezTo>
                      <a:pt x="267" y="242"/>
                      <a:pt x="267" y="142"/>
                      <a:pt x="234" y="75"/>
                    </a:cubicBezTo>
                    <a:cubicBezTo>
                      <a:pt x="217" y="25"/>
                      <a:pt x="192" y="0"/>
                      <a:pt x="1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14175" y="3877600"/>
                <a:ext cx="192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68" extrusionOk="0">
                    <a:moveTo>
                      <a:pt x="376" y="0"/>
                    </a:moveTo>
                    <a:cubicBezTo>
                      <a:pt x="276" y="0"/>
                      <a:pt x="184" y="42"/>
                      <a:pt x="134" y="125"/>
                    </a:cubicBezTo>
                    <a:cubicBezTo>
                      <a:pt x="1" y="292"/>
                      <a:pt x="1" y="526"/>
                      <a:pt x="134" y="692"/>
                    </a:cubicBezTo>
                    <a:cubicBezTo>
                      <a:pt x="218" y="742"/>
                      <a:pt x="309" y="767"/>
                      <a:pt x="401" y="767"/>
                    </a:cubicBezTo>
                    <a:cubicBezTo>
                      <a:pt x="493" y="767"/>
                      <a:pt x="585" y="742"/>
                      <a:pt x="668" y="692"/>
                    </a:cubicBezTo>
                    <a:cubicBezTo>
                      <a:pt x="768" y="526"/>
                      <a:pt x="768" y="292"/>
                      <a:pt x="668" y="125"/>
                    </a:cubicBezTo>
                    <a:cubicBezTo>
                      <a:pt x="585" y="42"/>
                      <a:pt x="476" y="0"/>
                      <a:pt x="37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48375" y="3834025"/>
                <a:ext cx="17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35" extrusionOk="0">
                    <a:moveTo>
                      <a:pt x="368" y="0"/>
                    </a:moveTo>
                    <a:cubicBezTo>
                      <a:pt x="284" y="0"/>
                      <a:pt x="201" y="34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1"/>
                      <a:pt x="284" y="634"/>
                      <a:pt x="368" y="634"/>
                    </a:cubicBezTo>
                    <a:cubicBezTo>
                      <a:pt x="451" y="634"/>
                      <a:pt x="534" y="601"/>
                      <a:pt x="601" y="534"/>
                    </a:cubicBezTo>
                    <a:cubicBezTo>
                      <a:pt x="701" y="434"/>
                      <a:pt x="701" y="200"/>
                      <a:pt x="601" y="100"/>
                    </a:cubicBezTo>
                    <a:cubicBezTo>
                      <a:pt x="534" y="34"/>
                      <a:pt x="451" y="0"/>
                      <a:pt x="36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74225" y="38788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38" y="0"/>
                    </a:moveTo>
                    <a:cubicBezTo>
                      <a:pt x="259" y="0"/>
                      <a:pt x="184" y="25"/>
                      <a:pt x="134" y="75"/>
                    </a:cubicBezTo>
                    <a:cubicBezTo>
                      <a:pt x="1" y="209"/>
                      <a:pt x="1" y="376"/>
                      <a:pt x="134" y="509"/>
                    </a:cubicBezTo>
                    <a:cubicBezTo>
                      <a:pt x="201" y="576"/>
                      <a:pt x="276" y="609"/>
                      <a:pt x="351" y="609"/>
                    </a:cubicBezTo>
                    <a:cubicBezTo>
                      <a:pt x="426" y="609"/>
                      <a:pt x="501" y="576"/>
                      <a:pt x="568" y="509"/>
                    </a:cubicBezTo>
                    <a:cubicBezTo>
                      <a:pt x="668" y="376"/>
                      <a:pt x="668" y="209"/>
                      <a:pt x="568" y="75"/>
                    </a:cubicBezTo>
                    <a:cubicBezTo>
                      <a:pt x="501" y="25"/>
                      <a:pt x="418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48375" y="3877375"/>
                <a:ext cx="133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3" extrusionOk="0">
                    <a:moveTo>
                      <a:pt x="284" y="1"/>
                    </a:moveTo>
                    <a:cubicBezTo>
                      <a:pt x="217" y="1"/>
                      <a:pt x="151" y="34"/>
                      <a:pt x="101" y="101"/>
                    </a:cubicBezTo>
                    <a:cubicBezTo>
                      <a:pt x="1" y="234"/>
                      <a:pt x="1" y="401"/>
                      <a:pt x="101" y="468"/>
                    </a:cubicBezTo>
                    <a:cubicBezTo>
                      <a:pt x="151" y="518"/>
                      <a:pt x="217" y="543"/>
                      <a:pt x="284" y="543"/>
                    </a:cubicBezTo>
                    <a:cubicBezTo>
                      <a:pt x="351" y="543"/>
                      <a:pt x="418" y="518"/>
                      <a:pt x="468" y="468"/>
                    </a:cubicBezTo>
                    <a:cubicBezTo>
                      <a:pt x="534" y="368"/>
                      <a:pt x="534" y="201"/>
                      <a:pt x="468" y="101"/>
                    </a:cubicBezTo>
                    <a:cubicBezTo>
                      <a:pt x="418" y="34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6700" y="39097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0"/>
                    </a:moveTo>
                    <a:cubicBezTo>
                      <a:pt x="184" y="0"/>
                      <a:pt x="118" y="25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2"/>
                      <a:pt x="184" y="459"/>
                      <a:pt x="247" y="459"/>
                    </a:cubicBezTo>
                    <a:cubicBezTo>
                      <a:pt x="309" y="459"/>
                      <a:pt x="368" y="442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5"/>
                      <a:pt x="309" y="0"/>
                      <a:pt x="24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00850" y="3927425"/>
                <a:ext cx="183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8" y="0"/>
                    </a:moveTo>
                    <a:cubicBezTo>
                      <a:pt x="250" y="0"/>
                      <a:pt x="167" y="34"/>
                      <a:pt x="100" y="100"/>
                    </a:cubicBezTo>
                    <a:cubicBezTo>
                      <a:pt x="0" y="234"/>
                      <a:pt x="0" y="467"/>
                      <a:pt x="100" y="601"/>
                    </a:cubicBezTo>
                    <a:cubicBezTo>
                      <a:pt x="167" y="667"/>
                      <a:pt x="267" y="701"/>
                      <a:pt x="363" y="701"/>
                    </a:cubicBezTo>
                    <a:cubicBezTo>
                      <a:pt x="459" y="701"/>
                      <a:pt x="551" y="667"/>
                      <a:pt x="601" y="601"/>
                    </a:cubicBezTo>
                    <a:cubicBezTo>
                      <a:pt x="734" y="467"/>
                      <a:pt x="734" y="234"/>
                      <a:pt x="601" y="100"/>
                    </a:cubicBezTo>
                    <a:cubicBezTo>
                      <a:pt x="517" y="34"/>
                      <a:pt x="426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88400" y="3820050"/>
                <a:ext cx="58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8" extrusionOk="0">
                    <a:moveTo>
                      <a:pt x="105" y="1"/>
                    </a:moveTo>
                    <a:cubicBezTo>
                      <a:pt x="76" y="1"/>
                      <a:pt x="51" y="9"/>
                      <a:pt x="34" y="26"/>
                    </a:cubicBezTo>
                    <a:cubicBezTo>
                      <a:pt x="1" y="59"/>
                      <a:pt x="1" y="159"/>
                      <a:pt x="34" y="192"/>
                    </a:cubicBezTo>
                    <a:cubicBezTo>
                      <a:pt x="51" y="209"/>
                      <a:pt x="76" y="217"/>
                      <a:pt x="105" y="217"/>
                    </a:cubicBezTo>
                    <a:cubicBezTo>
                      <a:pt x="134" y="217"/>
                      <a:pt x="168" y="209"/>
                      <a:pt x="201" y="192"/>
                    </a:cubicBezTo>
                    <a:cubicBezTo>
                      <a:pt x="234" y="126"/>
                      <a:pt x="234" y="59"/>
                      <a:pt x="201" y="26"/>
                    </a:cubicBezTo>
                    <a:cubicBezTo>
                      <a:pt x="168" y="9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90900" y="37627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8" y="0"/>
                    </a:moveTo>
                    <a:cubicBezTo>
                      <a:pt x="184" y="0"/>
                      <a:pt x="134" y="17"/>
                      <a:pt x="101" y="50"/>
                    </a:cubicBezTo>
                    <a:cubicBezTo>
                      <a:pt x="1" y="150"/>
                      <a:pt x="1" y="284"/>
                      <a:pt x="101" y="351"/>
                    </a:cubicBezTo>
                    <a:cubicBezTo>
                      <a:pt x="134" y="401"/>
                      <a:pt x="184" y="426"/>
                      <a:pt x="238" y="426"/>
                    </a:cubicBezTo>
                    <a:cubicBezTo>
                      <a:pt x="293" y="426"/>
                      <a:pt x="351" y="401"/>
                      <a:pt x="401" y="351"/>
                    </a:cubicBezTo>
                    <a:cubicBezTo>
                      <a:pt x="468" y="284"/>
                      <a:pt x="468" y="150"/>
                      <a:pt x="401" y="50"/>
                    </a:cubicBezTo>
                    <a:cubicBezTo>
                      <a:pt x="351" y="17"/>
                      <a:pt x="293" y="0"/>
                      <a:pt x="2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48300" y="40598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80" y="1"/>
                    </a:moveTo>
                    <a:cubicBezTo>
                      <a:pt x="218" y="1"/>
                      <a:pt x="151" y="26"/>
                      <a:pt x="101" y="76"/>
                    </a:cubicBezTo>
                    <a:cubicBezTo>
                      <a:pt x="1" y="143"/>
                      <a:pt x="1" y="309"/>
                      <a:pt x="101" y="409"/>
                    </a:cubicBezTo>
                    <a:cubicBezTo>
                      <a:pt x="134" y="443"/>
                      <a:pt x="193" y="459"/>
                      <a:pt x="255" y="459"/>
                    </a:cubicBezTo>
                    <a:cubicBezTo>
                      <a:pt x="318" y="459"/>
                      <a:pt x="384" y="443"/>
                      <a:pt x="434" y="409"/>
                    </a:cubicBezTo>
                    <a:cubicBezTo>
                      <a:pt x="501" y="309"/>
                      <a:pt x="501" y="143"/>
                      <a:pt x="434" y="76"/>
                    </a:cubicBezTo>
                    <a:cubicBezTo>
                      <a:pt x="401" y="26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86675" y="4025400"/>
                <a:ext cx="75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67" y="1"/>
                    </a:moveTo>
                    <a:cubicBezTo>
                      <a:pt x="125" y="1"/>
                      <a:pt x="84" y="17"/>
                      <a:pt x="67" y="51"/>
                    </a:cubicBezTo>
                    <a:cubicBezTo>
                      <a:pt x="0" y="118"/>
                      <a:pt x="0" y="184"/>
                      <a:pt x="67" y="284"/>
                    </a:cubicBezTo>
                    <a:cubicBezTo>
                      <a:pt x="84" y="301"/>
                      <a:pt x="109" y="309"/>
                      <a:pt x="142" y="309"/>
                    </a:cubicBezTo>
                    <a:cubicBezTo>
                      <a:pt x="175" y="309"/>
                      <a:pt x="217" y="301"/>
                      <a:pt x="267" y="284"/>
                    </a:cubicBezTo>
                    <a:cubicBezTo>
                      <a:pt x="300" y="218"/>
                      <a:pt x="300" y="151"/>
                      <a:pt x="267" y="51"/>
                    </a:cubicBezTo>
                    <a:cubicBezTo>
                      <a:pt x="250" y="17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6675" y="4058550"/>
                <a:ext cx="108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43" extrusionOk="0">
                    <a:moveTo>
                      <a:pt x="230" y="1"/>
                    </a:moveTo>
                    <a:cubicBezTo>
                      <a:pt x="184" y="1"/>
                      <a:pt x="134" y="9"/>
                      <a:pt x="101" y="26"/>
                    </a:cubicBezTo>
                    <a:cubicBezTo>
                      <a:pt x="1" y="126"/>
                      <a:pt x="1" y="193"/>
                      <a:pt x="101" y="293"/>
                    </a:cubicBezTo>
                    <a:cubicBezTo>
                      <a:pt x="134" y="326"/>
                      <a:pt x="176" y="343"/>
                      <a:pt x="218" y="343"/>
                    </a:cubicBezTo>
                    <a:cubicBezTo>
                      <a:pt x="259" y="343"/>
                      <a:pt x="301" y="326"/>
                      <a:pt x="334" y="293"/>
                    </a:cubicBezTo>
                    <a:cubicBezTo>
                      <a:pt x="434" y="193"/>
                      <a:pt x="434" y="126"/>
                      <a:pt x="334" y="26"/>
                    </a:cubicBezTo>
                    <a:cubicBezTo>
                      <a:pt x="318" y="9"/>
                      <a:pt x="276" y="1"/>
                      <a:pt x="23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31625" y="409817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9" y="0"/>
                    </a:moveTo>
                    <a:cubicBezTo>
                      <a:pt x="192" y="0"/>
                      <a:pt x="134" y="25"/>
                      <a:pt x="101" y="75"/>
                    </a:cubicBezTo>
                    <a:cubicBezTo>
                      <a:pt x="1" y="209"/>
                      <a:pt x="1" y="375"/>
                      <a:pt x="101" y="442"/>
                    </a:cubicBezTo>
                    <a:cubicBezTo>
                      <a:pt x="151" y="476"/>
                      <a:pt x="217" y="492"/>
                      <a:pt x="284" y="492"/>
                    </a:cubicBezTo>
                    <a:cubicBezTo>
                      <a:pt x="351" y="492"/>
                      <a:pt x="418" y="476"/>
                      <a:pt x="468" y="442"/>
                    </a:cubicBezTo>
                    <a:cubicBezTo>
                      <a:pt x="534" y="309"/>
                      <a:pt x="534" y="142"/>
                      <a:pt x="468" y="75"/>
                    </a:cubicBezTo>
                    <a:cubicBezTo>
                      <a:pt x="401" y="25"/>
                      <a:pt x="326" y="0"/>
                      <a:pt x="2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48450" y="399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51775" y="4001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0125" y="428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85975" y="430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>
              <a:off x="1467681" y="3519619"/>
              <a:ext cx="568807" cy="960928"/>
              <a:chOff x="1853625" y="3531725"/>
              <a:chExt cx="447000" cy="75515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1853625" y="3531725"/>
                <a:ext cx="447000" cy="755150"/>
              </a:xfrm>
              <a:custGeom>
                <a:avLst/>
                <a:gdLst/>
                <a:ahLst/>
                <a:cxnLst/>
                <a:rect l="l" t="t" r="r" b="b"/>
                <a:pathLst>
                  <a:path w="17880" h="30206" extrusionOk="0">
                    <a:moveTo>
                      <a:pt x="8823" y="0"/>
                    </a:moveTo>
                    <a:cubicBezTo>
                      <a:pt x="8740" y="0"/>
                      <a:pt x="8656" y="17"/>
                      <a:pt x="8573" y="50"/>
                    </a:cubicBezTo>
                    <a:cubicBezTo>
                      <a:pt x="8533" y="45"/>
                      <a:pt x="8493" y="42"/>
                      <a:pt x="8453" y="42"/>
                    </a:cubicBezTo>
                    <a:cubicBezTo>
                      <a:pt x="8261" y="42"/>
                      <a:pt x="8077" y="107"/>
                      <a:pt x="7939" y="217"/>
                    </a:cubicBezTo>
                    <a:cubicBezTo>
                      <a:pt x="7606" y="417"/>
                      <a:pt x="7339" y="717"/>
                      <a:pt x="7139" y="1184"/>
                    </a:cubicBezTo>
                    <a:cubicBezTo>
                      <a:pt x="6972" y="1551"/>
                      <a:pt x="6838" y="1952"/>
                      <a:pt x="6705" y="2552"/>
                    </a:cubicBezTo>
                    <a:cubicBezTo>
                      <a:pt x="6638" y="3019"/>
                      <a:pt x="6605" y="3520"/>
                      <a:pt x="6538" y="4187"/>
                    </a:cubicBezTo>
                    <a:cubicBezTo>
                      <a:pt x="6505" y="5121"/>
                      <a:pt x="6538" y="6088"/>
                      <a:pt x="6605" y="6955"/>
                    </a:cubicBezTo>
                    <a:cubicBezTo>
                      <a:pt x="6538" y="6889"/>
                      <a:pt x="6538" y="6789"/>
                      <a:pt x="6505" y="6722"/>
                    </a:cubicBezTo>
                    <a:cubicBezTo>
                      <a:pt x="6205" y="6021"/>
                      <a:pt x="5938" y="5521"/>
                      <a:pt x="5638" y="5087"/>
                    </a:cubicBezTo>
                    <a:cubicBezTo>
                      <a:pt x="5471" y="4820"/>
                      <a:pt x="5271" y="4620"/>
                      <a:pt x="5037" y="4454"/>
                    </a:cubicBezTo>
                    <a:cubicBezTo>
                      <a:pt x="4970" y="4387"/>
                      <a:pt x="4837" y="4353"/>
                      <a:pt x="4704" y="4253"/>
                    </a:cubicBezTo>
                    <a:cubicBezTo>
                      <a:pt x="4604" y="4187"/>
                      <a:pt x="4437" y="4187"/>
                      <a:pt x="4303" y="4120"/>
                    </a:cubicBezTo>
                    <a:cubicBezTo>
                      <a:pt x="4237" y="4103"/>
                      <a:pt x="4170" y="4095"/>
                      <a:pt x="4112" y="4095"/>
                    </a:cubicBezTo>
                    <a:cubicBezTo>
                      <a:pt x="4053" y="4095"/>
                      <a:pt x="4003" y="4103"/>
                      <a:pt x="3970" y="4120"/>
                    </a:cubicBezTo>
                    <a:lnTo>
                      <a:pt x="3803" y="4120"/>
                    </a:lnTo>
                    <a:cubicBezTo>
                      <a:pt x="3703" y="4120"/>
                      <a:pt x="3636" y="4187"/>
                      <a:pt x="3569" y="4187"/>
                    </a:cubicBezTo>
                    <a:cubicBezTo>
                      <a:pt x="3369" y="4220"/>
                      <a:pt x="3169" y="4353"/>
                      <a:pt x="3002" y="4454"/>
                    </a:cubicBezTo>
                    <a:cubicBezTo>
                      <a:pt x="2702" y="4720"/>
                      <a:pt x="2535" y="5087"/>
                      <a:pt x="2469" y="5621"/>
                    </a:cubicBezTo>
                    <a:cubicBezTo>
                      <a:pt x="2369" y="6121"/>
                      <a:pt x="2402" y="6688"/>
                      <a:pt x="2469" y="7122"/>
                    </a:cubicBezTo>
                    <a:cubicBezTo>
                      <a:pt x="2535" y="7723"/>
                      <a:pt x="2635" y="8256"/>
                      <a:pt x="2736" y="8690"/>
                    </a:cubicBezTo>
                    <a:cubicBezTo>
                      <a:pt x="2802" y="8890"/>
                      <a:pt x="2836" y="9057"/>
                      <a:pt x="2869" y="9257"/>
                    </a:cubicBezTo>
                    <a:lnTo>
                      <a:pt x="2736" y="9124"/>
                    </a:lnTo>
                    <a:cubicBezTo>
                      <a:pt x="2469" y="8890"/>
                      <a:pt x="2202" y="8757"/>
                      <a:pt x="1902" y="8657"/>
                    </a:cubicBezTo>
                    <a:lnTo>
                      <a:pt x="1668" y="8657"/>
                    </a:lnTo>
                    <a:cubicBezTo>
                      <a:pt x="1635" y="8657"/>
                      <a:pt x="1568" y="8657"/>
                      <a:pt x="1535" y="8723"/>
                    </a:cubicBezTo>
                    <a:cubicBezTo>
                      <a:pt x="1401" y="8757"/>
                      <a:pt x="1301" y="8790"/>
                      <a:pt x="1168" y="8923"/>
                    </a:cubicBezTo>
                    <a:cubicBezTo>
                      <a:pt x="1068" y="8990"/>
                      <a:pt x="968" y="9124"/>
                      <a:pt x="868" y="9290"/>
                    </a:cubicBezTo>
                    <a:cubicBezTo>
                      <a:pt x="801" y="9457"/>
                      <a:pt x="701" y="9657"/>
                      <a:pt x="634" y="9924"/>
                    </a:cubicBezTo>
                    <a:cubicBezTo>
                      <a:pt x="467" y="10491"/>
                      <a:pt x="467" y="11225"/>
                      <a:pt x="701" y="12059"/>
                    </a:cubicBezTo>
                    <a:cubicBezTo>
                      <a:pt x="801" y="12393"/>
                      <a:pt x="901" y="12759"/>
                      <a:pt x="1134" y="13160"/>
                    </a:cubicBezTo>
                    <a:cubicBezTo>
                      <a:pt x="1234" y="13527"/>
                      <a:pt x="1401" y="13860"/>
                      <a:pt x="1635" y="14261"/>
                    </a:cubicBezTo>
                    <a:cubicBezTo>
                      <a:pt x="1735" y="14527"/>
                      <a:pt x="1902" y="14761"/>
                      <a:pt x="2035" y="15028"/>
                    </a:cubicBezTo>
                    <a:cubicBezTo>
                      <a:pt x="1968" y="14961"/>
                      <a:pt x="1835" y="14961"/>
                      <a:pt x="1735" y="14961"/>
                    </a:cubicBezTo>
                    <a:lnTo>
                      <a:pt x="1501" y="14961"/>
                    </a:lnTo>
                    <a:cubicBezTo>
                      <a:pt x="1368" y="14961"/>
                      <a:pt x="1234" y="15028"/>
                      <a:pt x="1168" y="15061"/>
                    </a:cubicBezTo>
                    <a:cubicBezTo>
                      <a:pt x="734" y="15228"/>
                      <a:pt x="501" y="15561"/>
                      <a:pt x="334" y="15795"/>
                    </a:cubicBezTo>
                    <a:cubicBezTo>
                      <a:pt x="167" y="16062"/>
                      <a:pt x="67" y="16295"/>
                      <a:pt x="34" y="16629"/>
                    </a:cubicBezTo>
                    <a:cubicBezTo>
                      <a:pt x="0" y="16896"/>
                      <a:pt x="0" y="17196"/>
                      <a:pt x="0" y="17530"/>
                    </a:cubicBezTo>
                    <a:cubicBezTo>
                      <a:pt x="34" y="17863"/>
                      <a:pt x="67" y="18197"/>
                      <a:pt x="167" y="18530"/>
                    </a:cubicBezTo>
                    <a:cubicBezTo>
                      <a:pt x="334" y="19131"/>
                      <a:pt x="534" y="19764"/>
                      <a:pt x="868" y="20532"/>
                    </a:cubicBezTo>
                    <a:cubicBezTo>
                      <a:pt x="1134" y="21065"/>
                      <a:pt x="1401" y="21632"/>
                      <a:pt x="1802" y="22266"/>
                    </a:cubicBezTo>
                    <a:cubicBezTo>
                      <a:pt x="2135" y="22833"/>
                      <a:pt x="2469" y="23400"/>
                      <a:pt x="2836" y="23901"/>
                    </a:cubicBezTo>
                    <a:cubicBezTo>
                      <a:pt x="3736" y="25202"/>
                      <a:pt x="4870" y="26336"/>
                      <a:pt x="6205" y="27403"/>
                    </a:cubicBezTo>
                    <a:cubicBezTo>
                      <a:pt x="6238" y="27437"/>
                      <a:pt x="6338" y="27470"/>
                      <a:pt x="6371" y="27570"/>
                    </a:cubicBezTo>
                    <a:cubicBezTo>
                      <a:pt x="6505" y="27637"/>
                      <a:pt x="6572" y="27737"/>
                      <a:pt x="6705" y="27804"/>
                    </a:cubicBezTo>
                    <a:cubicBezTo>
                      <a:pt x="7205" y="28137"/>
                      <a:pt x="7739" y="28471"/>
                      <a:pt x="8239" y="28838"/>
                    </a:cubicBezTo>
                    <a:cubicBezTo>
                      <a:pt x="8373" y="28938"/>
                      <a:pt x="8540" y="29004"/>
                      <a:pt x="8673" y="29104"/>
                    </a:cubicBezTo>
                    <a:cubicBezTo>
                      <a:pt x="9540" y="29605"/>
                      <a:pt x="10308" y="29905"/>
                      <a:pt x="11008" y="30072"/>
                    </a:cubicBezTo>
                    <a:cubicBezTo>
                      <a:pt x="11408" y="30139"/>
                      <a:pt x="11842" y="30205"/>
                      <a:pt x="12209" y="30205"/>
                    </a:cubicBezTo>
                    <a:cubicBezTo>
                      <a:pt x="12342" y="30205"/>
                      <a:pt x="12409" y="30205"/>
                      <a:pt x="12543" y="30139"/>
                    </a:cubicBezTo>
                    <a:cubicBezTo>
                      <a:pt x="12643" y="30139"/>
                      <a:pt x="12709" y="30105"/>
                      <a:pt x="12809" y="30105"/>
                    </a:cubicBezTo>
                    <a:cubicBezTo>
                      <a:pt x="13010" y="30072"/>
                      <a:pt x="13176" y="30005"/>
                      <a:pt x="13410" y="29938"/>
                    </a:cubicBezTo>
                    <a:cubicBezTo>
                      <a:pt x="13743" y="29805"/>
                      <a:pt x="14144" y="29605"/>
                      <a:pt x="14411" y="29305"/>
                    </a:cubicBezTo>
                    <a:cubicBezTo>
                      <a:pt x="14677" y="29104"/>
                      <a:pt x="14878" y="28838"/>
                      <a:pt x="15144" y="28537"/>
                    </a:cubicBezTo>
                    <a:cubicBezTo>
                      <a:pt x="15678" y="27837"/>
                      <a:pt x="16045" y="27070"/>
                      <a:pt x="16345" y="26469"/>
                    </a:cubicBezTo>
                    <a:cubicBezTo>
                      <a:pt x="16679" y="25802"/>
                      <a:pt x="16979" y="25135"/>
                      <a:pt x="17179" y="24468"/>
                    </a:cubicBezTo>
                    <a:cubicBezTo>
                      <a:pt x="17213" y="24368"/>
                      <a:pt x="17246" y="24234"/>
                      <a:pt x="17313" y="24068"/>
                    </a:cubicBezTo>
                    <a:lnTo>
                      <a:pt x="17413" y="23567"/>
                    </a:lnTo>
                    <a:cubicBezTo>
                      <a:pt x="17479" y="23267"/>
                      <a:pt x="17513" y="22967"/>
                      <a:pt x="17479" y="22700"/>
                    </a:cubicBezTo>
                    <a:cubicBezTo>
                      <a:pt x="17479" y="22400"/>
                      <a:pt x="17379" y="22133"/>
                      <a:pt x="17313" y="21899"/>
                    </a:cubicBezTo>
                    <a:cubicBezTo>
                      <a:pt x="17213" y="21699"/>
                      <a:pt x="17046" y="21466"/>
                      <a:pt x="16879" y="21399"/>
                    </a:cubicBezTo>
                    <a:cubicBezTo>
                      <a:pt x="16746" y="21299"/>
                      <a:pt x="16645" y="21266"/>
                      <a:pt x="16512" y="21266"/>
                    </a:cubicBezTo>
                    <a:lnTo>
                      <a:pt x="16345" y="21266"/>
                    </a:lnTo>
                    <a:cubicBezTo>
                      <a:pt x="16245" y="21266"/>
                      <a:pt x="16178" y="21299"/>
                      <a:pt x="16045" y="21366"/>
                    </a:cubicBezTo>
                    <a:cubicBezTo>
                      <a:pt x="15978" y="21399"/>
                      <a:pt x="15845" y="21432"/>
                      <a:pt x="15711" y="21499"/>
                    </a:cubicBezTo>
                    <a:cubicBezTo>
                      <a:pt x="15845" y="21266"/>
                      <a:pt x="15978" y="21032"/>
                      <a:pt x="16045" y="20799"/>
                    </a:cubicBezTo>
                    <a:lnTo>
                      <a:pt x="16045" y="20765"/>
                    </a:lnTo>
                    <a:lnTo>
                      <a:pt x="16412" y="19998"/>
                    </a:lnTo>
                    <a:cubicBezTo>
                      <a:pt x="16645" y="19631"/>
                      <a:pt x="16812" y="19264"/>
                      <a:pt x="16979" y="18897"/>
                    </a:cubicBezTo>
                    <a:cubicBezTo>
                      <a:pt x="17213" y="18330"/>
                      <a:pt x="17513" y="17696"/>
                      <a:pt x="17713" y="16929"/>
                    </a:cubicBezTo>
                    <a:cubicBezTo>
                      <a:pt x="17880" y="16229"/>
                      <a:pt x="17880" y="15595"/>
                      <a:pt x="17713" y="15094"/>
                    </a:cubicBezTo>
                    <a:cubicBezTo>
                      <a:pt x="17579" y="14761"/>
                      <a:pt x="17479" y="14461"/>
                      <a:pt x="17279" y="14227"/>
                    </a:cubicBezTo>
                    <a:cubicBezTo>
                      <a:pt x="17046" y="13994"/>
                      <a:pt x="16846" y="13860"/>
                      <a:pt x="16545" y="13794"/>
                    </a:cubicBezTo>
                    <a:lnTo>
                      <a:pt x="16312" y="13794"/>
                    </a:lnTo>
                    <a:cubicBezTo>
                      <a:pt x="16112" y="13860"/>
                      <a:pt x="15945" y="13894"/>
                      <a:pt x="15711" y="13994"/>
                    </a:cubicBezTo>
                    <a:cubicBezTo>
                      <a:pt x="15378" y="14227"/>
                      <a:pt x="15144" y="14494"/>
                      <a:pt x="14878" y="14761"/>
                    </a:cubicBezTo>
                    <a:cubicBezTo>
                      <a:pt x="14644" y="15061"/>
                      <a:pt x="14377" y="15395"/>
                      <a:pt x="14210" y="15662"/>
                    </a:cubicBezTo>
                    <a:lnTo>
                      <a:pt x="14310" y="15228"/>
                    </a:lnTo>
                    <a:lnTo>
                      <a:pt x="14377" y="14761"/>
                    </a:lnTo>
                    <a:cubicBezTo>
                      <a:pt x="14511" y="13894"/>
                      <a:pt x="14611" y="13160"/>
                      <a:pt x="14677" y="12559"/>
                    </a:cubicBezTo>
                    <a:cubicBezTo>
                      <a:pt x="14744" y="11659"/>
                      <a:pt x="14811" y="10925"/>
                      <a:pt x="14844" y="10224"/>
                    </a:cubicBezTo>
                    <a:cubicBezTo>
                      <a:pt x="14844" y="9390"/>
                      <a:pt x="14811" y="8657"/>
                      <a:pt x="14677" y="7989"/>
                    </a:cubicBezTo>
                    <a:cubicBezTo>
                      <a:pt x="14544" y="7389"/>
                      <a:pt x="14377" y="6822"/>
                      <a:pt x="14144" y="6322"/>
                    </a:cubicBezTo>
                    <a:cubicBezTo>
                      <a:pt x="13977" y="5988"/>
                      <a:pt x="13743" y="5754"/>
                      <a:pt x="13543" y="5488"/>
                    </a:cubicBezTo>
                    <a:cubicBezTo>
                      <a:pt x="13343" y="5254"/>
                      <a:pt x="13076" y="5121"/>
                      <a:pt x="12809" y="5087"/>
                    </a:cubicBezTo>
                    <a:lnTo>
                      <a:pt x="12509" y="5087"/>
                    </a:lnTo>
                    <a:cubicBezTo>
                      <a:pt x="12376" y="5087"/>
                      <a:pt x="12242" y="5121"/>
                      <a:pt x="12142" y="5221"/>
                    </a:cubicBezTo>
                    <a:cubicBezTo>
                      <a:pt x="11875" y="5321"/>
                      <a:pt x="11675" y="5588"/>
                      <a:pt x="11508" y="5754"/>
                    </a:cubicBezTo>
                    <a:cubicBezTo>
                      <a:pt x="11375" y="5921"/>
                      <a:pt x="11242" y="6121"/>
                      <a:pt x="11142" y="6388"/>
                    </a:cubicBezTo>
                    <a:cubicBezTo>
                      <a:pt x="11142" y="5955"/>
                      <a:pt x="11075" y="5588"/>
                      <a:pt x="11075" y="5154"/>
                    </a:cubicBezTo>
                    <a:cubicBezTo>
                      <a:pt x="11041" y="4554"/>
                      <a:pt x="10975" y="3987"/>
                      <a:pt x="10908" y="3486"/>
                    </a:cubicBezTo>
                    <a:cubicBezTo>
                      <a:pt x="10841" y="2919"/>
                      <a:pt x="10708" y="2385"/>
                      <a:pt x="10574" y="1918"/>
                    </a:cubicBezTo>
                    <a:cubicBezTo>
                      <a:pt x="10408" y="1385"/>
                      <a:pt x="10208" y="984"/>
                      <a:pt x="10007" y="651"/>
                    </a:cubicBezTo>
                    <a:cubicBezTo>
                      <a:pt x="9741" y="317"/>
                      <a:pt x="9407" y="117"/>
                      <a:pt x="9073" y="50"/>
                    </a:cubicBezTo>
                    <a:cubicBezTo>
                      <a:pt x="8990" y="17"/>
                      <a:pt x="8907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057100" y="3553825"/>
                <a:ext cx="104275" cy="72115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8846" extrusionOk="0">
                    <a:moveTo>
                      <a:pt x="634" y="0"/>
                    </a:moveTo>
                    <a:cubicBezTo>
                      <a:pt x="534" y="67"/>
                      <a:pt x="501" y="134"/>
                      <a:pt x="501" y="167"/>
                    </a:cubicBezTo>
                    <a:cubicBezTo>
                      <a:pt x="467" y="667"/>
                      <a:pt x="367" y="1168"/>
                      <a:pt x="334" y="1668"/>
                    </a:cubicBezTo>
                    <a:lnTo>
                      <a:pt x="201" y="3169"/>
                    </a:lnTo>
                    <a:cubicBezTo>
                      <a:pt x="134" y="4170"/>
                      <a:pt x="67" y="5171"/>
                      <a:pt x="34" y="6171"/>
                    </a:cubicBezTo>
                    <a:cubicBezTo>
                      <a:pt x="0" y="8173"/>
                      <a:pt x="34" y="10208"/>
                      <a:pt x="167" y="12209"/>
                    </a:cubicBezTo>
                    <a:cubicBezTo>
                      <a:pt x="434" y="16245"/>
                      <a:pt x="1135" y="20248"/>
                      <a:pt x="2069" y="24184"/>
                    </a:cubicBezTo>
                    <a:cubicBezTo>
                      <a:pt x="2235" y="24918"/>
                      <a:pt x="2469" y="25685"/>
                      <a:pt x="2669" y="26386"/>
                    </a:cubicBezTo>
                    <a:cubicBezTo>
                      <a:pt x="2802" y="26753"/>
                      <a:pt x="2869" y="27153"/>
                      <a:pt x="3003" y="27487"/>
                    </a:cubicBezTo>
                    <a:cubicBezTo>
                      <a:pt x="3136" y="27854"/>
                      <a:pt x="3236" y="28220"/>
                      <a:pt x="3403" y="28587"/>
                    </a:cubicBezTo>
                    <a:cubicBezTo>
                      <a:pt x="3470" y="28687"/>
                      <a:pt x="3503" y="28754"/>
                      <a:pt x="3636" y="28821"/>
                    </a:cubicBezTo>
                    <a:cubicBezTo>
                      <a:pt x="3670" y="28838"/>
                      <a:pt x="3720" y="28846"/>
                      <a:pt x="3770" y="28846"/>
                    </a:cubicBezTo>
                    <a:cubicBezTo>
                      <a:pt x="3820" y="28846"/>
                      <a:pt x="3870" y="28838"/>
                      <a:pt x="3903" y="28821"/>
                    </a:cubicBezTo>
                    <a:cubicBezTo>
                      <a:pt x="4003" y="28754"/>
                      <a:pt x="4070" y="28721"/>
                      <a:pt x="4137" y="28587"/>
                    </a:cubicBezTo>
                    <a:cubicBezTo>
                      <a:pt x="4137" y="28554"/>
                      <a:pt x="4137" y="28521"/>
                      <a:pt x="4170" y="28521"/>
                    </a:cubicBezTo>
                    <a:lnTo>
                      <a:pt x="4170" y="28321"/>
                    </a:lnTo>
                    <a:cubicBezTo>
                      <a:pt x="4070" y="27987"/>
                      <a:pt x="4003" y="27687"/>
                      <a:pt x="3903" y="27387"/>
                    </a:cubicBezTo>
                    <a:cubicBezTo>
                      <a:pt x="3836" y="27053"/>
                      <a:pt x="3703" y="26719"/>
                      <a:pt x="3636" y="26419"/>
                    </a:cubicBezTo>
                    <a:cubicBezTo>
                      <a:pt x="3403" y="25819"/>
                      <a:pt x="3236" y="25185"/>
                      <a:pt x="3036" y="24518"/>
                    </a:cubicBezTo>
                    <a:cubicBezTo>
                      <a:pt x="2669" y="23217"/>
                      <a:pt x="2335" y="21916"/>
                      <a:pt x="2035" y="20648"/>
                    </a:cubicBezTo>
                    <a:cubicBezTo>
                      <a:pt x="1568" y="18680"/>
                      <a:pt x="1235" y="16712"/>
                      <a:pt x="1001" y="14744"/>
                    </a:cubicBezTo>
                    <a:cubicBezTo>
                      <a:pt x="734" y="12743"/>
                      <a:pt x="534" y="10741"/>
                      <a:pt x="434" y="8707"/>
                    </a:cubicBezTo>
                    <a:cubicBezTo>
                      <a:pt x="367" y="7072"/>
                      <a:pt x="367" y="5404"/>
                      <a:pt x="434" y="3803"/>
                    </a:cubicBezTo>
                    <a:cubicBezTo>
                      <a:pt x="501" y="2569"/>
                      <a:pt x="567" y="1335"/>
                      <a:pt x="734" y="100"/>
                    </a:cubicBezTo>
                    <a:cubicBezTo>
                      <a:pt x="734" y="67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52025" y="3666400"/>
                <a:ext cx="1151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7373" extrusionOk="0">
                    <a:moveTo>
                      <a:pt x="67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100" y="801"/>
                      <a:pt x="334" y="1468"/>
                      <a:pt x="567" y="2069"/>
                    </a:cubicBezTo>
                    <a:cubicBezTo>
                      <a:pt x="868" y="2736"/>
                      <a:pt x="1201" y="3370"/>
                      <a:pt x="1568" y="3970"/>
                    </a:cubicBezTo>
                    <a:cubicBezTo>
                      <a:pt x="1935" y="4570"/>
                      <a:pt x="2402" y="5171"/>
                      <a:pt x="2869" y="5705"/>
                    </a:cubicBezTo>
                    <a:cubicBezTo>
                      <a:pt x="3336" y="6238"/>
                      <a:pt x="3770" y="6805"/>
                      <a:pt x="4270" y="7306"/>
                    </a:cubicBezTo>
                    <a:cubicBezTo>
                      <a:pt x="4337" y="7339"/>
                      <a:pt x="4370" y="7372"/>
                      <a:pt x="4404" y="7372"/>
                    </a:cubicBezTo>
                    <a:cubicBezTo>
                      <a:pt x="4437" y="7372"/>
                      <a:pt x="4504" y="7372"/>
                      <a:pt x="4537" y="7339"/>
                    </a:cubicBezTo>
                    <a:cubicBezTo>
                      <a:pt x="4604" y="7239"/>
                      <a:pt x="4604" y="7139"/>
                      <a:pt x="4570" y="7039"/>
                    </a:cubicBezTo>
                    <a:cubicBezTo>
                      <a:pt x="4037" y="6472"/>
                      <a:pt x="3503" y="5871"/>
                      <a:pt x="2936" y="5238"/>
                    </a:cubicBezTo>
                    <a:cubicBezTo>
                      <a:pt x="2402" y="4637"/>
                      <a:pt x="1902" y="3970"/>
                      <a:pt x="1501" y="3236"/>
                    </a:cubicBezTo>
                    <a:lnTo>
                      <a:pt x="1501" y="3303"/>
                    </a:lnTo>
                    <a:cubicBezTo>
                      <a:pt x="1235" y="2903"/>
                      <a:pt x="1034" y="2536"/>
                      <a:pt x="868" y="2135"/>
                    </a:cubicBezTo>
                    <a:cubicBezTo>
                      <a:pt x="668" y="1702"/>
                      <a:pt x="501" y="1301"/>
                      <a:pt x="367" y="868"/>
                    </a:cubicBezTo>
                    <a:cubicBezTo>
                      <a:pt x="267" y="568"/>
                      <a:pt x="201" y="334"/>
                      <a:pt x="167" y="34"/>
                    </a:cubicBezTo>
                    <a:cubicBezTo>
                      <a:pt x="201" y="34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900325" y="3799450"/>
                <a:ext cx="1859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268" extrusionOk="0">
                    <a:moveTo>
                      <a:pt x="136" y="1"/>
                    </a:moveTo>
                    <a:cubicBezTo>
                      <a:pt x="123" y="1"/>
                      <a:pt x="111" y="5"/>
                      <a:pt x="100" y="16"/>
                    </a:cubicBezTo>
                    <a:cubicBezTo>
                      <a:pt x="67" y="49"/>
                      <a:pt x="0" y="82"/>
                      <a:pt x="67" y="149"/>
                    </a:cubicBezTo>
                    <a:cubicBezTo>
                      <a:pt x="234" y="549"/>
                      <a:pt x="401" y="916"/>
                      <a:pt x="601" y="1317"/>
                    </a:cubicBezTo>
                    <a:lnTo>
                      <a:pt x="1234" y="2417"/>
                    </a:lnTo>
                    <a:cubicBezTo>
                      <a:pt x="1668" y="3151"/>
                      <a:pt x="2168" y="3852"/>
                      <a:pt x="2736" y="4486"/>
                    </a:cubicBezTo>
                    <a:cubicBezTo>
                      <a:pt x="3269" y="5153"/>
                      <a:pt x="3836" y="5720"/>
                      <a:pt x="4470" y="6287"/>
                    </a:cubicBezTo>
                    <a:cubicBezTo>
                      <a:pt x="4804" y="6587"/>
                      <a:pt x="5104" y="6887"/>
                      <a:pt x="5437" y="7121"/>
                    </a:cubicBezTo>
                    <a:cubicBezTo>
                      <a:pt x="5771" y="7388"/>
                      <a:pt x="6105" y="7688"/>
                      <a:pt x="6472" y="7888"/>
                    </a:cubicBezTo>
                    <a:cubicBezTo>
                      <a:pt x="6672" y="8021"/>
                      <a:pt x="6905" y="8188"/>
                      <a:pt x="7139" y="8255"/>
                    </a:cubicBezTo>
                    <a:cubicBezTo>
                      <a:pt x="7165" y="8264"/>
                      <a:pt x="7192" y="8268"/>
                      <a:pt x="7218" y="8268"/>
                    </a:cubicBezTo>
                    <a:cubicBezTo>
                      <a:pt x="7290" y="8268"/>
                      <a:pt x="7357" y="8237"/>
                      <a:pt x="7406" y="8188"/>
                    </a:cubicBezTo>
                    <a:cubicBezTo>
                      <a:pt x="7439" y="8121"/>
                      <a:pt x="7439" y="8055"/>
                      <a:pt x="7439" y="8021"/>
                    </a:cubicBezTo>
                    <a:cubicBezTo>
                      <a:pt x="7439" y="7955"/>
                      <a:pt x="7406" y="7888"/>
                      <a:pt x="7339" y="7888"/>
                    </a:cubicBezTo>
                    <a:cubicBezTo>
                      <a:pt x="7239" y="7755"/>
                      <a:pt x="7072" y="7688"/>
                      <a:pt x="6939" y="7588"/>
                    </a:cubicBezTo>
                    <a:cubicBezTo>
                      <a:pt x="6805" y="7521"/>
                      <a:pt x="6638" y="7388"/>
                      <a:pt x="6505" y="7321"/>
                    </a:cubicBezTo>
                    <a:lnTo>
                      <a:pt x="5638" y="6687"/>
                    </a:lnTo>
                    <a:cubicBezTo>
                      <a:pt x="5071" y="6253"/>
                      <a:pt x="4503" y="5786"/>
                      <a:pt x="4003" y="5319"/>
                    </a:cubicBezTo>
                    <a:cubicBezTo>
                      <a:pt x="3469" y="4819"/>
                      <a:pt x="3002" y="4319"/>
                      <a:pt x="2569" y="3718"/>
                    </a:cubicBezTo>
                    <a:cubicBezTo>
                      <a:pt x="2102" y="3151"/>
                      <a:pt x="1635" y="2551"/>
                      <a:pt x="1268" y="1917"/>
                    </a:cubicBezTo>
                    <a:cubicBezTo>
                      <a:pt x="901" y="1283"/>
                      <a:pt x="567" y="683"/>
                      <a:pt x="267" y="16"/>
                    </a:cubicBezTo>
                    <a:cubicBezTo>
                      <a:pt x="200" y="16"/>
                      <a:pt x="163" y="1"/>
                      <a:pt x="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889475" y="3951600"/>
                <a:ext cx="2393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9356" extrusionOk="0">
                    <a:moveTo>
                      <a:pt x="67" y="1"/>
                    </a:moveTo>
                    <a:cubicBezTo>
                      <a:pt x="1" y="67"/>
                      <a:pt x="1" y="134"/>
                      <a:pt x="1" y="167"/>
                    </a:cubicBezTo>
                    <a:cubicBezTo>
                      <a:pt x="368" y="968"/>
                      <a:pt x="835" y="1735"/>
                      <a:pt x="1335" y="2436"/>
                    </a:cubicBezTo>
                    <a:cubicBezTo>
                      <a:pt x="1835" y="3136"/>
                      <a:pt x="2402" y="3837"/>
                      <a:pt x="3003" y="4471"/>
                    </a:cubicBezTo>
                    <a:cubicBezTo>
                      <a:pt x="3603" y="5138"/>
                      <a:pt x="4237" y="5705"/>
                      <a:pt x="4904" y="6305"/>
                    </a:cubicBezTo>
                    <a:cubicBezTo>
                      <a:pt x="5571" y="6872"/>
                      <a:pt x="6272" y="7439"/>
                      <a:pt x="7006" y="7973"/>
                    </a:cubicBezTo>
                    <a:cubicBezTo>
                      <a:pt x="7339" y="8207"/>
                      <a:pt x="7673" y="8473"/>
                      <a:pt x="8040" y="8674"/>
                    </a:cubicBezTo>
                    <a:cubicBezTo>
                      <a:pt x="8206" y="8807"/>
                      <a:pt x="8373" y="8874"/>
                      <a:pt x="8573" y="9007"/>
                    </a:cubicBezTo>
                    <a:cubicBezTo>
                      <a:pt x="8774" y="9141"/>
                      <a:pt x="9007" y="9274"/>
                      <a:pt x="9174" y="9341"/>
                    </a:cubicBezTo>
                    <a:cubicBezTo>
                      <a:pt x="9196" y="9341"/>
                      <a:pt x="9218" y="9356"/>
                      <a:pt x="9260" y="9356"/>
                    </a:cubicBezTo>
                    <a:cubicBezTo>
                      <a:pt x="9281" y="9356"/>
                      <a:pt x="9307" y="9352"/>
                      <a:pt x="9341" y="9341"/>
                    </a:cubicBezTo>
                    <a:cubicBezTo>
                      <a:pt x="9407" y="9341"/>
                      <a:pt x="9441" y="9307"/>
                      <a:pt x="9507" y="9207"/>
                    </a:cubicBezTo>
                    <a:cubicBezTo>
                      <a:pt x="9574" y="9107"/>
                      <a:pt x="9574" y="8874"/>
                      <a:pt x="9407" y="8807"/>
                    </a:cubicBezTo>
                    <a:cubicBezTo>
                      <a:pt x="8940" y="8473"/>
                      <a:pt x="8440" y="8173"/>
                      <a:pt x="7940" y="7873"/>
                    </a:cubicBezTo>
                    <a:cubicBezTo>
                      <a:pt x="7439" y="7539"/>
                      <a:pt x="7006" y="7273"/>
                      <a:pt x="6505" y="6939"/>
                    </a:cubicBezTo>
                    <a:cubicBezTo>
                      <a:pt x="5538" y="6272"/>
                      <a:pt x="4604" y="5505"/>
                      <a:pt x="3737" y="4704"/>
                    </a:cubicBezTo>
                    <a:lnTo>
                      <a:pt x="3737" y="4704"/>
                    </a:lnTo>
                    <a:lnTo>
                      <a:pt x="3770" y="4771"/>
                    </a:lnTo>
                    <a:cubicBezTo>
                      <a:pt x="3203" y="4204"/>
                      <a:pt x="2669" y="3670"/>
                      <a:pt x="2169" y="3036"/>
                    </a:cubicBezTo>
                    <a:cubicBezTo>
                      <a:pt x="1668" y="2469"/>
                      <a:pt x="1201" y="1835"/>
                      <a:pt x="768" y="1168"/>
                    </a:cubicBezTo>
                    <a:lnTo>
                      <a:pt x="768" y="1202"/>
                    </a:lnTo>
                    <a:cubicBezTo>
                      <a:pt x="534" y="835"/>
                      <a:pt x="334" y="434"/>
                      <a:pt x="101" y="34"/>
                    </a:cubicBezTo>
                    <a:cubicBezTo>
                      <a:pt x="234" y="1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031250" y="3605525"/>
                <a:ext cx="35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553" extrusionOk="0">
                    <a:moveTo>
                      <a:pt x="67" y="0"/>
                    </a:moveTo>
                    <a:cubicBezTo>
                      <a:pt x="34" y="0"/>
                      <a:pt x="0" y="67"/>
                      <a:pt x="34" y="100"/>
                    </a:cubicBezTo>
                    <a:cubicBezTo>
                      <a:pt x="200" y="501"/>
                      <a:pt x="334" y="934"/>
                      <a:pt x="534" y="1335"/>
                    </a:cubicBezTo>
                    <a:cubicBezTo>
                      <a:pt x="601" y="1568"/>
                      <a:pt x="734" y="1768"/>
                      <a:pt x="834" y="1935"/>
                    </a:cubicBezTo>
                    <a:cubicBezTo>
                      <a:pt x="934" y="2135"/>
                      <a:pt x="1068" y="2302"/>
                      <a:pt x="1201" y="2502"/>
                    </a:cubicBezTo>
                    <a:cubicBezTo>
                      <a:pt x="1218" y="2536"/>
                      <a:pt x="1251" y="2552"/>
                      <a:pt x="1285" y="2552"/>
                    </a:cubicBezTo>
                    <a:cubicBezTo>
                      <a:pt x="1318" y="2552"/>
                      <a:pt x="1351" y="2536"/>
                      <a:pt x="1368" y="2502"/>
                    </a:cubicBezTo>
                    <a:cubicBezTo>
                      <a:pt x="1401" y="2469"/>
                      <a:pt x="1401" y="2469"/>
                      <a:pt x="1401" y="2436"/>
                    </a:cubicBezTo>
                    <a:cubicBezTo>
                      <a:pt x="1401" y="2369"/>
                      <a:pt x="1401" y="2369"/>
                      <a:pt x="1368" y="2335"/>
                    </a:cubicBezTo>
                    <a:cubicBezTo>
                      <a:pt x="1268" y="2269"/>
                      <a:pt x="1201" y="2135"/>
                      <a:pt x="1101" y="2069"/>
                    </a:cubicBezTo>
                    <a:lnTo>
                      <a:pt x="1101" y="2102"/>
                    </a:lnTo>
                    <a:lnTo>
                      <a:pt x="868" y="1735"/>
                    </a:lnTo>
                    <a:cubicBezTo>
                      <a:pt x="768" y="1602"/>
                      <a:pt x="701" y="1435"/>
                      <a:pt x="601" y="1268"/>
                    </a:cubicBezTo>
                    <a:cubicBezTo>
                      <a:pt x="434" y="968"/>
                      <a:pt x="334" y="668"/>
                      <a:pt x="234" y="334"/>
                    </a:cubicBezTo>
                    <a:cubicBezTo>
                      <a:pt x="200" y="267"/>
                      <a:pt x="167" y="134"/>
                      <a:pt x="100" y="67"/>
                    </a:cubicBezTo>
                    <a:cubicBezTo>
                      <a:pt x="167" y="0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069600" y="3683075"/>
                <a:ext cx="108450" cy="2259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9037" extrusionOk="0">
                    <a:moveTo>
                      <a:pt x="4237" y="1"/>
                    </a:moveTo>
                    <a:cubicBezTo>
                      <a:pt x="4170" y="134"/>
                      <a:pt x="4137" y="134"/>
                      <a:pt x="4137" y="167"/>
                    </a:cubicBezTo>
                    <a:cubicBezTo>
                      <a:pt x="4004" y="868"/>
                      <a:pt x="3837" y="1535"/>
                      <a:pt x="3637" y="2202"/>
                    </a:cubicBezTo>
                    <a:cubicBezTo>
                      <a:pt x="3403" y="2903"/>
                      <a:pt x="3170" y="3570"/>
                      <a:pt x="2869" y="4237"/>
                    </a:cubicBezTo>
                    <a:cubicBezTo>
                      <a:pt x="2836" y="4337"/>
                      <a:pt x="2836" y="4370"/>
                      <a:pt x="2803" y="4471"/>
                    </a:cubicBezTo>
                    <a:cubicBezTo>
                      <a:pt x="2636" y="4837"/>
                      <a:pt x="2469" y="5171"/>
                      <a:pt x="2236" y="5538"/>
                    </a:cubicBezTo>
                    <a:cubicBezTo>
                      <a:pt x="2136" y="5738"/>
                      <a:pt x="2036" y="5905"/>
                      <a:pt x="1902" y="6072"/>
                    </a:cubicBezTo>
                    <a:cubicBezTo>
                      <a:pt x="1802" y="6238"/>
                      <a:pt x="1702" y="6472"/>
                      <a:pt x="1569" y="6639"/>
                    </a:cubicBezTo>
                    <a:cubicBezTo>
                      <a:pt x="1335" y="7006"/>
                      <a:pt x="1068" y="7339"/>
                      <a:pt x="835" y="7673"/>
                    </a:cubicBezTo>
                    <a:cubicBezTo>
                      <a:pt x="568" y="8006"/>
                      <a:pt x="268" y="8340"/>
                      <a:pt x="34" y="8674"/>
                    </a:cubicBezTo>
                    <a:cubicBezTo>
                      <a:pt x="1" y="8707"/>
                      <a:pt x="1" y="8740"/>
                      <a:pt x="1" y="8807"/>
                    </a:cubicBezTo>
                    <a:cubicBezTo>
                      <a:pt x="1" y="8874"/>
                      <a:pt x="34" y="8907"/>
                      <a:pt x="67" y="8974"/>
                    </a:cubicBezTo>
                    <a:cubicBezTo>
                      <a:pt x="122" y="9010"/>
                      <a:pt x="197" y="9037"/>
                      <a:pt x="270" y="9037"/>
                    </a:cubicBezTo>
                    <a:cubicBezTo>
                      <a:pt x="330" y="9037"/>
                      <a:pt x="389" y="9019"/>
                      <a:pt x="434" y="8974"/>
                    </a:cubicBezTo>
                    <a:cubicBezTo>
                      <a:pt x="735" y="8674"/>
                      <a:pt x="935" y="8373"/>
                      <a:pt x="1202" y="8040"/>
                    </a:cubicBezTo>
                    <a:cubicBezTo>
                      <a:pt x="1435" y="7706"/>
                      <a:pt x="1669" y="7373"/>
                      <a:pt x="1869" y="7006"/>
                    </a:cubicBezTo>
                    <a:cubicBezTo>
                      <a:pt x="2069" y="6639"/>
                      <a:pt x="2269" y="6305"/>
                      <a:pt x="2436" y="5905"/>
                    </a:cubicBezTo>
                    <a:lnTo>
                      <a:pt x="2936" y="4804"/>
                    </a:lnTo>
                    <a:cubicBezTo>
                      <a:pt x="3236" y="4037"/>
                      <a:pt x="3537" y="3303"/>
                      <a:pt x="3737" y="2502"/>
                    </a:cubicBezTo>
                    <a:cubicBezTo>
                      <a:pt x="3870" y="2136"/>
                      <a:pt x="3937" y="1702"/>
                      <a:pt x="4070" y="1302"/>
                    </a:cubicBezTo>
                    <a:cubicBezTo>
                      <a:pt x="4170" y="901"/>
                      <a:pt x="4237" y="501"/>
                      <a:pt x="4337" y="67"/>
                    </a:cubicBezTo>
                    <a:cubicBezTo>
                      <a:pt x="4337" y="34"/>
                      <a:pt x="4337" y="1"/>
                      <a:pt x="4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061275" y="3627200"/>
                <a:ext cx="450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550" extrusionOk="0">
                    <a:moveTo>
                      <a:pt x="1701" y="1"/>
                    </a:moveTo>
                    <a:cubicBezTo>
                      <a:pt x="1668" y="1"/>
                      <a:pt x="1635" y="1"/>
                      <a:pt x="1635" y="67"/>
                    </a:cubicBezTo>
                    <a:cubicBezTo>
                      <a:pt x="1501" y="568"/>
                      <a:pt x="1334" y="1068"/>
                      <a:pt x="1134" y="1535"/>
                    </a:cubicBezTo>
                    <a:lnTo>
                      <a:pt x="1134" y="1468"/>
                    </a:lnTo>
                    <a:cubicBezTo>
                      <a:pt x="1001" y="1769"/>
                      <a:pt x="834" y="2102"/>
                      <a:pt x="667" y="2402"/>
                    </a:cubicBezTo>
                    <a:cubicBezTo>
                      <a:pt x="501" y="2736"/>
                      <a:pt x="234" y="3036"/>
                      <a:pt x="34" y="3303"/>
                    </a:cubicBezTo>
                    <a:cubicBezTo>
                      <a:pt x="0" y="3403"/>
                      <a:pt x="34" y="3470"/>
                      <a:pt x="67" y="3503"/>
                    </a:cubicBezTo>
                    <a:cubicBezTo>
                      <a:pt x="112" y="3533"/>
                      <a:pt x="150" y="3550"/>
                      <a:pt x="185" y="3550"/>
                    </a:cubicBezTo>
                    <a:cubicBezTo>
                      <a:pt x="227" y="3550"/>
                      <a:pt x="264" y="3525"/>
                      <a:pt x="300" y="3470"/>
                    </a:cubicBezTo>
                    <a:cubicBezTo>
                      <a:pt x="634" y="2970"/>
                      <a:pt x="901" y="2436"/>
                      <a:pt x="1168" y="1835"/>
                    </a:cubicBezTo>
                    <a:cubicBezTo>
                      <a:pt x="1301" y="1569"/>
                      <a:pt x="1401" y="1268"/>
                      <a:pt x="1501" y="968"/>
                    </a:cubicBezTo>
                    <a:cubicBezTo>
                      <a:pt x="1635" y="668"/>
                      <a:pt x="1701" y="401"/>
                      <a:pt x="1801" y="101"/>
                    </a:cubicBezTo>
                    <a:cubicBezTo>
                      <a:pt x="1801" y="67"/>
                      <a:pt x="1801" y="1"/>
                      <a:pt x="1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03800" y="3916575"/>
                <a:ext cx="1576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8007" extrusionOk="0">
                    <a:moveTo>
                      <a:pt x="3536" y="4237"/>
                    </a:moveTo>
                    <a:cubicBezTo>
                      <a:pt x="3518" y="4237"/>
                      <a:pt x="3510" y="4258"/>
                      <a:pt x="3506" y="4276"/>
                    </a:cubicBezTo>
                    <a:lnTo>
                      <a:pt x="3506" y="4276"/>
                    </a:lnTo>
                    <a:cubicBezTo>
                      <a:pt x="3516" y="4263"/>
                      <a:pt x="3526" y="4250"/>
                      <a:pt x="3536" y="4237"/>
                    </a:cubicBezTo>
                    <a:close/>
                    <a:moveTo>
                      <a:pt x="6205" y="1"/>
                    </a:moveTo>
                    <a:cubicBezTo>
                      <a:pt x="6138" y="1"/>
                      <a:pt x="6138" y="34"/>
                      <a:pt x="6138" y="34"/>
                    </a:cubicBezTo>
                    <a:cubicBezTo>
                      <a:pt x="6038" y="201"/>
                      <a:pt x="5971" y="401"/>
                      <a:pt x="5871" y="568"/>
                    </a:cubicBezTo>
                    <a:cubicBezTo>
                      <a:pt x="5604" y="1235"/>
                      <a:pt x="5204" y="1869"/>
                      <a:pt x="4837" y="2469"/>
                    </a:cubicBezTo>
                    <a:cubicBezTo>
                      <a:pt x="4637" y="2736"/>
                      <a:pt x="4437" y="3070"/>
                      <a:pt x="4203" y="3370"/>
                    </a:cubicBezTo>
                    <a:cubicBezTo>
                      <a:pt x="4003" y="3703"/>
                      <a:pt x="3770" y="4004"/>
                      <a:pt x="3503" y="4304"/>
                    </a:cubicBezTo>
                    <a:cubicBezTo>
                      <a:pt x="3503" y="4304"/>
                      <a:pt x="3503" y="4291"/>
                      <a:pt x="3506" y="4276"/>
                    </a:cubicBezTo>
                    <a:lnTo>
                      <a:pt x="3506" y="4276"/>
                    </a:lnTo>
                    <a:cubicBezTo>
                      <a:pt x="3277" y="4566"/>
                      <a:pt x="2993" y="4884"/>
                      <a:pt x="2769" y="5171"/>
                    </a:cubicBezTo>
                    <a:cubicBezTo>
                      <a:pt x="2636" y="5338"/>
                      <a:pt x="2469" y="5438"/>
                      <a:pt x="2335" y="5571"/>
                    </a:cubicBezTo>
                    <a:lnTo>
                      <a:pt x="1868" y="6038"/>
                    </a:lnTo>
                    <a:cubicBezTo>
                      <a:pt x="1602" y="6305"/>
                      <a:pt x="1301" y="6572"/>
                      <a:pt x="1001" y="6839"/>
                    </a:cubicBezTo>
                    <a:cubicBezTo>
                      <a:pt x="834" y="6939"/>
                      <a:pt x="701" y="7072"/>
                      <a:pt x="534" y="7206"/>
                    </a:cubicBezTo>
                    <a:cubicBezTo>
                      <a:pt x="367" y="7339"/>
                      <a:pt x="267" y="7439"/>
                      <a:pt x="100" y="7573"/>
                    </a:cubicBezTo>
                    <a:cubicBezTo>
                      <a:pt x="34" y="7606"/>
                      <a:pt x="0" y="7706"/>
                      <a:pt x="0" y="7740"/>
                    </a:cubicBezTo>
                    <a:cubicBezTo>
                      <a:pt x="0" y="7840"/>
                      <a:pt x="34" y="7873"/>
                      <a:pt x="100" y="7906"/>
                    </a:cubicBezTo>
                    <a:cubicBezTo>
                      <a:pt x="134" y="7940"/>
                      <a:pt x="201" y="8006"/>
                      <a:pt x="267" y="8006"/>
                    </a:cubicBezTo>
                    <a:lnTo>
                      <a:pt x="334" y="8006"/>
                    </a:lnTo>
                    <a:cubicBezTo>
                      <a:pt x="367" y="8006"/>
                      <a:pt x="434" y="7940"/>
                      <a:pt x="467" y="7940"/>
                    </a:cubicBezTo>
                    <a:cubicBezTo>
                      <a:pt x="801" y="7740"/>
                      <a:pt x="1101" y="7506"/>
                      <a:pt x="1368" y="7239"/>
                    </a:cubicBezTo>
                    <a:lnTo>
                      <a:pt x="2269" y="6372"/>
                    </a:lnTo>
                    <a:cubicBezTo>
                      <a:pt x="2536" y="6072"/>
                      <a:pt x="2836" y="5738"/>
                      <a:pt x="3103" y="5405"/>
                    </a:cubicBezTo>
                    <a:cubicBezTo>
                      <a:pt x="3369" y="5071"/>
                      <a:pt x="3636" y="4737"/>
                      <a:pt x="3937" y="4370"/>
                    </a:cubicBezTo>
                    <a:cubicBezTo>
                      <a:pt x="4170" y="4037"/>
                      <a:pt x="4437" y="3670"/>
                      <a:pt x="4637" y="3336"/>
                    </a:cubicBezTo>
                    <a:cubicBezTo>
                      <a:pt x="4837" y="3003"/>
                      <a:pt x="5104" y="2603"/>
                      <a:pt x="5271" y="2236"/>
                    </a:cubicBezTo>
                    <a:cubicBezTo>
                      <a:pt x="5471" y="1902"/>
                      <a:pt x="5638" y="1535"/>
                      <a:pt x="5838" y="1168"/>
                    </a:cubicBezTo>
                    <a:cubicBezTo>
                      <a:pt x="6005" y="768"/>
                      <a:pt x="6171" y="434"/>
                      <a:pt x="6305" y="67"/>
                    </a:cubicBezTo>
                    <a:cubicBezTo>
                      <a:pt x="6305" y="34"/>
                      <a:pt x="6305" y="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39650" y="4098475"/>
                <a:ext cx="1176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401" extrusionOk="0">
                    <a:moveTo>
                      <a:pt x="4614" y="0"/>
                    </a:moveTo>
                    <a:cubicBezTo>
                      <a:pt x="4604" y="0"/>
                      <a:pt x="4582" y="8"/>
                      <a:pt x="4537" y="30"/>
                    </a:cubicBezTo>
                    <a:lnTo>
                      <a:pt x="4604" y="30"/>
                    </a:lnTo>
                    <a:cubicBezTo>
                      <a:pt x="4604" y="30"/>
                      <a:pt x="4634" y="0"/>
                      <a:pt x="4614" y="0"/>
                    </a:cubicBezTo>
                    <a:close/>
                    <a:moveTo>
                      <a:pt x="4604" y="30"/>
                    </a:moveTo>
                    <a:cubicBezTo>
                      <a:pt x="4170" y="897"/>
                      <a:pt x="3570" y="1731"/>
                      <a:pt x="2936" y="2465"/>
                    </a:cubicBezTo>
                    <a:cubicBezTo>
                      <a:pt x="2603" y="2899"/>
                      <a:pt x="2236" y="3299"/>
                      <a:pt x="1835" y="3699"/>
                    </a:cubicBezTo>
                    <a:cubicBezTo>
                      <a:pt x="1402" y="4066"/>
                      <a:pt x="1001" y="4400"/>
                      <a:pt x="534" y="4733"/>
                    </a:cubicBezTo>
                    <a:lnTo>
                      <a:pt x="501" y="4733"/>
                    </a:lnTo>
                    <a:lnTo>
                      <a:pt x="101" y="4967"/>
                    </a:lnTo>
                    <a:lnTo>
                      <a:pt x="1" y="5100"/>
                    </a:lnTo>
                    <a:lnTo>
                      <a:pt x="1" y="5267"/>
                    </a:lnTo>
                    <a:lnTo>
                      <a:pt x="101" y="5400"/>
                    </a:lnTo>
                    <a:lnTo>
                      <a:pt x="268" y="5400"/>
                    </a:lnTo>
                    <a:cubicBezTo>
                      <a:pt x="534" y="5234"/>
                      <a:pt x="735" y="5067"/>
                      <a:pt x="935" y="4900"/>
                    </a:cubicBezTo>
                    <a:cubicBezTo>
                      <a:pt x="1168" y="4733"/>
                      <a:pt x="1368" y="4533"/>
                      <a:pt x="1569" y="4300"/>
                    </a:cubicBezTo>
                    <a:cubicBezTo>
                      <a:pt x="2002" y="3899"/>
                      <a:pt x="2402" y="3466"/>
                      <a:pt x="2736" y="3032"/>
                    </a:cubicBezTo>
                    <a:cubicBezTo>
                      <a:pt x="3437" y="2131"/>
                      <a:pt x="4070" y="1131"/>
                      <a:pt x="4671" y="130"/>
                    </a:cubicBezTo>
                    <a:cubicBezTo>
                      <a:pt x="4704" y="97"/>
                      <a:pt x="4671" y="30"/>
                      <a:pt x="460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020400" y="3762300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34"/>
                    </a:cubicBezTo>
                    <a:cubicBezTo>
                      <a:pt x="1" y="368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01"/>
                    </a:cubicBezTo>
                    <a:cubicBezTo>
                      <a:pt x="468" y="67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008725" y="37372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cubicBezTo>
                      <a:pt x="1" y="234"/>
                      <a:pt x="101" y="301"/>
                      <a:pt x="167" y="301"/>
                    </a:cubicBezTo>
                    <a:cubicBezTo>
                      <a:pt x="268" y="301"/>
                      <a:pt x="301" y="201"/>
                      <a:pt x="301" y="134"/>
                    </a:cubicBezTo>
                    <a:cubicBezTo>
                      <a:pt x="301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30000" y="3746975"/>
                <a:ext cx="54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0" extrusionOk="0">
                    <a:moveTo>
                      <a:pt x="69" y="1"/>
                    </a:moveTo>
                    <a:cubicBezTo>
                      <a:pt x="25" y="1"/>
                      <a:pt x="0" y="38"/>
                      <a:pt x="50" y="113"/>
                    </a:cubicBezTo>
                    <a:cubicBezTo>
                      <a:pt x="50" y="147"/>
                      <a:pt x="84" y="180"/>
                      <a:pt x="117" y="180"/>
                    </a:cubicBezTo>
                    <a:cubicBezTo>
                      <a:pt x="150" y="180"/>
                      <a:pt x="217" y="147"/>
                      <a:pt x="217" y="113"/>
                    </a:cubicBezTo>
                    <a:cubicBezTo>
                      <a:pt x="217" y="80"/>
                      <a:pt x="150" y="13"/>
                      <a:pt x="117" y="13"/>
                    </a:cubicBezTo>
                    <a:cubicBezTo>
                      <a:pt x="100" y="5"/>
                      <a:pt x="84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028750" y="3712275"/>
                <a:ext cx="5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7" extrusionOk="0">
                    <a:moveTo>
                      <a:pt x="134" y="0"/>
                    </a:moveTo>
                    <a:cubicBezTo>
                      <a:pt x="34" y="0"/>
                      <a:pt x="0" y="34"/>
                      <a:pt x="34" y="67"/>
                    </a:cubicBezTo>
                    <a:cubicBezTo>
                      <a:pt x="34" y="134"/>
                      <a:pt x="100" y="167"/>
                      <a:pt x="134" y="167"/>
                    </a:cubicBezTo>
                    <a:cubicBezTo>
                      <a:pt x="167" y="167"/>
                      <a:pt x="200" y="100"/>
                      <a:pt x="200" y="67"/>
                    </a:cubicBezTo>
                    <a:cubicBezTo>
                      <a:pt x="200" y="34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037075" y="368475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00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34"/>
                      <a:pt x="168" y="100"/>
                    </a:cubicBezTo>
                    <a:cubicBezTo>
                      <a:pt x="168" y="67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039575" y="3784825"/>
                <a:ext cx="92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01" extrusionOk="0">
                    <a:moveTo>
                      <a:pt x="168" y="0"/>
                    </a:moveTo>
                    <a:cubicBezTo>
                      <a:pt x="68" y="67"/>
                      <a:pt x="1" y="134"/>
                      <a:pt x="1" y="234"/>
                    </a:cubicBezTo>
                    <a:cubicBezTo>
                      <a:pt x="1" y="300"/>
                      <a:pt x="101" y="401"/>
                      <a:pt x="201" y="401"/>
                    </a:cubicBezTo>
                    <a:cubicBezTo>
                      <a:pt x="268" y="401"/>
                      <a:pt x="368" y="267"/>
                      <a:pt x="368" y="167"/>
                    </a:cubicBezTo>
                    <a:cubicBezTo>
                      <a:pt x="368" y="100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019575" y="3878225"/>
                <a:ext cx="133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4" extrusionOk="0">
                    <a:moveTo>
                      <a:pt x="234" y="0"/>
                    </a:moveTo>
                    <a:cubicBezTo>
                      <a:pt x="67" y="0"/>
                      <a:pt x="0" y="167"/>
                      <a:pt x="0" y="267"/>
                    </a:cubicBezTo>
                    <a:cubicBezTo>
                      <a:pt x="0" y="434"/>
                      <a:pt x="167" y="534"/>
                      <a:pt x="267" y="534"/>
                    </a:cubicBezTo>
                    <a:cubicBezTo>
                      <a:pt x="467" y="534"/>
                      <a:pt x="534" y="367"/>
                      <a:pt x="534" y="234"/>
                    </a:cubicBezTo>
                    <a:cubicBezTo>
                      <a:pt x="534" y="67"/>
                      <a:pt x="367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000400" y="3826525"/>
                <a:ext cx="158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01" extrusionOk="0">
                    <a:moveTo>
                      <a:pt x="300" y="0"/>
                    </a:moveTo>
                    <a:cubicBezTo>
                      <a:pt x="134" y="0"/>
                      <a:pt x="0" y="167"/>
                      <a:pt x="67" y="334"/>
                    </a:cubicBezTo>
                    <a:cubicBezTo>
                      <a:pt x="67" y="500"/>
                      <a:pt x="234" y="601"/>
                      <a:pt x="400" y="601"/>
                    </a:cubicBezTo>
                    <a:cubicBezTo>
                      <a:pt x="567" y="601"/>
                      <a:pt x="634" y="434"/>
                      <a:pt x="634" y="267"/>
                    </a:cubicBezTo>
                    <a:cubicBezTo>
                      <a:pt x="634" y="100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032925" y="3848500"/>
                <a:ext cx="108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98" extrusionOk="0">
                    <a:moveTo>
                      <a:pt x="232" y="0"/>
                    </a:moveTo>
                    <a:cubicBezTo>
                      <a:pt x="211" y="0"/>
                      <a:pt x="189" y="7"/>
                      <a:pt x="167" y="22"/>
                    </a:cubicBezTo>
                    <a:cubicBezTo>
                      <a:pt x="100" y="22"/>
                      <a:pt x="0" y="88"/>
                      <a:pt x="0" y="222"/>
                    </a:cubicBezTo>
                    <a:cubicBezTo>
                      <a:pt x="0" y="332"/>
                      <a:pt x="92" y="397"/>
                      <a:pt x="161" y="397"/>
                    </a:cubicBezTo>
                    <a:cubicBezTo>
                      <a:pt x="175" y="397"/>
                      <a:pt x="189" y="394"/>
                      <a:pt x="200" y="389"/>
                    </a:cubicBezTo>
                    <a:cubicBezTo>
                      <a:pt x="334" y="389"/>
                      <a:pt x="434" y="255"/>
                      <a:pt x="367" y="189"/>
                    </a:cubicBezTo>
                    <a:cubicBezTo>
                      <a:pt x="367" y="84"/>
                      <a:pt x="306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016225" y="385820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1" y="67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01"/>
                      <a:pt x="168" y="67"/>
                    </a:cubicBezTo>
                    <a:cubicBezTo>
                      <a:pt x="168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048750" y="38840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68" y="1"/>
                    </a:moveTo>
                    <a:cubicBezTo>
                      <a:pt x="34" y="1"/>
                      <a:pt x="1" y="101"/>
                      <a:pt x="1" y="134"/>
                    </a:cubicBezTo>
                    <a:cubicBezTo>
                      <a:pt x="1" y="168"/>
                      <a:pt x="34" y="201"/>
                      <a:pt x="134" y="201"/>
                    </a:cubicBezTo>
                    <a:cubicBezTo>
                      <a:pt x="201" y="201"/>
                      <a:pt x="201" y="168"/>
                      <a:pt x="201" y="101"/>
                    </a:cubicBezTo>
                    <a:cubicBezTo>
                      <a:pt x="201" y="34"/>
                      <a:pt x="168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045425" y="393492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0" y="234"/>
                      <a:pt x="67" y="267"/>
                      <a:pt x="134" y="267"/>
                    </a:cubicBezTo>
                    <a:cubicBezTo>
                      <a:pt x="201" y="267"/>
                      <a:pt x="267" y="167"/>
                      <a:pt x="267" y="134"/>
                    </a:cubicBezTo>
                    <a:cubicBezTo>
                      <a:pt x="267" y="67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992050" y="38807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34" y="0"/>
                    </a:moveTo>
                    <a:cubicBezTo>
                      <a:pt x="101" y="0"/>
                      <a:pt x="1" y="134"/>
                      <a:pt x="1" y="267"/>
                    </a:cubicBezTo>
                    <a:cubicBezTo>
                      <a:pt x="1" y="401"/>
                      <a:pt x="134" y="467"/>
                      <a:pt x="267" y="467"/>
                    </a:cubicBezTo>
                    <a:cubicBezTo>
                      <a:pt x="401" y="467"/>
                      <a:pt x="468" y="334"/>
                      <a:pt x="468" y="234"/>
                    </a:cubicBezTo>
                    <a:cubicBezTo>
                      <a:pt x="468" y="100"/>
                      <a:pt x="334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970375" y="3839700"/>
                <a:ext cx="125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49" extrusionOk="0">
                    <a:moveTo>
                      <a:pt x="254" y="0"/>
                    </a:moveTo>
                    <a:cubicBezTo>
                      <a:pt x="236" y="0"/>
                      <a:pt x="218" y="2"/>
                      <a:pt x="200" y="7"/>
                    </a:cubicBezTo>
                    <a:cubicBezTo>
                      <a:pt x="100" y="40"/>
                      <a:pt x="0" y="140"/>
                      <a:pt x="34" y="274"/>
                    </a:cubicBezTo>
                    <a:cubicBezTo>
                      <a:pt x="34" y="384"/>
                      <a:pt x="125" y="449"/>
                      <a:pt x="232" y="449"/>
                    </a:cubicBezTo>
                    <a:cubicBezTo>
                      <a:pt x="255" y="449"/>
                      <a:pt x="278" y="446"/>
                      <a:pt x="300" y="440"/>
                    </a:cubicBezTo>
                    <a:cubicBezTo>
                      <a:pt x="434" y="440"/>
                      <a:pt x="501" y="307"/>
                      <a:pt x="467" y="174"/>
                    </a:cubicBezTo>
                    <a:cubicBezTo>
                      <a:pt x="467" y="87"/>
                      <a:pt x="367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014575" y="4018325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0"/>
                    </a:moveTo>
                    <a:cubicBezTo>
                      <a:pt x="100" y="67"/>
                      <a:pt x="0" y="167"/>
                      <a:pt x="34" y="300"/>
                    </a:cubicBezTo>
                    <a:cubicBezTo>
                      <a:pt x="34" y="434"/>
                      <a:pt x="200" y="567"/>
                      <a:pt x="334" y="567"/>
                    </a:cubicBezTo>
                    <a:cubicBezTo>
                      <a:pt x="434" y="567"/>
                      <a:pt x="567" y="401"/>
                      <a:pt x="567" y="267"/>
                    </a:cubicBezTo>
                    <a:cubicBezTo>
                      <a:pt x="5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978700" y="39682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68"/>
                    </a:cubicBezTo>
                    <a:cubicBezTo>
                      <a:pt x="1" y="401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34"/>
                    </a:cubicBezTo>
                    <a:cubicBezTo>
                      <a:pt x="468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025400" y="3990800"/>
                <a:ext cx="75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8" extrusionOk="0">
                    <a:moveTo>
                      <a:pt x="134" y="0"/>
                    </a:moveTo>
                    <a:cubicBezTo>
                      <a:pt x="68" y="34"/>
                      <a:pt x="1" y="67"/>
                      <a:pt x="1" y="167"/>
                    </a:cubicBezTo>
                    <a:cubicBezTo>
                      <a:pt x="1" y="234"/>
                      <a:pt x="101" y="267"/>
                      <a:pt x="168" y="267"/>
                    </a:cubicBezTo>
                    <a:cubicBezTo>
                      <a:pt x="268" y="267"/>
                      <a:pt x="301" y="201"/>
                      <a:pt x="301" y="101"/>
                    </a:cubicBezTo>
                    <a:cubicBezTo>
                      <a:pt x="301" y="34"/>
                      <a:pt x="23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052925" y="40174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34" y="1"/>
                      <a:pt x="1" y="101"/>
                      <a:pt x="1" y="168"/>
                    </a:cubicBezTo>
                    <a:cubicBezTo>
                      <a:pt x="1" y="268"/>
                      <a:pt x="67" y="301"/>
                      <a:pt x="167" y="301"/>
                    </a:cubicBezTo>
                    <a:cubicBezTo>
                      <a:pt x="234" y="301"/>
                      <a:pt x="301" y="201"/>
                      <a:pt x="301" y="134"/>
                    </a:cubicBezTo>
                    <a:cubicBezTo>
                      <a:pt x="301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046250" y="4059875"/>
                <a:ext cx="150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25" extrusionOk="0">
                    <a:moveTo>
                      <a:pt x="319" y="1"/>
                    </a:moveTo>
                    <a:cubicBezTo>
                      <a:pt x="302" y="1"/>
                      <a:pt x="285" y="3"/>
                      <a:pt x="268" y="6"/>
                    </a:cubicBezTo>
                    <a:cubicBezTo>
                      <a:pt x="134" y="73"/>
                      <a:pt x="1" y="173"/>
                      <a:pt x="67" y="306"/>
                    </a:cubicBezTo>
                    <a:cubicBezTo>
                      <a:pt x="67" y="415"/>
                      <a:pt x="134" y="524"/>
                      <a:pt x="249" y="524"/>
                    </a:cubicBezTo>
                    <a:cubicBezTo>
                      <a:pt x="275" y="524"/>
                      <a:pt x="304" y="519"/>
                      <a:pt x="334" y="506"/>
                    </a:cubicBezTo>
                    <a:cubicBezTo>
                      <a:pt x="468" y="506"/>
                      <a:pt x="601" y="406"/>
                      <a:pt x="568" y="240"/>
                    </a:cubicBezTo>
                    <a:cubicBezTo>
                      <a:pt x="568" y="120"/>
                      <a:pt x="46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037925" y="4089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67" y="1"/>
                      <a:pt x="0" y="101"/>
                      <a:pt x="67" y="134"/>
                    </a:cubicBezTo>
                    <a:cubicBezTo>
                      <a:pt x="67" y="167"/>
                      <a:pt x="100" y="234"/>
                      <a:pt x="167" y="234"/>
                    </a:cubicBezTo>
                    <a:cubicBezTo>
                      <a:pt x="234" y="234"/>
                      <a:pt x="267" y="167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086275" y="3821500"/>
                <a:ext cx="100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8" extrusionOk="0">
                    <a:moveTo>
                      <a:pt x="201" y="1"/>
                    </a:moveTo>
                    <a:cubicBezTo>
                      <a:pt x="68" y="34"/>
                      <a:pt x="1" y="134"/>
                      <a:pt x="34" y="201"/>
                    </a:cubicBezTo>
                    <a:cubicBezTo>
                      <a:pt x="34" y="301"/>
                      <a:pt x="168" y="368"/>
                      <a:pt x="234" y="368"/>
                    </a:cubicBezTo>
                    <a:cubicBezTo>
                      <a:pt x="334" y="368"/>
                      <a:pt x="401" y="268"/>
                      <a:pt x="401" y="168"/>
                    </a:cubicBezTo>
                    <a:cubicBezTo>
                      <a:pt x="401" y="101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077950" y="3762925"/>
                <a:ext cx="83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18" extrusionOk="0">
                    <a:moveTo>
                      <a:pt x="172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109"/>
                      <a:pt x="0" y="176"/>
                    </a:cubicBezTo>
                    <a:cubicBezTo>
                      <a:pt x="0" y="258"/>
                      <a:pt x="45" y="318"/>
                      <a:pt x="117" y="318"/>
                    </a:cubicBezTo>
                    <a:cubicBezTo>
                      <a:pt x="133" y="318"/>
                      <a:pt x="149" y="315"/>
                      <a:pt x="167" y="309"/>
                    </a:cubicBezTo>
                    <a:cubicBezTo>
                      <a:pt x="234" y="309"/>
                      <a:pt x="334" y="209"/>
                      <a:pt x="301" y="142"/>
                    </a:cubicBezTo>
                    <a:cubicBezTo>
                      <a:pt x="301" y="60"/>
                      <a:pt x="233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096300" y="3793025"/>
                <a:ext cx="108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13" extrusionOk="0">
                    <a:moveTo>
                      <a:pt x="198" y="1"/>
                    </a:moveTo>
                    <a:cubicBezTo>
                      <a:pt x="188" y="1"/>
                      <a:pt x="178" y="2"/>
                      <a:pt x="167" y="6"/>
                    </a:cubicBezTo>
                    <a:cubicBezTo>
                      <a:pt x="100" y="6"/>
                      <a:pt x="0" y="106"/>
                      <a:pt x="0" y="239"/>
                    </a:cubicBezTo>
                    <a:cubicBezTo>
                      <a:pt x="0" y="326"/>
                      <a:pt x="100" y="413"/>
                      <a:pt x="192" y="413"/>
                    </a:cubicBezTo>
                    <a:cubicBezTo>
                      <a:pt x="206" y="413"/>
                      <a:pt x="220" y="411"/>
                      <a:pt x="234" y="406"/>
                    </a:cubicBezTo>
                    <a:cubicBezTo>
                      <a:pt x="334" y="406"/>
                      <a:pt x="434" y="273"/>
                      <a:pt x="400" y="173"/>
                    </a:cubicBezTo>
                    <a:cubicBezTo>
                      <a:pt x="341" y="113"/>
                      <a:pt x="281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089625" y="3728100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0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095450" y="3707275"/>
                <a:ext cx="42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7" extrusionOk="0">
                    <a:moveTo>
                      <a:pt x="101" y="0"/>
                    </a:moveTo>
                    <a:cubicBezTo>
                      <a:pt x="34" y="0"/>
                      <a:pt x="1" y="33"/>
                      <a:pt x="1" y="67"/>
                    </a:cubicBezTo>
                    <a:cubicBezTo>
                      <a:pt x="1" y="100"/>
                      <a:pt x="34" y="167"/>
                      <a:pt x="101" y="167"/>
                    </a:cubicBezTo>
                    <a:cubicBezTo>
                      <a:pt x="134" y="167"/>
                      <a:pt x="168" y="100"/>
                      <a:pt x="168" y="67"/>
                    </a:cubicBezTo>
                    <a:cubicBezTo>
                      <a:pt x="168" y="33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127150" y="37322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081275" y="3622200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101"/>
                      <a:pt x="1" y="167"/>
                    </a:cubicBezTo>
                    <a:cubicBezTo>
                      <a:pt x="1" y="267"/>
                      <a:pt x="67" y="301"/>
                      <a:pt x="168" y="301"/>
                    </a:cubicBezTo>
                    <a:cubicBezTo>
                      <a:pt x="234" y="301"/>
                      <a:pt x="268" y="234"/>
                      <a:pt x="268" y="134"/>
                    </a:cubicBezTo>
                    <a:cubicBezTo>
                      <a:pt x="268" y="67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081275" y="3592175"/>
                <a:ext cx="50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34" y="101"/>
                    </a:cubicBezTo>
                    <a:cubicBezTo>
                      <a:pt x="34" y="134"/>
                      <a:pt x="67" y="167"/>
                      <a:pt x="101" y="167"/>
                    </a:cubicBezTo>
                    <a:cubicBezTo>
                      <a:pt x="134" y="167"/>
                      <a:pt x="201" y="134"/>
                      <a:pt x="201" y="101"/>
                    </a:cubicBezTo>
                    <a:cubicBezTo>
                      <a:pt x="20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090600" y="3587800"/>
                <a:ext cx="48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6" extrusionOk="0">
                    <a:moveTo>
                      <a:pt x="80" y="0"/>
                    </a:moveTo>
                    <a:cubicBezTo>
                      <a:pt x="18" y="0"/>
                      <a:pt x="1" y="55"/>
                      <a:pt x="28" y="109"/>
                    </a:cubicBezTo>
                    <a:cubicBezTo>
                      <a:pt x="28" y="142"/>
                      <a:pt x="61" y="176"/>
                      <a:pt x="128" y="176"/>
                    </a:cubicBezTo>
                    <a:cubicBezTo>
                      <a:pt x="161" y="176"/>
                      <a:pt x="195" y="142"/>
                      <a:pt x="195" y="109"/>
                    </a:cubicBezTo>
                    <a:cubicBezTo>
                      <a:pt x="195" y="42"/>
                      <a:pt x="161" y="9"/>
                      <a:pt x="128" y="9"/>
                    </a:cubicBezTo>
                    <a:cubicBezTo>
                      <a:pt x="110" y="3"/>
                      <a:pt x="94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103800" y="3954950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01" y="0"/>
                    </a:moveTo>
                    <a:cubicBezTo>
                      <a:pt x="134" y="33"/>
                      <a:pt x="0" y="200"/>
                      <a:pt x="0" y="367"/>
                    </a:cubicBezTo>
                    <a:cubicBezTo>
                      <a:pt x="34" y="534"/>
                      <a:pt x="167" y="667"/>
                      <a:pt x="367" y="667"/>
                    </a:cubicBezTo>
                    <a:cubicBezTo>
                      <a:pt x="534" y="634"/>
                      <a:pt x="668" y="500"/>
                      <a:pt x="668" y="300"/>
                    </a:cubicBezTo>
                    <a:cubicBezTo>
                      <a:pt x="634" y="134"/>
                      <a:pt x="501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95450" y="3913250"/>
                <a:ext cx="108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01" y="0"/>
                    </a:moveTo>
                    <a:cubicBezTo>
                      <a:pt x="101" y="0"/>
                      <a:pt x="1" y="134"/>
                      <a:pt x="34" y="200"/>
                    </a:cubicBezTo>
                    <a:cubicBezTo>
                      <a:pt x="34" y="300"/>
                      <a:pt x="134" y="367"/>
                      <a:pt x="268" y="367"/>
                    </a:cubicBezTo>
                    <a:cubicBezTo>
                      <a:pt x="334" y="367"/>
                      <a:pt x="434" y="300"/>
                      <a:pt x="434" y="167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120475" y="3908850"/>
                <a:ext cx="1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98" extrusionOk="0">
                    <a:moveTo>
                      <a:pt x="218" y="1"/>
                    </a:moveTo>
                    <a:cubicBezTo>
                      <a:pt x="202" y="1"/>
                      <a:pt x="184" y="4"/>
                      <a:pt x="167" y="9"/>
                    </a:cubicBezTo>
                    <a:cubicBezTo>
                      <a:pt x="34" y="9"/>
                      <a:pt x="1" y="110"/>
                      <a:pt x="1" y="210"/>
                    </a:cubicBezTo>
                    <a:cubicBezTo>
                      <a:pt x="1" y="314"/>
                      <a:pt x="82" y="398"/>
                      <a:pt x="149" y="398"/>
                    </a:cubicBezTo>
                    <a:cubicBezTo>
                      <a:pt x="168" y="398"/>
                      <a:pt x="186" y="391"/>
                      <a:pt x="201" y="376"/>
                    </a:cubicBezTo>
                    <a:cubicBezTo>
                      <a:pt x="334" y="376"/>
                      <a:pt x="434" y="243"/>
                      <a:pt x="367" y="176"/>
                    </a:cubicBezTo>
                    <a:cubicBezTo>
                      <a:pt x="367" y="66"/>
                      <a:pt x="29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28825" y="3959100"/>
                <a:ext cx="66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2" extrusionOk="0">
                    <a:moveTo>
                      <a:pt x="134" y="1"/>
                    </a:moveTo>
                    <a:cubicBezTo>
                      <a:pt x="33" y="1"/>
                      <a:pt x="0" y="101"/>
                      <a:pt x="33" y="134"/>
                    </a:cubicBezTo>
                    <a:cubicBezTo>
                      <a:pt x="33" y="168"/>
                      <a:pt x="100" y="201"/>
                      <a:pt x="167" y="201"/>
                    </a:cubicBezTo>
                    <a:cubicBezTo>
                      <a:pt x="200" y="201"/>
                      <a:pt x="267" y="168"/>
                      <a:pt x="267" y="101"/>
                    </a:cubicBez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22975" y="4025000"/>
                <a:ext cx="58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4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cubicBezTo>
                      <a:pt x="1" y="200"/>
                      <a:pt x="67" y="234"/>
                      <a:pt x="101" y="234"/>
                    </a:cubicBezTo>
                    <a:cubicBezTo>
                      <a:pt x="201" y="234"/>
                      <a:pt x="234" y="167"/>
                      <a:pt x="234" y="134"/>
                    </a:cubicBez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1134925" y="4085100"/>
              <a:ext cx="1167525" cy="1167525"/>
              <a:chOff x="2244925" y="3993300"/>
              <a:chExt cx="1167525" cy="1167525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2244925" y="4079200"/>
                <a:ext cx="105412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42165" h="29622" extrusionOk="0">
                    <a:moveTo>
                      <a:pt x="23117" y="12876"/>
                    </a:moveTo>
                    <a:lnTo>
                      <a:pt x="23117" y="12876"/>
                    </a:lnTo>
                    <a:cubicBezTo>
                      <a:pt x="23384" y="13310"/>
                      <a:pt x="23718" y="13643"/>
                      <a:pt x="24018" y="13977"/>
                    </a:cubicBezTo>
                    <a:cubicBezTo>
                      <a:pt x="24385" y="14311"/>
                      <a:pt x="24785" y="14644"/>
                      <a:pt x="25019" y="14844"/>
                    </a:cubicBezTo>
                    <a:cubicBezTo>
                      <a:pt x="24619" y="15078"/>
                      <a:pt x="24152" y="15345"/>
                      <a:pt x="23718" y="15545"/>
                    </a:cubicBezTo>
                    <a:cubicBezTo>
                      <a:pt x="23484" y="14744"/>
                      <a:pt x="23284" y="14010"/>
                      <a:pt x="23151" y="13243"/>
                    </a:cubicBezTo>
                    <a:cubicBezTo>
                      <a:pt x="23151" y="13143"/>
                      <a:pt x="23117" y="13010"/>
                      <a:pt x="23117" y="12876"/>
                    </a:cubicBezTo>
                    <a:close/>
                    <a:moveTo>
                      <a:pt x="34993" y="0"/>
                    </a:moveTo>
                    <a:cubicBezTo>
                      <a:pt x="33992" y="0"/>
                      <a:pt x="32891" y="167"/>
                      <a:pt x="31824" y="501"/>
                    </a:cubicBezTo>
                    <a:cubicBezTo>
                      <a:pt x="30556" y="868"/>
                      <a:pt x="29355" y="1468"/>
                      <a:pt x="28221" y="2202"/>
                    </a:cubicBezTo>
                    <a:cubicBezTo>
                      <a:pt x="27521" y="2669"/>
                      <a:pt x="26853" y="3203"/>
                      <a:pt x="26220" y="3736"/>
                    </a:cubicBezTo>
                    <a:cubicBezTo>
                      <a:pt x="26053" y="3670"/>
                      <a:pt x="25886" y="3636"/>
                      <a:pt x="25719" y="3536"/>
                    </a:cubicBezTo>
                    <a:cubicBezTo>
                      <a:pt x="25219" y="3369"/>
                      <a:pt x="24685" y="3203"/>
                      <a:pt x="24152" y="3136"/>
                    </a:cubicBezTo>
                    <a:cubicBezTo>
                      <a:pt x="23484" y="3002"/>
                      <a:pt x="22784" y="2902"/>
                      <a:pt x="22017" y="2902"/>
                    </a:cubicBezTo>
                    <a:cubicBezTo>
                      <a:pt x="21616" y="2902"/>
                      <a:pt x="21216" y="2902"/>
                      <a:pt x="20816" y="2969"/>
                    </a:cubicBezTo>
                    <a:cubicBezTo>
                      <a:pt x="18614" y="3169"/>
                      <a:pt x="16346" y="3970"/>
                      <a:pt x="14378" y="5204"/>
                    </a:cubicBezTo>
                    <a:cubicBezTo>
                      <a:pt x="12376" y="6505"/>
                      <a:pt x="10809" y="8173"/>
                      <a:pt x="9808" y="10074"/>
                    </a:cubicBezTo>
                    <a:cubicBezTo>
                      <a:pt x="9541" y="10575"/>
                      <a:pt x="9341" y="11075"/>
                      <a:pt x="9141" y="11642"/>
                    </a:cubicBezTo>
                    <a:cubicBezTo>
                      <a:pt x="7373" y="12009"/>
                      <a:pt x="5705" y="12676"/>
                      <a:pt x="4371" y="13643"/>
                    </a:cubicBezTo>
                    <a:cubicBezTo>
                      <a:pt x="3470" y="14244"/>
                      <a:pt x="2670" y="15011"/>
                      <a:pt x="2002" y="15878"/>
                    </a:cubicBezTo>
                    <a:cubicBezTo>
                      <a:pt x="1335" y="16746"/>
                      <a:pt x="835" y="17746"/>
                      <a:pt x="468" y="18847"/>
                    </a:cubicBezTo>
                    <a:cubicBezTo>
                      <a:pt x="168" y="19815"/>
                      <a:pt x="1" y="20849"/>
                      <a:pt x="101" y="21916"/>
                    </a:cubicBezTo>
                    <a:cubicBezTo>
                      <a:pt x="168" y="22950"/>
                      <a:pt x="435" y="24018"/>
                      <a:pt x="835" y="25052"/>
                    </a:cubicBezTo>
                    <a:cubicBezTo>
                      <a:pt x="1269" y="26019"/>
                      <a:pt x="1836" y="26886"/>
                      <a:pt x="2536" y="27620"/>
                    </a:cubicBezTo>
                    <a:cubicBezTo>
                      <a:pt x="2870" y="28020"/>
                      <a:pt x="3303" y="28354"/>
                      <a:pt x="3770" y="28621"/>
                    </a:cubicBezTo>
                    <a:cubicBezTo>
                      <a:pt x="4171" y="28921"/>
                      <a:pt x="4638" y="29121"/>
                      <a:pt x="5171" y="29388"/>
                    </a:cubicBezTo>
                    <a:cubicBezTo>
                      <a:pt x="5438" y="29455"/>
                      <a:pt x="5672" y="29555"/>
                      <a:pt x="5972" y="29622"/>
                    </a:cubicBezTo>
                    <a:lnTo>
                      <a:pt x="6105" y="29622"/>
                    </a:lnTo>
                    <a:cubicBezTo>
                      <a:pt x="6305" y="29622"/>
                      <a:pt x="6439" y="29521"/>
                      <a:pt x="6506" y="29355"/>
                    </a:cubicBezTo>
                    <a:cubicBezTo>
                      <a:pt x="6539" y="29188"/>
                      <a:pt x="6472" y="28988"/>
                      <a:pt x="6305" y="28888"/>
                    </a:cubicBezTo>
                    <a:lnTo>
                      <a:pt x="6305" y="28888"/>
                    </a:lnTo>
                    <a:cubicBezTo>
                      <a:pt x="6672" y="28954"/>
                      <a:pt x="7039" y="29054"/>
                      <a:pt x="7473" y="29155"/>
                    </a:cubicBezTo>
                    <a:cubicBezTo>
                      <a:pt x="8707" y="29388"/>
                      <a:pt x="9841" y="29521"/>
                      <a:pt x="10875" y="29521"/>
                    </a:cubicBezTo>
                    <a:lnTo>
                      <a:pt x="10975" y="29521"/>
                    </a:lnTo>
                    <a:cubicBezTo>
                      <a:pt x="12143" y="29521"/>
                      <a:pt x="13277" y="29288"/>
                      <a:pt x="14311" y="28954"/>
                    </a:cubicBezTo>
                    <a:cubicBezTo>
                      <a:pt x="14845" y="28754"/>
                      <a:pt x="15445" y="28521"/>
                      <a:pt x="15979" y="28221"/>
                    </a:cubicBezTo>
                    <a:cubicBezTo>
                      <a:pt x="16479" y="27920"/>
                      <a:pt x="16980" y="27553"/>
                      <a:pt x="17547" y="27086"/>
                    </a:cubicBezTo>
                    <a:cubicBezTo>
                      <a:pt x="18481" y="26353"/>
                      <a:pt x="19281" y="25385"/>
                      <a:pt x="19949" y="24384"/>
                    </a:cubicBezTo>
                    <a:cubicBezTo>
                      <a:pt x="20482" y="23551"/>
                      <a:pt x="20883" y="22583"/>
                      <a:pt x="21149" y="21616"/>
                    </a:cubicBezTo>
                    <a:cubicBezTo>
                      <a:pt x="21283" y="21216"/>
                      <a:pt x="21350" y="20715"/>
                      <a:pt x="21383" y="20115"/>
                    </a:cubicBezTo>
                    <a:cubicBezTo>
                      <a:pt x="21450" y="19714"/>
                      <a:pt x="21450" y="19247"/>
                      <a:pt x="21450" y="18780"/>
                    </a:cubicBezTo>
                    <a:cubicBezTo>
                      <a:pt x="21383" y="18347"/>
                      <a:pt x="21350" y="17846"/>
                      <a:pt x="21216" y="17379"/>
                    </a:cubicBezTo>
                    <a:cubicBezTo>
                      <a:pt x="21650" y="17346"/>
                      <a:pt x="22050" y="17279"/>
                      <a:pt x="22450" y="17213"/>
                    </a:cubicBezTo>
                    <a:cubicBezTo>
                      <a:pt x="22784" y="17113"/>
                      <a:pt x="23151" y="17046"/>
                      <a:pt x="23484" y="16912"/>
                    </a:cubicBezTo>
                    <a:cubicBezTo>
                      <a:pt x="23818" y="17546"/>
                      <a:pt x="24185" y="18180"/>
                      <a:pt x="24685" y="18847"/>
                    </a:cubicBezTo>
                    <a:cubicBezTo>
                      <a:pt x="24785" y="18914"/>
                      <a:pt x="24819" y="19014"/>
                      <a:pt x="24952" y="19047"/>
                    </a:cubicBezTo>
                    <a:lnTo>
                      <a:pt x="25052" y="19047"/>
                    </a:lnTo>
                    <a:cubicBezTo>
                      <a:pt x="25152" y="19047"/>
                      <a:pt x="25219" y="19047"/>
                      <a:pt x="25286" y="19014"/>
                    </a:cubicBezTo>
                    <a:cubicBezTo>
                      <a:pt x="25352" y="18947"/>
                      <a:pt x="25452" y="18847"/>
                      <a:pt x="25486" y="18714"/>
                    </a:cubicBezTo>
                    <a:cubicBezTo>
                      <a:pt x="25519" y="18647"/>
                      <a:pt x="25486" y="18514"/>
                      <a:pt x="25452" y="18414"/>
                    </a:cubicBezTo>
                    <a:cubicBezTo>
                      <a:pt x="25019" y="17846"/>
                      <a:pt x="24619" y="17213"/>
                      <a:pt x="24318" y="16646"/>
                    </a:cubicBezTo>
                    <a:cubicBezTo>
                      <a:pt x="24952" y="16345"/>
                      <a:pt x="25553" y="16012"/>
                      <a:pt x="26153" y="15578"/>
                    </a:cubicBezTo>
                    <a:cubicBezTo>
                      <a:pt x="26520" y="15845"/>
                      <a:pt x="26954" y="16045"/>
                      <a:pt x="27387" y="16245"/>
                    </a:cubicBezTo>
                    <a:cubicBezTo>
                      <a:pt x="28988" y="16979"/>
                      <a:pt x="30723" y="17379"/>
                      <a:pt x="32491" y="17413"/>
                    </a:cubicBezTo>
                    <a:lnTo>
                      <a:pt x="32824" y="17413"/>
                    </a:lnTo>
                    <a:cubicBezTo>
                      <a:pt x="33525" y="17413"/>
                      <a:pt x="34225" y="17346"/>
                      <a:pt x="34993" y="17213"/>
                    </a:cubicBezTo>
                    <a:cubicBezTo>
                      <a:pt x="35726" y="17079"/>
                      <a:pt x="36494" y="16846"/>
                      <a:pt x="37294" y="16479"/>
                    </a:cubicBezTo>
                    <a:cubicBezTo>
                      <a:pt x="37995" y="16145"/>
                      <a:pt x="38629" y="15712"/>
                      <a:pt x="39229" y="15211"/>
                    </a:cubicBezTo>
                    <a:cubicBezTo>
                      <a:pt x="39829" y="14711"/>
                      <a:pt x="40363" y="14144"/>
                      <a:pt x="40797" y="13410"/>
                    </a:cubicBezTo>
                    <a:cubicBezTo>
                      <a:pt x="41197" y="12743"/>
                      <a:pt x="41531" y="11976"/>
                      <a:pt x="41797" y="11075"/>
                    </a:cubicBezTo>
                    <a:cubicBezTo>
                      <a:pt x="42031" y="10208"/>
                      <a:pt x="42164" y="9240"/>
                      <a:pt x="42164" y="8206"/>
                    </a:cubicBezTo>
                    <a:cubicBezTo>
                      <a:pt x="42164" y="6472"/>
                      <a:pt x="41864" y="4904"/>
                      <a:pt x="41230" y="3636"/>
                    </a:cubicBezTo>
                    <a:cubicBezTo>
                      <a:pt x="40697" y="2535"/>
                      <a:pt x="39896" y="1635"/>
                      <a:pt x="38862" y="1001"/>
                    </a:cubicBezTo>
                    <a:cubicBezTo>
                      <a:pt x="37961" y="434"/>
                      <a:pt x="36827" y="100"/>
                      <a:pt x="35526" y="34"/>
                    </a:cubicBezTo>
                    <a:cubicBezTo>
                      <a:pt x="35293" y="0"/>
                      <a:pt x="35159" y="0"/>
                      <a:pt x="349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653550" y="4150925"/>
                <a:ext cx="24937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6145" extrusionOk="0">
                    <a:moveTo>
                      <a:pt x="5672" y="0"/>
                    </a:moveTo>
                    <a:cubicBezTo>
                      <a:pt x="5271" y="33"/>
                      <a:pt x="4838" y="33"/>
                      <a:pt x="4437" y="100"/>
                    </a:cubicBezTo>
                    <a:cubicBezTo>
                      <a:pt x="2936" y="267"/>
                      <a:pt x="1435" y="634"/>
                      <a:pt x="1" y="1268"/>
                    </a:cubicBezTo>
                    <a:cubicBezTo>
                      <a:pt x="201" y="1201"/>
                      <a:pt x="468" y="1168"/>
                      <a:pt x="668" y="1134"/>
                    </a:cubicBezTo>
                    <a:cubicBezTo>
                      <a:pt x="1102" y="1034"/>
                      <a:pt x="1469" y="1001"/>
                      <a:pt x="1869" y="967"/>
                    </a:cubicBezTo>
                    <a:cubicBezTo>
                      <a:pt x="2136" y="934"/>
                      <a:pt x="2436" y="934"/>
                      <a:pt x="2670" y="934"/>
                    </a:cubicBezTo>
                    <a:lnTo>
                      <a:pt x="3036" y="934"/>
                    </a:lnTo>
                    <a:cubicBezTo>
                      <a:pt x="3437" y="967"/>
                      <a:pt x="3804" y="1001"/>
                      <a:pt x="4171" y="1101"/>
                    </a:cubicBezTo>
                    <a:cubicBezTo>
                      <a:pt x="4538" y="1168"/>
                      <a:pt x="4871" y="1334"/>
                      <a:pt x="5205" y="1501"/>
                    </a:cubicBezTo>
                    <a:cubicBezTo>
                      <a:pt x="5538" y="1701"/>
                      <a:pt x="5872" y="1968"/>
                      <a:pt x="6139" y="2202"/>
                    </a:cubicBezTo>
                    <a:cubicBezTo>
                      <a:pt x="6472" y="2535"/>
                      <a:pt x="6706" y="2935"/>
                      <a:pt x="6939" y="3336"/>
                    </a:cubicBezTo>
                    <a:cubicBezTo>
                      <a:pt x="7173" y="3803"/>
                      <a:pt x="7340" y="4303"/>
                      <a:pt x="7473" y="4803"/>
                    </a:cubicBezTo>
                    <a:cubicBezTo>
                      <a:pt x="7606" y="5304"/>
                      <a:pt x="7673" y="5804"/>
                      <a:pt x="7706" y="6338"/>
                    </a:cubicBezTo>
                    <a:cubicBezTo>
                      <a:pt x="7807" y="7439"/>
                      <a:pt x="7773" y="8473"/>
                      <a:pt x="7673" y="9540"/>
                    </a:cubicBezTo>
                    <a:cubicBezTo>
                      <a:pt x="7640" y="10007"/>
                      <a:pt x="7606" y="10441"/>
                      <a:pt x="7540" y="10874"/>
                    </a:cubicBezTo>
                    <a:lnTo>
                      <a:pt x="7706" y="11041"/>
                    </a:lnTo>
                    <a:cubicBezTo>
                      <a:pt x="8107" y="11375"/>
                      <a:pt x="8474" y="11708"/>
                      <a:pt x="8707" y="11909"/>
                    </a:cubicBezTo>
                    <a:cubicBezTo>
                      <a:pt x="8274" y="12175"/>
                      <a:pt x="7840" y="12409"/>
                      <a:pt x="7440" y="12642"/>
                    </a:cubicBezTo>
                    <a:cubicBezTo>
                      <a:pt x="7440" y="12576"/>
                      <a:pt x="7373" y="12542"/>
                      <a:pt x="7373" y="12509"/>
                    </a:cubicBezTo>
                    <a:cubicBezTo>
                      <a:pt x="7340" y="12676"/>
                      <a:pt x="7340" y="12843"/>
                      <a:pt x="7306" y="13009"/>
                    </a:cubicBezTo>
                    <a:cubicBezTo>
                      <a:pt x="7273" y="13376"/>
                      <a:pt x="7173" y="13710"/>
                      <a:pt x="7139" y="14077"/>
                    </a:cubicBezTo>
                    <a:cubicBezTo>
                      <a:pt x="7440" y="14677"/>
                      <a:pt x="7807" y="15311"/>
                      <a:pt x="8307" y="15911"/>
                    </a:cubicBezTo>
                    <a:cubicBezTo>
                      <a:pt x="8374" y="16012"/>
                      <a:pt x="8440" y="16078"/>
                      <a:pt x="8540" y="16145"/>
                    </a:cubicBezTo>
                    <a:lnTo>
                      <a:pt x="8540" y="14844"/>
                    </a:lnTo>
                    <a:cubicBezTo>
                      <a:pt x="8307" y="14477"/>
                      <a:pt x="8107" y="14077"/>
                      <a:pt x="7873" y="13677"/>
                    </a:cubicBezTo>
                    <a:cubicBezTo>
                      <a:pt x="8140" y="13543"/>
                      <a:pt x="8374" y="13410"/>
                      <a:pt x="8674" y="13310"/>
                    </a:cubicBezTo>
                    <a:cubicBezTo>
                      <a:pt x="8807" y="12075"/>
                      <a:pt x="8974" y="10874"/>
                      <a:pt x="9208" y="9674"/>
                    </a:cubicBezTo>
                    <a:lnTo>
                      <a:pt x="9208" y="9674"/>
                    </a:lnTo>
                    <a:cubicBezTo>
                      <a:pt x="9041" y="10074"/>
                      <a:pt x="8874" y="10541"/>
                      <a:pt x="8674" y="10975"/>
                    </a:cubicBezTo>
                    <a:cubicBezTo>
                      <a:pt x="8650" y="10998"/>
                      <a:pt x="8627" y="11022"/>
                      <a:pt x="8591" y="11022"/>
                    </a:cubicBezTo>
                    <a:cubicBezTo>
                      <a:pt x="8577" y="11022"/>
                      <a:pt x="8560" y="11018"/>
                      <a:pt x="8540" y="11008"/>
                    </a:cubicBezTo>
                    <a:cubicBezTo>
                      <a:pt x="8507" y="10975"/>
                      <a:pt x="8474" y="10908"/>
                      <a:pt x="8507" y="10874"/>
                    </a:cubicBezTo>
                    <a:cubicBezTo>
                      <a:pt x="8674" y="10508"/>
                      <a:pt x="8841" y="10074"/>
                      <a:pt x="9007" y="9674"/>
                    </a:cubicBezTo>
                    <a:cubicBezTo>
                      <a:pt x="9141" y="9307"/>
                      <a:pt x="9274" y="8873"/>
                      <a:pt x="9374" y="8506"/>
                    </a:cubicBezTo>
                    <a:lnTo>
                      <a:pt x="9374" y="8539"/>
                    </a:lnTo>
                    <a:cubicBezTo>
                      <a:pt x="9541" y="7972"/>
                      <a:pt x="9675" y="7372"/>
                      <a:pt x="9775" y="6805"/>
                    </a:cubicBezTo>
                    <a:cubicBezTo>
                      <a:pt x="9841" y="6204"/>
                      <a:pt x="9875" y="5637"/>
                      <a:pt x="9941" y="5004"/>
                    </a:cubicBezTo>
                    <a:lnTo>
                      <a:pt x="9941" y="5004"/>
                    </a:lnTo>
                    <a:cubicBezTo>
                      <a:pt x="9941" y="5015"/>
                      <a:pt x="9941" y="5026"/>
                      <a:pt x="9941" y="5037"/>
                    </a:cubicBezTo>
                    <a:lnTo>
                      <a:pt x="9941" y="5004"/>
                    </a:lnTo>
                    <a:cubicBezTo>
                      <a:pt x="9941" y="5004"/>
                      <a:pt x="9941" y="5004"/>
                      <a:pt x="9941" y="5004"/>
                    </a:cubicBezTo>
                    <a:lnTo>
                      <a:pt x="9941" y="5004"/>
                    </a:lnTo>
                    <a:cubicBezTo>
                      <a:pt x="9941" y="4685"/>
                      <a:pt x="9939" y="4425"/>
                      <a:pt x="9875" y="4103"/>
                    </a:cubicBezTo>
                    <a:cubicBezTo>
                      <a:pt x="9841" y="3636"/>
                      <a:pt x="9808" y="3169"/>
                      <a:pt x="9808" y="2702"/>
                    </a:cubicBezTo>
                    <a:cubicBezTo>
                      <a:pt x="9808" y="2335"/>
                      <a:pt x="9775" y="1935"/>
                      <a:pt x="9841" y="1534"/>
                    </a:cubicBezTo>
                    <a:cubicBezTo>
                      <a:pt x="9841" y="1468"/>
                      <a:pt x="9875" y="1368"/>
                      <a:pt x="9875" y="1301"/>
                    </a:cubicBezTo>
                    <a:cubicBezTo>
                      <a:pt x="9875" y="1201"/>
                      <a:pt x="9875" y="1134"/>
                      <a:pt x="9941" y="1034"/>
                    </a:cubicBezTo>
                    <a:cubicBezTo>
                      <a:pt x="9941" y="967"/>
                      <a:pt x="9975" y="834"/>
                      <a:pt x="9975" y="734"/>
                    </a:cubicBezTo>
                    <a:lnTo>
                      <a:pt x="9975" y="734"/>
                    </a:lnTo>
                    <a:lnTo>
                      <a:pt x="9875" y="834"/>
                    </a:lnTo>
                    <a:cubicBezTo>
                      <a:pt x="9708" y="734"/>
                      <a:pt x="9541" y="701"/>
                      <a:pt x="9374" y="634"/>
                    </a:cubicBezTo>
                    <a:cubicBezTo>
                      <a:pt x="8874" y="467"/>
                      <a:pt x="8340" y="300"/>
                      <a:pt x="7807" y="200"/>
                    </a:cubicBezTo>
                    <a:cubicBezTo>
                      <a:pt x="7106" y="67"/>
                      <a:pt x="6372" y="0"/>
                      <a:pt x="5672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914575" y="4129225"/>
                <a:ext cx="381975" cy="384475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5379" extrusionOk="0">
                    <a:moveTo>
                      <a:pt x="13277" y="1"/>
                    </a:moveTo>
                    <a:cubicBezTo>
                      <a:pt x="13277" y="25"/>
                      <a:pt x="13313" y="50"/>
                      <a:pt x="13332" y="61"/>
                    </a:cubicBezTo>
                    <a:lnTo>
                      <a:pt x="13332" y="61"/>
                    </a:lnTo>
                    <a:cubicBezTo>
                      <a:pt x="13314" y="41"/>
                      <a:pt x="13296" y="21"/>
                      <a:pt x="13277" y="1"/>
                    </a:cubicBezTo>
                    <a:close/>
                    <a:moveTo>
                      <a:pt x="13332" y="61"/>
                    </a:moveTo>
                    <a:cubicBezTo>
                      <a:pt x="13337" y="66"/>
                      <a:pt x="13342" y="72"/>
                      <a:pt x="13346" y="77"/>
                    </a:cubicBezTo>
                    <a:lnTo>
                      <a:pt x="13346" y="77"/>
                    </a:lnTo>
                    <a:cubicBezTo>
                      <a:pt x="13345" y="74"/>
                      <a:pt x="13344" y="71"/>
                      <a:pt x="13344" y="67"/>
                    </a:cubicBezTo>
                    <a:cubicBezTo>
                      <a:pt x="13344" y="67"/>
                      <a:pt x="13339" y="65"/>
                      <a:pt x="13332" y="61"/>
                    </a:cubicBezTo>
                    <a:close/>
                    <a:moveTo>
                      <a:pt x="13346" y="77"/>
                    </a:moveTo>
                    <a:cubicBezTo>
                      <a:pt x="13413" y="306"/>
                      <a:pt x="13511" y="504"/>
                      <a:pt x="13544" y="701"/>
                    </a:cubicBezTo>
                    <a:lnTo>
                      <a:pt x="13677" y="1335"/>
                    </a:lnTo>
                    <a:cubicBezTo>
                      <a:pt x="13677" y="1535"/>
                      <a:pt x="13711" y="1702"/>
                      <a:pt x="13677" y="1902"/>
                    </a:cubicBezTo>
                    <a:cubicBezTo>
                      <a:pt x="13677" y="2002"/>
                      <a:pt x="13677" y="2136"/>
                      <a:pt x="13610" y="2202"/>
                    </a:cubicBezTo>
                    <a:cubicBezTo>
                      <a:pt x="13610" y="2269"/>
                      <a:pt x="13577" y="2402"/>
                      <a:pt x="13577" y="2503"/>
                    </a:cubicBezTo>
                    <a:cubicBezTo>
                      <a:pt x="13510" y="2836"/>
                      <a:pt x="13344" y="3170"/>
                      <a:pt x="13110" y="3437"/>
                    </a:cubicBezTo>
                    <a:cubicBezTo>
                      <a:pt x="12910" y="3737"/>
                      <a:pt x="12676" y="4004"/>
                      <a:pt x="12376" y="4204"/>
                    </a:cubicBezTo>
                    <a:cubicBezTo>
                      <a:pt x="11776" y="4671"/>
                      <a:pt x="11075" y="4904"/>
                      <a:pt x="10375" y="5171"/>
                    </a:cubicBezTo>
                    <a:cubicBezTo>
                      <a:pt x="10008" y="5305"/>
                      <a:pt x="9674" y="5371"/>
                      <a:pt x="9274" y="5505"/>
                    </a:cubicBezTo>
                    <a:cubicBezTo>
                      <a:pt x="8940" y="5571"/>
                      <a:pt x="8574" y="5705"/>
                      <a:pt x="8240" y="5805"/>
                    </a:cubicBezTo>
                    <a:cubicBezTo>
                      <a:pt x="7506" y="6038"/>
                      <a:pt x="6772" y="6339"/>
                      <a:pt x="6072" y="6706"/>
                    </a:cubicBezTo>
                    <a:cubicBezTo>
                      <a:pt x="5605" y="6972"/>
                      <a:pt x="5171" y="7273"/>
                      <a:pt x="4704" y="7573"/>
                    </a:cubicBezTo>
                    <a:cubicBezTo>
                      <a:pt x="4237" y="7906"/>
                      <a:pt x="3837" y="8307"/>
                      <a:pt x="3437" y="8674"/>
                    </a:cubicBezTo>
                    <a:cubicBezTo>
                      <a:pt x="3003" y="9141"/>
                      <a:pt x="2536" y="9574"/>
                      <a:pt x="2169" y="10141"/>
                    </a:cubicBezTo>
                    <a:cubicBezTo>
                      <a:pt x="1769" y="10642"/>
                      <a:pt x="1402" y="11142"/>
                      <a:pt x="1068" y="11676"/>
                    </a:cubicBezTo>
                    <a:cubicBezTo>
                      <a:pt x="701" y="12243"/>
                      <a:pt x="401" y="12877"/>
                      <a:pt x="101" y="13544"/>
                    </a:cubicBezTo>
                    <a:lnTo>
                      <a:pt x="1" y="13911"/>
                    </a:lnTo>
                    <a:cubicBezTo>
                      <a:pt x="168" y="14011"/>
                      <a:pt x="334" y="14077"/>
                      <a:pt x="534" y="14178"/>
                    </a:cubicBezTo>
                    <a:cubicBezTo>
                      <a:pt x="2102" y="14878"/>
                      <a:pt x="3870" y="15312"/>
                      <a:pt x="5605" y="15378"/>
                    </a:cubicBezTo>
                    <a:lnTo>
                      <a:pt x="5938" y="15378"/>
                    </a:lnTo>
                    <a:cubicBezTo>
                      <a:pt x="6672" y="15378"/>
                      <a:pt x="7373" y="15312"/>
                      <a:pt x="8107" y="15178"/>
                    </a:cubicBezTo>
                    <a:cubicBezTo>
                      <a:pt x="8874" y="15045"/>
                      <a:pt x="9608" y="14811"/>
                      <a:pt x="10408" y="14411"/>
                    </a:cubicBezTo>
                    <a:cubicBezTo>
                      <a:pt x="11075" y="14077"/>
                      <a:pt x="11742" y="13677"/>
                      <a:pt x="12376" y="13177"/>
                    </a:cubicBezTo>
                    <a:cubicBezTo>
                      <a:pt x="12943" y="12676"/>
                      <a:pt x="13477" y="12076"/>
                      <a:pt x="13911" y="11376"/>
                    </a:cubicBezTo>
                    <a:cubicBezTo>
                      <a:pt x="14311" y="10708"/>
                      <a:pt x="14645" y="9908"/>
                      <a:pt x="14911" y="9041"/>
                    </a:cubicBezTo>
                    <a:cubicBezTo>
                      <a:pt x="15145" y="8173"/>
                      <a:pt x="15278" y="7206"/>
                      <a:pt x="15278" y="6172"/>
                    </a:cubicBezTo>
                    <a:cubicBezTo>
                      <a:pt x="15278" y="4404"/>
                      <a:pt x="15011" y="2869"/>
                      <a:pt x="14378" y="1569"/>
                    </a:cubicBezTo>
                    <a:cubicBezTo>
                      <a:pt x="14094" y="1032"/>
                      <a:pt x="13750" y="525"/>
                      <a:pt x="13346" y="77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244925" y="4531175"/>
                <a:ext cx="525400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11543" extrusionOk="0">
                    <a:moveTo>
                      <a:pt x="968" y="1"/>
                    </a:moveTo>
                    <a:cubicBezTo>
                      <a:pt x="668" y="168"/>
                      <a:pt x="601" y="468"/>
                      <a:pt x="468" y="768"/>
                    </a:cubicBezTo>
                    <a:cubicBezTo>
                      <a:pt x="168" y="1736"/>
                      <a:pt x="1" y="2770"/>
                      <a:pt x="68" y="3837"/>
                    </a:cubicBezTo>
                    <a:cubicBezTo>
                      <a:pt x="168" y="4871"/>
                      <a:pt x="435" y="5939"/>
                      <a:pt x="835" y="6973"/>
                    </a:cubicBezTo>
                    <a:cubicBezTo>
                      <a:pt x="1269" y="7940"/>
                      <a:pt x="1836" y="8807"/>
                      <a:pt x="2536" y="9541"/>
                    </a:cubicBezTo>
                    <a:cubicBezTo>
                      <a:pt x="2870" y="9875"/>
                      <a:pt x="3303" y="10275"/>
                      <a:pt x="3770" y="10542"/>
                    </a:cubicBezTo>
                    <a:cubicBezTo>
                      <a:pt x="4171" y="10842"/>
                      <a:pt x="4638" y="11042"/>
                      <a:pt x="5171" y="11309"/>
                    </a:cubicBezTo>
                    <a:cubicBezTo>
                      <a:pt x="5438" y="11376"/>
                      <a:pt x="5672" y="11476"/>
                      <a:pt x="5972" y="11543"/>
                    </a:cubicBezTo>
                    <a:lnTo>
                      <a:pt x="6105" y="11543"/>
                    </a:lnTo>
                    <a:cubicBezTo>
                      <a:pt x="6305" y="11543"/>
                      <a:pt x="6472" y="11442"/>
                      <a:pt x="6506" y="11276"/>
                    </a:cubicBezTo>
                    <a:cubicBezTo>
                      <a:pt x="6539" y="11109"/>
                      <a:pt x="6472" y="10909"/>
                      <a:pt x="6305" y="10775"/>
                    </a:cubicBezTo>
                    <a:lnTo>
                      <a:pt x="6305" y="10775"/>
                    </a:lnTo>
                    <a:cubicBezTo>
                      <a:pt x="6606" y="10842"/>
                      <a:pt x="6973" y="10942"/>
                      <a:pt x="7473" y="11076"/>
                    </a:cubicBezTo>
                    <a:cubicBezTo>
                      <a:pt x="8774" y="11309"/>
                      <a:pt x="9875" y="11442"/>
                      <a:pt x="10875" y="11442"/>
                    </a:cubicBezTo>
                    <a:lnTo>
                      <a:pt x="10975" y="11442"/>
                    </a:lnTo>
                    <a:cubicBezTo>
                      <a:pt x="12143" y="11442"/>
                      <a:pt x="13277" y="11209"/>
                      <a:pt x="14311" y="10875"/>
                    </a:cubicBezTo>
                    <a:cubicBezTo>
                      <a:pt x="14845" y="10709"/>
                      <a:pt x="15379" y="10475"/>
                      <a:pt x="15979" y="10142"/>
                    </a:cubicBezTo>
                    <a:cubicBezTo>
                      <a:pt x="16479" y="9841"/>
                      <a:pt x="16980" y="9474"/>
                      <a:pt x="17547" y="9007"/>
                    </a:cubicBezTo>
                    <a:cubicBezTo>
                      <a:pt x="18481" y="8274"/>
                      <a:pt x="19281" y="7306"/>
                      <a:pt x="19949" y="6305"/>
                    </a:cubicBezTo>
                    <a:cubicBezTo>
                      <a:pt x="20382" y="5605"/>
                      <a:pt x="20782" y="4804"/>
                      <a:pt x="21016" y="3970"/>
                    </a:cubicBezTo>
                    <a:cubicBezTo>
                      <a:pt x="20682" y="3604"/>
                      <a:pt x="20349" y="3270"/>
                      <a:pt x="19982" y="2936"/>
                    </a:cubicBezTo>
                    <a:cubicBezTo>
                      <a:pt x="19648" y="2636"/>
                      <a:pt x="19315" y="2369"/>
                      <a:pt x="18981" y="2169"/>
                    </a:cubicBezTo>
                    <a:cubicBezTo>
                      <a:pt x="18648" y="1969"/>
                      <a:pt x="18314" y="1769"/>
                      <a:pt x="17947" y="1602"/>
                    </a:cubicBezTo>
                    <a:cubicBezTo>
                      <a:pt x="17547" y="1435"/>
                      <a:pt x="17180" y="1269"/>
                      <a:pt x="16813" y="1135"/>
                    </a:cubicBezTo>
                    <a:cubicBezTo>
                      <a:pt x="16446" y="1002"/>
                      <a:pt x="16046" y="935"/>
                      <a:pt x="15679" y="835"/>
                    </a:cubicBezTo>
                    <a:cubicBezTo>
                      <a:pt x="15212" y="768"/>
                      <a:pt x="14778" y="701"/>
                      <a:pt x="14311" y="668"/>
                    </a:cubicBezTo>
                    <a:cubicBezTo>
                      <a:pt x="14174" y="658"/>
                      <a:pt x="14035" y="654"/>
                      <a:pt x="13894" y="654"/>
                    </a:cubicBezTo>
                    <a:cubicBezTo>
                      <a:pt x="13554" y="654"/>
                      <a:pt x="13207" y="678"/>
                      <a:pt x="12877" y="701"/>
                    </a:cubicBezTo>
                    <a:lnTo>
                      <a:pt x="12944" y="701"/>
                    </a:lnTo>
                    <a:cubicBezTo>
                      <a:pt x="12443" y="768"/>
                      <a:pt x="11876" y="835"/>
                      <a:pt x="11376" y="935"/>
                    </a:cubicBezTo>
                    <a:cubicBezTo>
                      <a:pt x="11142" y="968"/>
                      <a:pt x="10842" y="1068"/>
                      <a:pt x="10609" y="1102"/>
                    </a:cubicBezTo>
                    <a:cubicBezTo>
                      <a:pt x="10342" y="1135"/>
                      <a:pt x="10142" y="1202"/>
                      <a:pt x="9875" y="1302"/>
                    </a:cubicBezTo>
                    <a:lnTo>
                      <a:pt x="9941" y="1302"/>
                    </a:lnTo>
                    <a:cubicBezTo>
                      <a:pt x="9208" y="1535"/>
                      <a:pt x="8540" y="1869"/>
                      <a:pt x="7873" y="2303"/>
                    </a:cubicBezTo>
                    <a:cubicBezTo>
                      <a:pt x="7473" y="2536"/>
                      <a:pt x="7039" y="2803"/>
                      <a:pt x="6639" y="3103"/>
                    </a:cubicBezTo>
                    <a:lnTo>
                      <a:pt x="5371" y="3837"/>
                    </a:lnTo>
                    <a:cubicBezTo>
                      <a:pt x="4971" y="4037"/>
                      <a:pt x="4538" y="4271"/>
                      <a:pt x="4104" y="4437"/>
                    </a:cubicBezTo>
                    <a:cubicBezTo>
                      <a:pt x="3770" y="4538"/>
                      <a:pt x="3370" y="4638"/>
                      <a:pt x="3036" y="4671"/>
                    </a:cubicBezTo>
                    <a:cubicBezTo>
                      <a:pt x="2940" y="4685"/>
                      <a:pt x="2837" y="4693"/>
                      <a:pt x="2734" y="4693"/>
                    </a:cubicBezTo>
                    <a:cubicBezTo>
                      <a:pt x="2588" y="4693"/>
                      <a:pt x="2439" y="4677"/>
                      <a:pt x="2303" y="4638"/>
                    </a:cubicBezTo>
                    <a:cubicBezTo>
                      <a:pt x="2102" y="4604"/>
                      <a:pt x="1869" y="4504"/>
                      <a:pt x="1702" y="4371"/>
                    </a:cubicBezTo>
                    <a:cubicBezTo>
                      <a:pt x="1535" y="4271"/>
                      <a:pt x="1435" y="4104"/>
                      <a:pt x="1302" y="3937"/>
                    </a:cubicBezTo>
                    <a:cubicBezTo>
                      <a:pt x="1168" y="3704"/>
                      <a:pt x="1102" y="3537"/>
                      <a:pt x="1002" y="3303"/>
                    </a:cubicBezTo>
                    <a:cubicBezTo>
                      <a:pt x="935" y="3036"/>
                      <a:pt x="868" y="2803"/>
                      <a:pt x="835" y="2536"/>
                    </a:cubicBezTo>
                    <a:cubicBezTo>
                      <a:pt x="802" y="2303"/>
                      <a:pt x="802" y="2002"/>
                      <a:pt x="802" y="1702"/>
                    </a:cubicBezTo>
                    <a:cubicBezTo>
                      <a:pt x="802" y="1135"/>
                      <a:pt x="835" y="535"/>
                      <a:pt x="968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907075" y="4150925"/>
                <a:ext cx="97600" cy="2494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9979" extrusionOk="0">
                    <a:moveTo>
                      <a:pt x="2002" y="2969"/>
                    </a:moveTo>
                    <a:lnTo>
                      <a:pt x="2002" y="2969"/>
                    </a:lnTo>
                    <a:cubicBezTo>
                      <a:pt x="1997" y="2978"/>
                      <a:pt x="1992" y="2988"/>
                      <a:pt x="1987" y="2998"/>
                    </a:cubicBezTo>
                    <a:lnTo>
                      <a:pt x="1987" y="2998"/>
                    </a:lnTo>
                    <a:cubicBezTo>
                      <a:pt x="2002" y="2989"/>
                      <a:pt x="2002" y="2969"/>
                      <a:pt x="2002" y="2969"/>
                    </a:cubicBezTo>
                    <a:close/>
                    <a:moveTo>
                      <a:pt x="3803" y="0"/>
                    </a:moveTo>
                    <a:cubicBezTo>
                      <a:pt x="3837" y="0"/>
                      <a:pt x="3803" y="33"/>
                      <a:pt x="3737" y="33"/>
                    </a:cubicBezTo>
                    <a:cubicBezTo>
                      <a:pt x="3470" y="367"/>
                      <a:pt x="3169" y="701"/>
                      <a:pt x="2903" y="1034"/>
                    </a:cubicBezTo>
                    <a:cubicBezTo>
                      <a:pt x="2636" y="1368"/>
                      <a:pt x="2369" y="1735"/>
                      <a:pt x="2069" y="2135"/>
                    </a:cubicBezTo>
                    <a:cubicBezTo>
                      <a:pt x="1835" y="2468"/>
                      <a:pt x="1635" y="2835"/>
                      <a:pt x="1402" y="3202"/>
                    </a:cubicBezTo>
                    <a:cubicBezTo>
                      <a:pt x="1201" y="3603"/>
                      <a:pt x="1001" y="4003"/>
                      <a:pt x="834" y="4437"/>
                    </a:cubicBezTo>
                    <a:cubicBezTo>
                      <a:pt x="668" y="4803"/>
                      <a:pt x="501" y="5204"/>
                      <a:pt x="401" y="5637"/>
                    </a:cubicBezTo>
                    <a:cubicBezTo>
                      <a:pt x="301" y="6038"/>
                      <a:pt x="201" y="6505"/>
                      <a:pt x="134" y="6972"/>
                    </a:cubicBezTo>
                    <a:cubicBezTo>
                      <a:pt x="34" y="7372"/>
                      <a:pt x="34" y="7839"/>
                      <a:pt x="1" y="8273"/>
                    </a:cubicBezTo>
                    <a:cubicBezTo>
                      <a:pt x="1" y="8706"/>
                      <a:pt x="1" y="9207"/>
                      <a:pt x="67" y="9674"/>
                    </a:cubicBezTo>
                    <a:cubicBezTo>
                      <a:pt x="127" y="9853"/>
                      <a:pt x="294" y="9979"/>
                      <a:pt x="448" y="9979"/>
                    </a:cubicBezTo>
                    <a:cubicBezTo>
                      <a:pt x="466" y="9979"/>
                      <a:pt x="484" y="9977"/>
                      <a:pt x="501" y="9974"/>
                    </a:cubicBezTo>
                    <a:cubicBezTo>
                      <a:pt x="568" y="9974"/>
                      <a:pt x="668" y="9874"/>
                      <a:pt x="734" y="9807"/>
                    </a:cubicBezTo>
                    <a:cubicBezTo>
                      <a:pt x="768" y="9707"/>
                      <a:pt x="834" y="9640"/>
                      <a:pt x="768" y="9507"/>
                    </a:cubicBezTo>
                    <a:cubicBezTo>
                      <a:pt x="734" y="9207"/>
                      <a:pt x="734" y="8873"/>
                      <a:pt x="701" y="8606"/>
                    </a:cubicBezTo>
                    <a:lnTo>
                      <a:pt x="701" y="7305"/>
                    </a:lnTo>
                    <a:cubicBezTo>
                      <a:pt x="734" y="6872"/>
                      <a:pt x="768" y="6405"/>
                      <a:pt x="868" y="6004"/>
                    </a:cubicBezTo>
                    <a:cubicBezTo>
                      <a:pt x="1001" y="5504"/>
                      <a:pt x="1135" y="4970"/>
                      <a:pt x="1335" y="4470"/>
                    </a:cubicBezTo>
                    <a:cubicBezTo>
                      <a:pt x="1531" y="3979"/>
                      <a:pt x="1727" y="3489"/>
                      <a:pt x="1987" y="2998"/>
                    </a:cubicBezTo>
                    <a:lnTo>
                      <a:pt x="1987" y="2998"/>
                    </a:lnTo>
                    <a:cubicBezTo>
                      <a:pt x="1982" y="3000"/>
                      <a:pt x="1976" y="3002"/>
                      <a:pt x="1969" y="3002"/>
                    </a:cubicBezTo>
                    <a:cubicBezTo>
                      <a:pt x="2202" y="2502"/>
                      <a:pt x="2502" y="2001"/>
                      <a:pt x="2836" y="1501"/>
                    </a:cubicBezTo>
                    <a:cubicBezTo>
                      <a:pt x="3169" y="1001"/>
                      <a:pt x="3503" y="534"/>
                      <a:pt x="3870" y="133"/>
                    </a:cubicBezTo>
                    <a:cubicBezTo>
                      <a:pt x="3903" y="67"/>
                      <a:pt x="3870" y="0"/>
                      <a:pt x="383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58775" y="4183725"/>
                <a:ext cx="1651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9780" extrusionOk="0">
                    <a:moveTo>
                      <a:pt x="6327" y="0"/>
                    </a:moveTo>
                    <a:cubicBezTo>
                      <a:pt x="6311" y="0"/>
                      <a:pt x="6305" y="9"/>
                      <a:pt x="6305" y="22"/>
                    </a:cubicBezTo>
                    <a:cubicBezTo>
                      <a:pt x="5938" y="289"/>
                      <a:pt x="5571" y="556"/>
                      <a:pt x="5171" y="856"/>
                    </a:cubicBezTo>
                    <a:cubicBezTo>
                      <a:pt x="4804" y="1156"/>
                      <a:pt x="4437" y="1490"/>
                      <a:pt x="4104" y="1824"/>
                    </a:cubicBezTo>
                    <a:cubicBezTo>
                      <a:pt x="3403" y="2491"/>
                      <a:pt x="2769" y="3225"/>
                      <a:pt x="2236" y="4025"/>
                    </a:cubicBezTo>
                    <a:cubicBezTo>
                      <a:pt x="1669" y="4826"/>
                      <a:pt x="1168" y="5693"/>
                      <a:pt x="801" y="6560"/>
                    </a:cubicBezTo>
                    <a:cubicBezTo>
                      <a:pt x="601" y="7027"/>
                      <a:pt x="434" y="7494"/>
                      <a:pt x="301" y="7961"/>
                    </a:cubicBezTo>
                    <a:cubicBezTo>
                      <a:pt x="234" y="8161"/>
                      <a:pt x="167" y="8395"/>
                      <a:pt x="134" y="8628"/>
                    </a:cubicBezTo>
                    <a:cubicBezTo>
                      <a:pt x="101" y="8862"/>
                      <a:pt x="1" y="9129"/>
                      <a:pt x="1" y="9396"/>
                    </a:cubicBezTo>
                    <a:cubicBezTo>
                      <a:pt x="1" y="9529"/>
                      <a:pt x="101" y="9663"/>
                      <a:pt x="234" y="9729"/>
                    </a:cubicBezTo>
                    <a:cubicBezTo>
                      <a:pt x="268" y="9763"/>
                      <a:pt x="309" y="9779"/>
                      <a:pt x="351" y="9779"/>
                    </a:cubicBezTo>
                    <a:cubicBezTo>
                      <a:pt x="393" y="9779"/>
                      <a:pt x="434" y="9763"/>
                      <a:pt x="468" y="9729"/>
                    </a:cubicBezTo>
                    <a:cubicBezTo>
                      <a:pt x="568" y="9696"/>
                      <a:pt x="601" y="9663"/>
                      <a:pt x="634" y="9562"/>
                    </a:cubicBezTo>
                    <a:cubicBezTo>
                      <a:pt x="735" y="9229"/>
                      <a:pt x="801" y="8895"/>
                      <a:pt x="901" y="8528"/>
                    </a:cubicBezTo>
                    <a:cubicBezTo>
                      <a:pt x="968" y="8161"/>
                      <a:pt x="1101" y="7828"/>
                      <a:pt x="1168" y="7461"/>
                    </a:cubicBezTo>
                    <a:cubicBezTo>
                      <a:pt x="1435" y="6727"/>
                      <a:pt x="1735" y="6060"/>
                      <a:pt x="2035" y="5393"/>
                    </a:cubicBezTo>
                    <a:lnTo>
                      <a:pt x="2035" y="5393"/>
                    </a:lnTo>
                    <a:cubicBezTo>
                      <a:pt x="2035" y="5460"/>
                      <a:pt x="2002" y="5460"/>
                      <a:pt x="2002" y="5493"/>
                    </a:cubicBezTo>
                    <a:cubicBezTo>
                      <a:pt x="2603" y="4359"/>
                      <a:pt x="3336" y="3291"/>
                      <a:pt x="4237" y="2324"/>
                    </a:cubicBezTo>
                    <a:cubicBezTo>
                      <a:pt x="4938" y="1557"/>
                      <a:pt x="5738" y="856"/>
                      <a:pt x="6572" y="289"/>
                    </a:cubicBezTo>
                    <a:cubicBezTo>
                      <a:pt x="6605" y="222"/>
                      <a:pt x="6605" y="156"/>
                      <a:pt x="6572" y="122"/>
                    </a:cubicBezTo>
                    <a:cubicBezTo>
                      <a:pt x="6505" y="56"/>
                      <a:pt x="6505" y="56"/>
                      <a:pt x="6472" y="56"/>
                    </a:cubicBezTo>
                    <a:cubicBezTo>
                      <a:pt x="6394" y="17"/>
                      <a:pt x="6350" y="0"/>
                      <a:pt x="632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586850" y="4331875"/>
                <a:ext cx="16680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064" extrusionOk="0">
                    <a:moveTo>
                      <a:pt x="267" y="1"/>
                    </a:moveTo>
                    <a:cubicBezTo>
                      <a:pt x="134" y="67"/>
                      <a:pt x="100" y="67"/>
                      <a:pt x="34" y="134"/>
                    </a:cubicBezTo>
                    <a:cubicBezTo>
                      <a:pt x="0" y="234"/>
                      <a:pt x="34" y="267"/>
                      <a:pt x="134" y="301"/>
                    </a:cubicBezTo>
                    <a:cubicBezTo>
                      <a:pt x="267" y="367"/>
                      <a:pt x="434" y="434"/>
                      <a:pt x="534" y="534"/>
                    </a:cubicBezTo>
                    <a:cubicBezTo>
                      <a:pt x="1034" y="768"/>
                      <a:pt x="1501" y="1068"/>
                      <a:pt x="1968" y="1368"/>
                    </a:cubicBezTo>
                    <a:cubicBezTo>
                      <a:pt x="2435" y="1702"/>
                      <a:pt x="2869" y="2035"/>
                      <a:pt x="3336" y="2436"/>
                    </a:cubicBezTo>
                    <a:cubicBezTo>
                      <a:pt x="3770" y="2803"/>
                      <a:pt x="4103" y="3203"/>
                      <a:pt x="4470" y="3603"/>
                    </a:cubicBezTo>
                    <a:cubicBezTo>
                      <a:pt x="4804" y="4037"/>
                      <a:pt x="5137" y="4437"/>
                      <a:pt x="5371" y="4871"/>
                    </a:cubicBezTo>
                    <a:cubicBezTo>
                      <a:pt x="5471" y="5037"/>
                      <a:pt x="5604" y="5204"/>
                      <a:pt x="5671" y="5371"/>
                    </a:cubicBezTo>
                    <a:cubicBezTo>
                      <a:pt x="5738" y="5538"/>
                      <a:pt x="5838" y="5705"/>
                      <a:pt x="5971" y="5871"/>
                    </a:cubicBezTo>
                    <a:cubicBezTo>
                      <a:pt x="6021" y="5995"/>
                      <a:pt x="6144" y="6064"/>
                      <a:pt x="6272" y="6064"/>
                    </a:cubicBezTo>
                    <a:cubicBezTo>
                      <a:pt x="6317" y="6064"/>
                      <a:pt x="6362" y="6055"/>
                      <a:pt x="6405" y="6038"/>
                    </a:cubicBezTo>
                    <a:cubicBezTo>
                      <a:pt x="6572" y="5938"/>
                      <a:pt x="6672" y="5738"/>
                      <a:pt x="6572" y="5571"/>
                    </a:cubicBezTo>
                    <a:cubicBezTo>
                      <a:pt x="6538" y="5438"/>
                      <a:pt x="6472" y="5271"/>
                      <a:pt x="6372" y="5138"/>
                    </a:cubicBezTo>
                    <a:cubicBezTo>
                      <a:pt x="6305" y="4971"/>
                      <a:pt x="6205" y="4804"/>
                      <a:pt x="6071" y="4671"/>
                    </a:cubicBezTo>
                    <a:lnTo>
                      <a:pt x="5471" y="3803"/>
                    </a:lnTo>
                    <a:cubicBezTo>
                      <a:pt x="5004" y="3236"/>
                      <a:pt x="4404" y="2736"/>
                      <a:pt x="3870" y="2235"/>
                    </a:cubicBezTo>
                    <a:cubicBezTo>
                      <a:pt x="3336" y="1768"/>
                      <a:pt x="2736" y="1335"/>
                      <a:pt x="2135" y="935"/>
                    </a:cubicBezTo>
                    <a:cubicBezTo>
                      <a:pt x="1835" y="768"/>
                      <a:pt x="1501" y="568"/>
                      <a:pt x="1201" y="434"/>
                    </a:cubicBezTo>
                    <a:cubicBezTo>
                      <a:pt x="934" y="267"/>
                      <a:pt x="601" y="1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694425" y="4319375"/>
                <a:ext cx="775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197" extrusionOk="0">
                    <a:moveTo>
                      <a:pt x="201" y="0"/>
                    </a:moveTo>
                    <a:cubicBezTo>
                      <a:pt x="134" y="67"/>
                      <a:pt x="67" y="67"/>
                      <a:pt x="34" y="100"/>
                    </a:cubicBezTo>
                    <a:cubicBezTo>
                      <a:pt x="0" y="134"/>
                      <a:pt x="34" y="234"/>
                      <a:pt x="67" y="267"/>
                    </a:cubicBezTo>
                    <a:lnTo>
                      <a:pt x="234" y="434"/>
                    </a:lnTo>
                    <a:cubicBezTo>
                      <a:pt x="534" y="701"/>
                      <a:pt x="801" y="968"/>
                      <a:pt x="1035" y="1268"/>
                    </a:cubicBezTo>
                    <a:cubicBezTo>
                      <a:pt x="1301" y="1568"/>
                      <a:pt x="1502" y="1902"/>
                      <a:pt x="1735" y="2168"/>
                    </a:cubicBezTo>
                    <a:cubicBezTo>
                      <a:pt x="1902" y="2469"/>
                      <a:pt x="2135" y="2769"/>
                      <a:pt x="2235" y="3102"/>
                    </a:cubicBezTo>
                    <a:cubicBezTo>
                      <a:pt x="2402" y="3403"/>
                      <a:pt x="2536" y="3736"/>
                      <a:pt x="2669" y="4070"/>
                    </a:cubicBezTo>
                    <a:cubicBezTo>
                      <a:pt x="2693" y="4142"/>
                      <a:pt x="2786" y="4197"/>
                      <a:pt x="2862" y="4197"/>
                    </a:cubicBezTo>
                    <a:cubicBezTo>
                      <a:pt x="2891" y="4197"/>
                      <a:pt x="2917" y="4188"/>
                      <a:pt x="2936" y="4170"/>
                    </a:cubicBezTo>
                    <a:lnTo>
                      <a:pt x="3069" y="4070"/>
                    </a:lnTo>
                    <a:cubicBezTo>
                      <a:pt x="3103" y="4003"/>
                      <a:pt x="3069" y="3936"/>
                      <a:pt x="3069" y="3903"/>
                    </a:cubicBezTo>
                    <a:cubicBezTo>
                      <a:pt x="2936" y="3536"/>
                      <a:pt x="2736" y="3202"/>
                      <a:pt x="2569" y="2869"/>
                    </a:cubicBezTo>
                    <a:cubicBezTo>
                      <a:pt x="2369" y="2469"/>
                      <a:pt x="2135" y="2135"/>
                      <a:pt x="1902" y="1801"/>
                    </a:cubicBezTo>
                    <a:cubicBezTo>
                      <a:pt x="1668" y="1468"/>
                      <a:pt x="1401" y="1201"/>
                      <a:pt x="1168" y="901"/>
                    </a:cubicBezTo>
                    <a:cubicBezTo>
                      <a:pt x="901" y="601"/>
                      <a:pt x="568" y="367"/>
                      <a:pt x="301" y="67"/>
                    </a:cubicBezTo>
                    <a:cubicBezTo>
                      <a:pt x="301" y="67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756125" y="4220125"/>
                <a:ext cx="60900" cy="2110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441" extrusionOk="0">
                    <a:moveTo>
                      <a:pt x="101" y="1"/>
                    </a:moveTo>
                    <a:cubicBezTo>
                      <a:pt x="34" y="34"/>
                      <a:pt x="1" y="167"/>
                      <a:pt x="34" y="234"/>
                    </a:cubicBezTo>
                    <a:cubicBezTo>
                      <a:pt x="368" y="901"/>
                      <a:pt x="668" y="1568"/>
                      <a:pt x="902" y="2269"/>
                    </a:cubicBezTo>
                    <a:cubicBezTo>
                      <a:pt x="1369" y="3703"/>
                      <a:pt x="1569" y="5171"/>
                      <a:pt x="1669" y="6672"/>
                    </a:cubicBezTo>
                    <a:lnTo>
                      <a:pt x="1669" y="6572"/>
                    </a:lnTo>
                    <a:cubicBezTo>
                      <a:pt x="1669" y="6839"/>
                      <a:pt x="1702" y="7072"/>
                      <a:pt x="1702" y="7339"/>
                    </a:cubicBezTo>
                    <a:cubicBezTo>
                      <a:pt x="1702" y="7606"/>
                      <a:pt x="1702" y="7873"/>
                      <a:pt x="1735" y="8173"/>
                    </a:cubicBezTo>
                    <a:cubicBezTo>
                      <a:pt x="1735" y="8340"/>
                      <a:pt x="1902" y="8440"/>
                      <a:pt x="2069" y="8440"/>
                    </a:cubicBezTo>
                    <a:cubicBezTo>
                      <a:pt x="2269" y="8440"/>
                      <a:pt x="2436" y="8340"/>
                      <a:pt x="2436" y="8106"/>
                    </a:cubicBezTo>
                    <a:cubicBezTo>
                      <a:pt x="2436" y="7773"/>
                      <a:pt x="2436" y="7406"/>
                      <a:pt x="2403" y="7072"/>
                    </a:cubicBezTo>
                    <a:cubicBezTo>
                      <a:pt x="2369" y="6739"/>
                      <a:pt x="2336" y="6372"/>
                      <a:pt x="2269" y="6038"/>
                    </a:cubicBezTo>
                    <a:cubicBezTo>
                      <a:pt x="2202" y="5371"/>
                      <a:pt x="2069" y="4704"/>
                      <a:pt x="1902" y="4037"/>
                    </a:cubicBezTo>
                    <a:cubicBezTo>
                      <a:pt x="1735" y="3370"/>
                      <a:pt x="1535" y="2736"/>
                      <a:pt x="1268" y="2102"/>
                    </a:cubicBezTo>
                    <a:cubicBezTo>
                      <a:pt x="1035" y="1435"/>
                      <a:pt x="701" y="801"/>
                      <a:pt x="368" y="201"/>
                    </a:cubicBezTo>
                    <a:cubicBezTo>
                      <a:pt x="334" y="134"/>
                      <a:pt x="268" y="101"/>
                      <a:pt x="201" y="101"/>
                    </a:cubicBezTo>
                    <a:cubicBezTo>
                      <a:pt x="168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407550" y="4510350"/>
                <a:ext cx="2902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2375" extrusionOk="0">
                    <a:moveTo>
                      <a:pt x="3670" y="0"/>
                    </a:moveTo>
                    <a:cubicBezTo>
                      <a:pt x="3470" y="67"/>
                      <a:pt x="3270" y="67"/>
                      <a:pt x="3003" y="67"/>
                    </a:cubicBezTo>
                    <a:cubicBezTo>
                      <a:pt x="2502" y="67"/>
                      <a:pt x="2002" y="100"/>
                      <a:pt x="1535" y="167"/>
                    </a:cubicBezTo>
                    <a:cubicBezTo>
                      <a:pt x="1035" y="267"/>
                      <a:pt x="601" y="334"/>
                      <a:pt x="101" y="434"/>
                    </a:cubicBezTo>
                    <a:cubicBezTo>
                      <a:pt x="34" y="434"/>
                      <a:pt x="1" y="467"/>
                      <a:pt x="1" y="500"/>
                    </a:cubicBezTo>
                    <a:cubicBezTo>
                      <a:pt x="1" y="567"/>
                      <a:pt x="34" y="600"/>
                      <a:pt x="101" y="600"/>
                    </a:cubicBezTo>
                    <a:cubicBezTo>
                      <a:pt x="668" y="467"/>
                      <a:pt x="1268" y="434"/>
                      <a:pt x="1835" y="334"/>
                    </a:cubicBezTo>
                    <a:cubicBezTo>
                      <a:pt x="2436" y="300"/>
                      <a:pt x="3003" y="300"/>
                      <a:pt x="3603" y="300"/>
                    </a:cubicBezTo>
                    <a:cubicBezTo>
                      <a:pt x="5038" y="334"/>
                      <a:pt x="6505" y="600"/>
                      <a:pt x="7940" y="1001"/>
                    </a:cubicBezTo>
                    <a:lnTo>
                      <a:pt x="7873" y="1001"/>
                    </a:lnTo>
                    <a:cubicBezTo>
                      <a:pt x="8440" y="1168"/>
                      <a:pt x="8974" y="1368"/>
                      <a:pt x="9507" y="1601"/>
                    </a:cubicBezTo>
                    <a:cubicBezTo>
                      <a:pt x="9808" y="1701"/>
                      <a:pt x="10041" y="1801"/>
                      <a:pt x="10308" y="1935"/>
                    </a:cubicBezTo>
                    <a:cubicBezTo>
                      <a:pt x="10608" y="2035"/>
                      <a:pt x="10875" y="2202"/>
                      <a:pt x="11142" y="2335"/>
                    </a:cubicBezTo>
                    <a:cubicBezTo>
                      <a:pt x="11188" y="2363"/>
                      <a:pt x="11234" y="2375"/>
                      <a:pt x="11278" y="2375"/>
                    </a:cubicBezTo>
                    <a:cubicBezTo>
                      <a:pt x="11393" y="2375"/>
                      <a:pt x="11494" y="2289"/>
                      <a:pt x="11542" y="2168"/>
                    </a:cubicBezTo>
                    <a:cubicBezTo>
                      <a:pt x="11609" y="2102"/>
                      <a:pt x="11609" y="2001"/>
                      <a:pt x="11542" y="1935"/>
                    </a:cubicBezTo>
                    <a:cubicBezTo>
                      <a:pt x="11509" y="1835"/>
                      <a:pt x="11475" y="1801"/>
                      <a:pt x="11375" y="1768"/>
                    </a:cubicBezTo>
                    <a:cubicBezTo>
                      <a:pt x="10975" y="1534"/>
                      <a:pt x="10508" y="1401"/>
                      <a:pt x="10108" y="1201"/>
                    </a:cubicBezTo>
                    <a:cubicBezTo>
                      <a:pt x="9641" y="1067"/>
                      <a:pt x="9174" y="867"/>
                      <a:pt x="8673" y="701"/>
                    </a:cubicBezTo>
                    <a:cubicBezTo>
                      <a:pt x="7773" y="434"/>
                      <a:pt x="6805" y="267"/>
                      <a:pt x="5838" y="133"/>
                    </a:cubicBezTo>
                    <a:cubicBezTo>
                      <a:pt x="5138" y="67"/>
                      <a:pt x="4370" y="0"/>
                      <a:pt x="367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518475" y="4446950"/>
                <a:ext cx="173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789" extrusionOk="0">
                    <a:moveTo>
                      <a:pt x="100" y="1"/>
                    </a:moveTo>
                    <a:cubicBezTo>
                      <a:pt x="67" y="1"/>
                      <a:pt x="33" y="34"/>
                      <a:pt x="33" y="101"/>
                    </a:cubicBezTo>
                    <a:cubicBezTo>
                      <a:pt x="0" y="168"/>
                      <a:pt x="33" y="301"/>
                      <a:pt x="100" y="334"/>
                    </a:cubicBezTo>
                    <a:cubicBezTo>
                      <a:pt x="867" y="601"/>
                      <a:pt x="1601" y="868"/>
                      <a:pt x="2335" y="1202"/>
                    </a:cubicBezTo>
                    <a:cubicBezTo>
                      <a:pt x="3036" y="1535"/>
                      <a:pt x="3736" y="1936"/>
                      <a:pt x="4403" y="2369"/>
                    </a:cubicBezTo>
                    <a:cubicBezTo>
                      <a:pt x="4737" y="2603"/>
                      <a:pt x="5037" y="2803"/>
                      <a:pt x="5371" y="3003"/>
                    </a:cubicBezTo>
                    <a:cubicBezTo>
                      <a:pt x="5704" y="3270"/>
                      <a:pt x="6004" y="3470"/>
                      <a:pt x="6338" y="3704"/>
                    </a:cubicBezTo>
                    <a:cubicBezTo>
                      <a:pt x="6411" y="3762"/>
                      <a:pt x="6491" y="3788"/>
                      <a:pt x="6568" y="3788"/>
                    </a:cubicBezTo>
                    <a:cubicBezTo>
                      <a:pt x="6667" y="3788"/>
                      <a:pt x="6763" y="3745"/>
                      <a:pt x="6838" y="3670"/>
                    </a:cubicBezTo>
                    <a:cubicBezTo>
                      <a:pt x="6938" y="3503"/>
                      <a:pt x="6905" y="3303"/>
                      <a:pt x="6772" y="3170"/>
                    </a:cubicBezTo>
                    <a:cubicBezTo>
                      <a:pt x="6338" y="2803"/>
                      <a:pt x="5771" y="2469"/>
                      <a:pt x="5271" y="2136"/>
                    </a:cubicBezTo>
                    <a:cubicBezTo>
                      <a:pt x="4770" y="1836"/>
                      <a:pt x="4236" y="1535"/>
                      <a:pt x="3703" y="1302"/>
                    </a:cubicBezTo>
                    <a:cubicBezTo>
                      <a:pt x="3169" y="1035"/>
                      <a:pt x="2602" y="801"/>
                      <a:pt x="2035" y="601"/>
                    </a:cubicBezTo>
                    <a:cubicBezTo>
                      <a:pt x="1434" y="368"/>
                      <a:pt x="867" y="168"/>
                      <a:pt x="234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604350" y="4345225"/>
                <a:ext cx="515400" cy="428650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17146" extrusionOk="0">
                    <a:moveTo>
                      <a:pt x="12510" y="0"/>
                    </a:moveTo>
                    <a:cubicBezTo>
                      <a:pt x="11309" y="0"/>
                      <a:pt x="10108" y="167"/>
                      <a:pt x="8974" y="434"/>
                    </a:cubicBezTo>
                    <a:cubicBezTo>
                      <a:pt x="8340" y="601"/>
                      <a:pt x="7806" y="834"/>
                      <a:pt x="7306" y="1034"/>
                    </a:cubicBezTo>
                    <a:cubicBezTo>
                      <a:pt x="6839" y="1234"/>
                      <a:pt x="6405" y="1501"/>
                      <a:pt x="5905" y="1768"/>
                    </a:cubicBezTo>
                    <a:cubicBezTo>
                      <a:pt x="5105" y="2269"/>
                      <a:pt x="4304" y="2902"/>
                      <a:pt x="3503" y="3736"/>
                    </a:cubicBezTo>
                    <a:cubicBezTo>
                      <a:pt x="2669" y="4570"/>
                      <a:pt x="2002" y="5504"/>
                      <a:pt x="1469" y="6405"/>
                    </a:cubicBezTo>
                    <a:cubicBezTo>
                      <a:pt x="902" y="7439"/>
                      <a:pt x="501" y="8440"/>
                      <a:pt x="334" y="9440"/>
                    </a:cubicBezTo>
                    <a:cubicBezTo>
                      <a:pt x="268" y="10007"/>
                      <a:pt x="268" y="10541"/>
                      <a:pt x="301" y="11075"/>
                    </a:cubicBezTo>
                    <a:cubicBezTo>
                      <a:pt x="101" y="11208"/>
                      <a:pt x="1" y="11408"/>
                      <a:pt x="68" y="11609"/>
                    </a:cubicBezTo>
                    <a:cubicBezTo>
                      <a:pt x="168" y="12109"/>
                      <a:pt x="301" y="12543"/>
                      <a:pt x="501" y="12943"/>
                    </a:cubicBezTo>
                    <a:cubicBezTo>
                      <a:pt x="735" y="13377"/>
                      <a:pt x="968" y="13743"/>
                      <a:pt x="1268" y="14110"/>
                    </a:cubicBezTo>
                    <a:cubicBezTo>
                      <a:pt x="1569" y="14444"/>
                      <a:pt x="1902" y="14778"/>
                      <a:pt x="2269" y="15078"/>
                    </a:cubicBezTo>
                    <a:cubicBezTo>
                      <a:pt x="2669" y="15411"/>
                      <a:pt x="3136" y="15645"/>
                      <a:pt x="3470" y="15878"/>
                    </a:cubicBezTo>
                    <a:cubicBezTo>
                      <a:pt x="4237" y="16279"/>
                      <a:pt x="5105" y="16612"/>
                      <a:pt x="6172" y="16879"/>
                    </a:cubicBezTo>
                    <a:cubicBezTo>
                      <a:pt x="6973" y="17079"/>
                      <a:pt x="7840" y="17146"/>
                      <a:pt x="8774" y="17146"/>
                    </a:cubicBezTo>
                    <a:lnTo>
                      <a:pt x="9007" y="17146"/>
                    </a:lnTo>
                    <a:cubicBezTo>
                      <a:pt x="9908" y="17146"/>
                      <a:pt x="10742" y="16979"/>
                      <a:pt x="11576" y="16712"/>
                    </a:cubicBezTo>
                    <a:cubicBezTo>
                      <a:pt x="12276" y="16445"/>
                      <a:pt x="12977" y="16112"/>
                      <a:pt x="13811" y="15611"/>
                    </a:cubicBezTo>
                    <a:cubicBezTo>
                      <a:pt x="15479" y="14611"/>
                      <a:pt x="16946" y="13310"/>
                      <a:pt x="18181" y="11809"/>
                    </a:cubicBezTo>
                    <a:cubicBezTo>
                      <a:pt x="18814" y="11075"/>
                      <a:pt x="19315" y="10274"/>
                      <a:pt x="19748" y="9440"/>
                    </a:cubicBezTo>
                    <a:cubicBezTo>
                      <a:pt x="20149" y="8606"/>
                      <a:pt x="20415" y="7773"/>
                      <a:pt x="20516" y="6972"/>
                    </a:cubicBezTo>
                    <a:cubicBezTo>
                      <a:pt x="20582" y="6605"/>
                      <a:pt x="20616" y="6138"/>
                      <a:pt x="20582" y="5704"/>
                    </a:cubicBezTo>
                    <a:cubicBezTo>
                      <a:pt x="20516" y="5304"/>
                      <a:pt x="20449" y="4904"/>
                      <a:pt x="20315" y="4437"/>
                    </a:cubicBezTo>
                    <a:cubicBezTo>
                      <a:pt x="20082" y="3636"/>
                      <a:pt x="19515" y="2902"/>
                      <a:pt x="18814" y="2202"/>
                    </a:cubicBezTo>
                    <a:cubicBezTo>
                      <a:pt x="18080" y="1468"/>
                      <a:pt x="17113" y="901"/>
                      <a:pt x="16012" y="534"/>
                    </a:cubicBezTo>
                    <a:cubicBezTo>
                      <a:pt x="14945" y="200"/>
                      <a:pt x="13777" y="0"/>
                      <a:pt x="12510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604350" y="4345225"/>
                <a:ext cx="512900" cy="42950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7180" extrusionOk="0">
                    <a:moveTo>
                      <a:pt x="12643" y="0"/>
                    </a:moveTo>
                    <a:cubicBezTo>
                      <a:pt x="12677" y="67"/>
                      <a:pt x="12743" y="100"/>
                      <a:pt x="12777" y="167"/>
                    </a:cubicBezTo>
                    <a:cubicBezTo>
                      <a:pt x="12943" y="367"/>
                      <a:pt x="13110" y="601"/>
                      <a:pt x="13244" y="868"/>
                    </a:cubicBezTo>
                    <a:cubicBezTo>
                      <a:pt x="13344" y="1101"/>
                      <a:pt x="13444" y="1401"/>
                      <a:pt x="13511" y="1701"/>
                    </a:cubicBezTo>
                    <a:cubicBezTo>
                      <a:pt x="13611" y="1968"/>
                      <a:pt x="13644" y="2302"/>
                      <a:pt x="13677" y="2602"/>
                    </a:cubicBezTo>
                    <a:cubicBezTo>
                      <a:pt x="13744" y="3236"/>
                      <a:pt x="13744" y="3870"/>
                      <a:pt x="13611" y="4537"/>
                    </a:cubicBezTo>
                    <a:cubicBezTo>
                      <a:pt x="13511" y="5171"/>
                      <a:pt x="13344" y="5771"/>
                      <a:pt x="13144" y="6338"/>
                    </a:cubicBezTo>
                    <a:cubicBezTo>
                      <a:pt x="13010" y="6605"/>
                      <a:pt x="12910" y="6872"/>
                      <a:pt x="12777" y="7072"/>
                    </a:cubicBezTo>
                    <a:cubicBezTo>
                      <a:pt x="12610" y="7372"/>
                      <a:pt x="12410" y="7706"/>
                      <a:pt x="12176" y="8006"/>
                    </a:cubicBezTo>
                    <a:cubicBezTo>
                      <a:pt x="11743" y="8606"/>
                      <a:pt x="11176" y="9174"/>
                      <a:pt x="10575" y="9674"/>
                    </a:cubicBezTo>
                    <a:cubicBezTo>
                      <a:pt x="9941" y="10174"/>
                      <a:pt x="9274" y="10608"/>
                      <a:pt x="8574" y="10941"/>
                    </a:cubicBezTo>
                    <a:cubicBezTo>
                      <a:pt x="7806" y="11342"/>
                      <a:pt x="7073" y="11609"/>
                      <a:pt x="6305" y="11842"/>
                    </a:cubicBezTo>
                    <a:cubicBezTo>
                      <a:pt x="5305" y="12109"/>
                      <a:pt x="4304" y="12242"/>
                      <a:pt x="3337" y="12242"/>
                    </a:cubicBezTo>
                    <a:cubicBezTo>
                      <a:pt x="2770" y="12242"/>
                      <a:pt x="2169" y="12209"/>
                      <a:pt x="1602" y="12076"/>
                    </a:cubicBezTo>
                    <a:cubicBezTo>
                      <a:pt x="1068" y="12009"/>
                      <a:pt x="501" y="11842"/>
                      <a:pt x="1" y="11609"/>
                    </a:cubicBezTo>
                    <a:lnTo>
                      <a:pt x="1" y="11609"/>
                    </a:lnTo>
                    <a:cubicBezTo>
                      <a:pt x="101" y="12109"/>
                      <a:pt x="268" y="12576"/>
                      <a:pt x="435" y="12943"/>
                    </a:cubicBezTo>
                    <a:cubicBezTo>
                      <a:pt x="635" y="13377"/>
                      <a:pt x="902" y="13743"/>
                      <a:pt x="1168" y="14110"/>
                    </a:cubicBezTo>
                    <a:cubicBezTo>
                      <a:pt x="1469" y="14444"/>
                      <a:pt x="1802" y="14778"/>
                      <a:pt x="2169" y="15078"/>
                    </a:cubicBezTo>
                    <a:cubicBezTo>
                      <a:pt x="2603" y="15411"/>
                      <a:pt x="3103" y="15712"/>
                      <a:pt x="3403" y="15878"/>
                    </a:cubicBezTo>
                    <a:cubicBezTo>
                      <a:pt x="4137" y="16279"/>
                      <a:pt x="5004" y="16612"/>
                      <a:pt x="6105" y="16879"/>
                    </a:cubicBezTo>
                    <a:cubicBezTo>
                      <a:pt x="6939" y="17079"/>
                      <a:pt x="7773" y="17179"/>
                      <a:pt x="8674" y="17179"/>
                    </a:cubicBezTo>
                    <a:lnTo>
                      <a:pt x="8941" y="17179"/>
                    </a:lnTo>
                    <a:cubicBezTo>
                      <a:pt x="9808" y="17179"/>
                      <a:pt x="10642" y="17012"/>
                      <a:pt x="11476" y="16712"/>
                    </a:cubicBezTo>
                    <a:cubicBezTo>
                      <a:pt x="12176" y="16445"/>
                      <a:pt x="12910" y="16112"/>
                      <a:pt x="13744" y="15611"/>
                    </a:cubicBezTo>
                    <a:cubicBezTo>
                      <a:pt x="15412" y="14611"/>
                      <a:pt x="16846" y="13377"/>
                      <a:pt x="18114" y="11809"/>
                    </a:cubicBezTo>
                    <a:cubicBezTo>
                      <a:pt x="18748" y="11075"/>
                      <a:pt x="19248" y="10274"/>
                      <a:pt x="19648" y="9440"/>
                    </a:cubicBezTo>
                    <a:cubicBezTo>
                      <a:pt x="20082" y="8606"/>
                      <a:pt x="20315" y="7773"/>
                      <a:pt x="20449" y="6939"/>
                    </a:cubicBezTo>
                    <a:cubicBezTo>
                      <a:pt x="20482" y="6538"/>
                      <a:pt x="20516" y="6105"/>
                      <a:pt x="20482" y="5638"/>
                    </a:cubicBezTo>
                    <a:cubicBezTo>
                      <a:pt x="20449" y="5271"/>
                      <a:pt x="20349" y="4870"/>
                      <a:pt x="20249" y="4403"/>
                    </a:cubicBezTo>
                    <a:cubicBezTo>
                      <a:pt x="19982" y="3603"/>
                      <a:pt x="19481" y="2869"/>
                      <a:pt x="18748" y="2135"/>
                    </a:cubicBezTo>
                    <a:cubicBezTo>
                      <a:pt x="17980" y="1435"/>
                      <a:pt x="16980" y="868"/>
                      <a:pt x="15946" y="467"/>
                    </a:cubicBezTo>
                    <a:cubicBezTo>
                      <a:pt x="14978" y="200"/>
                      <a:pt x="13844" y="0"/>
                      <a:pt x="12643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274125" y="4309350"/>
                <a:ext cx="1135000" cy="851475"/>
              </a:xfrm>
              <a:custGeom>
                <a:avLst/>
                <a:gdLst/>
                <a:ahLst/>
                <a:cxnLst/>
                <a:rect l="l" t="t" r="r" b="b"/>
                <a:pathLst>
                  <a:path w="45400" h="34059" extrusionOk="0">
                    <a:moveTo>
                      <a:pt x="37327" y="1"/>
                    </a:moveTo>
                    <a:cubicBezTo>
                      <a:pt x="36360" y="1"/>
                      <a:pt x="35359" y="168"/>
                      <a:pt x="34392" y="535"/>
                    </a:cubicBezTo>
                    <a:cubicBezTo>
                      <a:pt x="33991" y="701"/>
                      <a:pt x="33558" y="868"/>
                      <a:pt x="33057" y="1168"/>
                    </a:cubicBezTo>
                    <a:cubicBezTo>
                      <a:pt x="32657" y="1435"/>
                      <a:pt x="32290" y="1669"/>
                      <a:pt x="31957" y="2002"/>
                    </a:cubicBezTo>
                    <a:cubicBezTo>
                      <a:pt x="31189" y="2669"/>
                      <a:pt x="30656" y="3503"/>
                      <a:pt x="30389" y="4371"/>
                    </a:cubicBezTo>
                    <a:cubicBezTo>
                      <a:pt x="30355" y="4504"/>
                      <a:pt x="30322" y="4671"/>
                      <a:pt x="30289" y="4804"/>
                    </a:cubicBezTo>
                    <a:cubicBezTo>
                      <a:pt x="30222" y="4938"/>
                      <a:pt x="30189" y="5105"/>
                      <a:pt x="30155" y="5205"/>
                    </a:cubicBezTo>
                    <a:lnTo>
                      <a:pt x="29888" y="5972"/>
                    </a:lnTo>
                    <a:cubicBezTo>
                      <a:pt x="29688" y="6506"/>
                      <a:pt x="29455" y="7039"/>
                      <a:pt x="29221" y="7540"/>
                    </a:cubicBezTo>
                    <a:lnTo>
                      <a:pt x="29155" y="7706"/>
                    </a:lnTo>
                    <a:cubicBezTo>
                      <a:pt x="28954" y="8173"/>
                      <a:pt x="28688" y="8674"/>
                      <a:pt x="28621" y="9208"/>
                    </a:cubicBezTo>
                    <a:cubicBezTo>
                      <a:pt x="28554" y="9374"/>
                      <a:pt x="28554" y="9608"/>
                      <a:pt x="28554" y="9775"/>
                    </a:cubicBezTo>
                    <a:cubicBezTo>
                      <a:pt x="28321" y="9808"/>
                      <a:pt x="28121" y="9841"/>
                      <a:pt x="27887" y="9875"/>
                    </a:cubicBezTo>
                    <a:cubicBezTo>
                      <a:pt x="27687" y="9941"/>
                      <a:pt x="27520" y="10008"/>
                      <a:pt x="27353" y="10108"/>
                    </a:cubicBezTo>
                    <a:cubicBezTo>
                      <a:pt x="27187" y="10175"/>
                      <a:pt x="27020" y="10275"/>
                      <a:pt x="26853" y="10375"/>
                    </a:cubicBezTo>
                    <a:cubicBezTo>
                      <a:pt x="26353" y="10675"/>
                      <a:pt x="25986" y="11109"/>
                      <a:pt x="25552" y="11509"/>
                    </a:cubicBezTo>
                    <a:lnTo>
                      <a:pt x="25519" y="11543"/>
                    </a:lnTo>
                    <a:cubicBezTo>
                      <a:pt x="25285" y="11809"/>
                      <a:pt x="25118" y="12010"/>
                      <a:pt x="24885" y="12176"/>
                    </a:cubicBezTo>
                    <a:cubicBezTo>
                      <a:pt x="24651" y="12376"/>
                      <a:pt x="24385" y="12610"/>
                      <a:pt x="24151" y="12777"/>
                    </a:cubicBezTo>
                    <a:cubicBezTo>
                      <a:pt x="23951" y="12877"/>
                      <a:pt x="23684" y="13010"/>
                      <a:pt x="23451" y="13110"/>
                    </a:cubicBezTo>
                    <a:cubicBezTo>
                      <a:pt x="23317" y="13144"/>
                      <a:pt x="23150" y="13177"/>
                      <a:pt x="23017" y="13177"/>
                    </a:cubicBezTo>
                    <a:lnTo>
                      <a:pt x="21716" y="13177"/>
                    </a:lnTo>
                    <a:cubicBezTo>
                      <a:pt x="21616" y="13177"/>
                      <a:pt x="21549" y="13177"/>
                      <a:pt x="21482" y="13210"/>
                    </a:cubicBezTo>
                    <a:cubicBezTo>
                      <a:pt x="20982" y="13310"/>
                      <a:pt x="20515" y="13477"/>
                      <a:pt x="20048" y="13777"/>
                    </a:cubicBezTo>
                    <a:cubicBezTo>
                      <a:pt x="19881" y="13878"/>
                      <a:pt x="19681" y="13978"/>
                      <a:pt x="19514" y="14144"/>
                    </a:cubicBezTo>
                    <a:cubicBezTo>
                      <a:pt x="19448" y="14111"/>
                      <a:pt x="19314" y="14044"/>
                      <a:pt x="19214" y="14044"/>
                    </a:cubicBezTo>
                    <a:cubicBezTo>
                      <a:pt x="19047" y="14011"/>
                      <a:pt x="18847" y="14011"/>
                      <a:pt x="18714" y="14011"/>
                    </a:cubicBezTo>
                    <a:lnTo>
                      <a:pt x="18647" y="14011"/>
                    </a:lnTo>
                    <a:cubicBezTo>
                      <a:pt x="18347" y="14011"/>
                      <a:pt x="18147" y="13978"/>
                      <a:pt x="17947" y="13944"/>
                    </a:cubicBezTo>
                    <a:cubicBezTo>
                      <a:pt x="17713" y="13878"/>
                      <a:pt x="17513" y="13811"/>
                      <a:pt x="17346" y="13711"/>
                    </a:cubicBezTo>
                    <a:cubicBezTo>
                      <a:pt x="17179" y="13677"/>
                      <a:pt x="17046" y="13611"/>
                      <a:pt x="16946" y="13544"/>
                    </a:cubicBezTo>
                    <a:cubicBezTo>
                      <a:pt x="16846" y="13477"/>
                      <a:pt x="16779" y="13444"/>
                      <a:pt x="16646" y="13344"/>
                    </a:cubicBezTo>
                    <a:cubicBezTo>
                      <a:pt x="16546" y="13277"/>
                      <a:pt x="16479" y="13210"/>
                      <a:pt x="16379" y="13144"/>
                    </a:cubicBezTo>
                    <a:cubicBezTo>
                      <a:pt x="16312" y="13044"/>
                      <a:pt x="16212" y="12977"/>
                      <a:pt x="16112" y="12877"/>
                    </a:cubicBezTo>
                    <a:cubicBezTo>
                      <a:pt x="15545" y="12443"/>
                      <a:pt x="15045" y="12110"/>
                      <a:pt x="14511" y="11843"/>
                    </a:cubicBezTo>
                    <a:cubicBezTo>
                      <a:pt x="13944" y="11609"/>
                      <a:pt x="13277" y="11442"/>
                      <a:pt x="12509" y="11442"/>
                    </a:cubicBezTo>
                    <a:cubicBezTo>
                      <a:pt x="12042" y="11442"/>
                      <a:pt x="11609" y="11476"/>
                      <a:pt x="11142" y="11543"/>
                    </a:cubicBezTo>
                    <a:cubicBezTo>
                      <a:pt x="10608" y="11676"/>
                      <a:pt x="9974" y="11843"/>
                      <a:pt x="9274" y="12110"/>
                    </a:cubicBezTo>
                    <a:cubicBezTo>
                      <a:pt x="8540" y="12343"/>
                      <a:pt x="8006" y="12543"/>
                      <a:pt x="7506" y="12810"/>
                    </a:cubicBezTo>
                    <a:cubicBezTo>
                      <a:pt x="6472" y="13344"/>
                      <a:pt x="5471" y="14011"/>
                      <a:pt x="4604" y="14845"/>
                    </a:cubicBezTo>
                    <a:cubicBezTo>
                      <a:pt x="2836" y="16479"/>
                      <a:pt x="1502" y="18548"/>
                      <a:pt x="768" y="20816"/>
                    </a:cubicBezTo>
                    <a:cubicBezTo>
                      <a:pt x="367" y="21983"/>
                      <a:pt x="134" y="23151"/>
                      <a:pt x="34" y="24318"/>
                    </a:cubicBezTo>
                    <a:cubicBezTo>
                      <a:pt x="0" y="24952"/>
                      <a:pt x="0" y="25519"/>
                      <a:pt x="101" y="26053"/>
                    </a:cubicBezTo>
                    <a:cubicBezTo>
                      <a:pt x="134" y="26553"/>
                      <a:pt x="267" y="27120"/>
                      <a:pt x="434" y="27687"/>
                    </a:cubicBezTo>
                    <a:cubicBezTo>
                      <a:pt x="701" y="28655"/>
                      <a:pt x="1268" y="29555"/>
                      <a:pt x="1935" y="30356"/>
                    </a:cubicBezTo>
                    <a:cubicBezTo>
                      <a:pt x="2602" y="31123"/>
                      <a:pt x="3436" y="31724"/>
                      <a:pt x="4337" y="32191"/>
                    </a:cubicBezTo>
                    <a:cubicBezTo>
                      <a:pt x="5271" y="32591"/>
                      <a:pt x="6305" y="32824"/>
                      <a:pt x="7439" y="32858"/>
                    </a:cubicBezTo>
                    <a:lnTo>
                      <a:pt x="7506" y="32858"/>
                    </a:lnTo>
                    <a:cubicBezTo>
                      <a:pt x="8473" y="32858"/>
                      <a:pt x="9441" y="32691"/>
                      <a:pt x="10341" y="32357"/>
                    </a:cubicBezTo>
                    <a:cubicBezTo>
                      <a:pt x="11042" y="32091"/>
                      <a:pt x="11809" y="31724"/>
                      <a:pt x="12643" y="31190"/>
                    </a:cubicBezTo>
                    <a:cubicBezTo>
                      <a:pt x="13377" y="30723"/>
                      <a:pt x="14111" y="30156"/>
                      <a:pt x="14878" y="29489"/>
                    </a:cubicBezTo>
                    <a:cubicBezTo>
                      <a:pt x="15678" y="28822"/>
                      <a:pt x="16379" y="28054"/>
                      <a:pt x="17046" y="27254"/>
                    </a:cubicBezTo>
                    <a:cubicBezTo>
                      <a:pt x="17179" y="27521"/>
                      <a:pt x="17346" y="27821"/>
                      <a:pt x="17513" y="28088"/>
                    </a:cubicBezTo>
                    <a:cubicBezTo>
                      <a:pt x="17980" y="28822"/>
                      <a:pt x="18514" y="29489"/>
                      <a:pt x="19114" y="30056"/>
                    </a:cubicBezTo>
                    <a:cubicBezTo>
                      <a:pt x="19781" y="30690"/>
                      <a:pt x="20515" y="31223"/>
                      <a:pt x="21316" y="31690"/>
                    </a:cubicBezTo>
                    <a:cubicBezTo>
                      <a:pt x="22116" y="32157"/>
                      <a:pt x="23017" y="32558"/>
                      <a:pt x="23984" y="32924"/>
                    </a:cubicBezTo>
                    <a:cubicBezTo>
                      <a:pt x="24885" y="33258"/>
                      <a:pt x="25852" y="33558"/>
                      <a:pt x="26853" y="33758"/>
                    </a:cubicBezTo>
                    <a:cubicBezTo>
                      <a:pt x="27820" y="33992"/>
                      <a:pt x="28788" y="34059"/>
                      <a:pt x="29688" y="34059"/>
                    </a:cubicBezTo>
                    <a:cubicBezTo>
                      <a:pt x="30722" y="34059"/>
                      <a:pt x="31690" y="33925"/>
                      <a:pt x="32557" y="33692"/>
                    </a:cubicBezTo>
                    <a:cubicBezTo>
                      <a:pt x="33057" y="33558"/>
                      <a:pt x="33524" y="33391"/>
                      <a:pt x="33991" y="33191"/>
                    </a:cubicBezTo>
                    <a:cubicBezTo>
                      <a:pt x="34392" y="33025"/>
                      <a:pt x="34825" y="32758"/>
                      <a:pt x="35326" y="32424"/>
                    </a:cubicBezTo>
                    <a:cubicBezTo>
                      <a:pt x="36060" y="31924"/>
                      <a:pt x="36793" y="31323"/>
                      <a:pt x="37461" y="30523"/>
                    </a:cubicBezTo>
                    <a:cubicBezTo>
                      <a:pt x="37994" y="29889"/>
                      <a:pt x="38461" y="29088"/>
                      <a:pt x="38862" y="28254"/>
                    </a:cubicBezTo>
                    <a:cubicBezTo>
                      <a:pt x="39195" y="27521"/>
                      <a:pt x="39495" y="26687"/>
                      <a:pt x="39662" y="25719"/>
                    </a:cubicBezTo>
                    <a:cubicBezTo>
                      <a:pt x="39829" y="24885"/>
                      <a:pt x="39896" y="24051"/>
                      <a:pt x="39896" y="23151"/>
                    </a:cubicBezTo>
                    <a:cubicBezTo>
                      <a:pt x="39896" y="21716"/>
                      <a:pt x="39695" y="20249"/>
                      <a:pt x="39295" y="18848"/>
                    </a:cubicBezTo>
                    <a:cubicBezTo>
                      <a:pt x="40162" y="18414"/>
                      <a:pt x="41030" y="17814"/>
                      <a:pt x="41864" y="16913"/>
                    </a:cubicBezTo>
                    <a:cubicBezTo>
                      <a:pt x="42698" y="16046"/>
                      <a:pt x="43365" y="14978"/>
                      <a:pt x="43965" y="13711"/>
                    </a:cubicBezTo>
                    <a:cubicBezTo>
                      <a:pt x="44499" y="12510"/>
                      <a:pt x="44866" y="11209"/>
                      <a:pt x="45033" y="9875"/>
                    </a:cubicBezTo>
                    <a:cubicBezTo>
                      <a:pt x="45400" y="7039"/>
                      <a:pt x="44799" y="4371"/>
                      <a:pt x="43298" y="2636"/>
                    </a:cubicBezTo>
                    <a:cubicBezTo>
                      <a:pt x="42464" y="1635"/>
                      <a:pt x="41297" y="835"/>
                      <a:pt x="39996" y="401"/>
                    </a:cubicBezTo>
                    <a:cubicBezTo>
                      <a:pt x="39562" y="301"/>
                      <a:pt x="39162" y="168"/>
                      <a:pt x="38695" y="68"/>
                    </a:cubicBezTo>
                    <a:cubicBezTo>
                      <a:pt x="38395" y="1"/>
                      <a:pt x="37961" y="1"/>
                      <a:pt x="37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660225" y="454952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34"/>
                      <a:pt x="1" y="268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268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736950" y="45178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34"/>
                    </a:cubicBezTo>
                    <a:cubicBezTo>
                      <a:pt x="1" y="634"/>
                      <a:pt x="201" y="834"/>
                      <a:pt x="434" y="834"/>
                    </a:cubicBezTo>
                    <a:cubicBezTo>
                      <a:pt x="634" y="834"/>
                      <a:pt x="835" y="634"/>
                      <a:pt x="835" y="434"/>
                    </a:cubicBezTo>
                    <a:cubicBezTo>
                      <a:pt x="835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73725" y="4400250"/>
                <a:ext cx="2920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9" extrusionOk="0">
                    <a:moveTo>
                      <a:pt x="567" y="1"/>
                    </a:moveTo>
                    <a:cubicBezTo>
                      <a:pt x="234" y="1"/>
                      <a:pt x="0" y="234"/>
                      <a:pt x="0" y="568"/>
                    </a:cubicBezTo>
                    <a:cubicBezTo>
                      <a:pt x="0" y="868"/>
                      <a:pt x="234" y="1168"/>
                      <a:pt x="567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815350" y="4470300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1"/>
                    </a:moveTo>
                    <a:cubicBezTo>
                      <a:pt x="134" y="1"/>
                      <a:pt x="0" y="101"/>
                      <a:pt x="0" y="268"/>
                    </a:cubicBezTo>
                    <a:cubicBezTo>
                      <a:pt x="0" y="434"/>
                      <a:pt x="134" y="568"/>
                      <a:pt x="267" y="568"/>
                    </a:cubicBezTo>
                    <a:cubicBezTo>
                      <a:pt x="467" y="568"/>
                      <a:pt x="567" y="434"/>
                      <a:pt x="567" y="268"/>
                    </a:cubicBezTo>
                    <a:cubicBezTo>
                      <a:pt x="567" y="101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840350" y="4518675"/>
                <a:ext cx="142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1" extrusionOk="0">
                    <a:moveTo>
                      <a:pt x="301" y="1"/>
                    </a:moveTo>
                    <a:cubicBezTo>
                      <a:pt x="168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cubicBezTo>
                      <a:pt x="468" y="601"/>
                      <a:pt x="568" y="468"/>
                      <a:pt x="568" y="301"/>
                    </a:cubicBezTo>
                    <a:cubicBezTo>
                      <a:pt x="568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782825" y="456287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1"/>
                    </a:moveTo>
                    <a:cubicBezTo>
                      <a:pt x="301" y="1"/>
                      <a:pt x="0" y="301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1"/>
                      <a:pt x="6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718600" y="4606250"/>
                <a:ext cx="250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501" y="0"/>
                    </a:moveTo>
                    <a:cubicBezTo>
                      <a:pt x="234" y="0"/>
                      <a:pt x="1" y="234"/>
                      <a:pt x="1" y="500"/>
                    </a:cubicBezTo>
                    <a:cubicBezTo>
                      <a:pt x="1" y="801"/>
                      <a:pt x="234" y="1001"/>
                      <a:pt x="501" y="1001"/>
                    </a:cubicBezTo>
                    <a:cubicBezTo>
                      <a:pt x="768" y="1001"/>
                      <a:pt x="1002" y="767"/>
                      <a:pt x="1002" y="500"/>
                    </a:cubicBezTo>
                    <a:cubicBezTo>
                      <a:pt x="1002" y="234"/>
                      <a:pt x="735" y="0"/>
                      <a:pt x="5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791150" y="4505325"/>
                <a:ext cx="16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8" extrusionOk="0">
                    <a:moveTo>
                      <a:pt x="334" y="1"/>
                    </a:moveTo>
                    <a:cubicBezTo>
                      <a:pt x="168" y="1"/>
                      <a:pt x="1" y="134"/>
                      <a:pt x="1" y="334"/>
                    </a:cubicBezTo>
                    <a:cubicBezTo>
                      <a:pt x="1" y="501"/>
                      <a:pt x="168" y="668"/>
                      <a:pt x="334" y="668"/>
                    </a:cubicBezTo>
                    <a:cubicBezTo>
                      <a:pt x="501" y="668"/>
                      <a:pt x="668" y="501"/>
                      <a:pt x="668" y="334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740300" y="447030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1"/>
                      <a:pt x="0" y="34"/>
                      <a:pt x="0" y="101"/>
                    </a:cubicBezTo>
                    <a:cubicBezTo>
                      <a:pt x="0" y="201"/>
                      <a:pt x="33" y="234"/>
                      <a:pt x="134" y="234"/>
                    </a:cubicBezTo>
                    <a:cubicBezTo>
                      <a:pt x="200" y="234"/>
                      <a:pt x="234" y="201"/>
                      <a:pt x="234" y="101"/>
                    </a:cubicBezTo>
                    <a:cubicBezTo>
                      <a:pt x="234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781150" y="438357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1"/>
                      <a:pt x="1" y="301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899575" y="444612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0"/>
                    </a:moveTo>
                    <a:cubicBezTo>
                      <a:pt x="267" y="0"/>
                      <a:pt x="0" y="234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0"/>
                      <a:pt x="6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875375" y="4508675"/>
                <a:ext cx="192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401" y="734"/>
                    </a:cubicBezTo>
                    <a:cubicBezTo>
                      <a:pt x="601" y="734"/>
                      <a:pt x="768" y="567"/>
                      <a:pt x="768" y="367"/>
                    </a:cubicBezTo>
                    <a:cubicBezTo>
                      <a:pt x="768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833700" y="4422775"/>
                <a:ext cx="150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01" extrusionOk="0">
                    <a:moveTo>
                      <a:pt x="300" y="0"/>
                    </a:moveTo>
                    <a:cubicBezTo>
                      <a:pt x="134" y="0"/>
                      <a:pt x="0" y="134"/>
                      <a:pt x="0" y="301"/>
                    </a:cubicBezTo>
                    <a:cubicBezTo>
                      <a:pt x="0" y="467"/>
                      <a:pt x="134" y="601"/>
                      <a:pt x="300" y="601"/>
                    </a:cubicBezTo>
                    <a:cubicBezTo>
                      <a:pt x="467" y="601"/>
                      <a:pt x="601" y="467"/>
                      <a:pt x="601" y="301"/>
                    </a:cubicBezTo>
                    <a:cubicBezTo>
                      <a:pt x="601" y="134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921250" y="4405250"/>
                <a:ext cx="16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9" extrusionOk="0">
                    <a:moveTo>
                      <a:pt x="334" y="1"/>
                    </a:moveTo>
                    <a:cubicBezTo>
                      <a:pt x="167" y="1"/>
                      <a:pt x="1" y="168"/>
                      <a:pt x="1" y="335"/>
                    </a:cubicBezTo>
                    <a:cubicBezTo>
                      <a:pt x="1" y="501"/>
                      <a:pt x="167" y="668"/>
                      <a:pt x="334" y="668"/>
                    </a:cubicBezTo>
                    <a:cubicBezTo>
                      <a:pt x="501" y="668"/>
                      <a:pt x="668" y="501"/>
                      <a:pt x="668" y="335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679425" y="4510350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0" y="0"/>
                    </a:moveTo>
                    <a:cubicBezTo>
                      <a:pt x="300" y="0"/>
                      <a:pt x="0" y="267"/>
                      <a:pt x="0" y="600"/>
                    </a:cubicBezTo>
                    <a:cubicBezTo>
                      <a:pt x="0" y="901"/>
                      <a:pt x="267" y="1168"/>
                      <a:pt x="600" y="1168"/>
                    </a:cubicBezTo>
                    <a:cubicBezTo>
                      <a:pt x="901" y="1168"/>
                      <a:pt x="1168" y="934"/>
                      <a:pt x="1168" y="600"/>
                    </a:cubicBezTo>
                    <a:cubicBezTo>
                      <a:pt x="1168" y="300"/>
                      <a:pt x="934" y="0"/>
                      <a:pt x="6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025500" y="4308525"/>
                <a:ext cx="38695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5478" h="16346" extrusionOk="0">
                    <a:moveTo>
                      <a:pt x="7305" y="1"/>
                    </a:moveTo>
                    <a:cubicBezTo>
                      <a:pt x="6338" y="1"/>
                      <a:pt x="5337" y="167"/>
                      <a:pt x="4403" y="534"/>
                    </a:cubicBezTo>
                    <a:cubicBezTo>
                      <a:pt x="3970" y="701"/>
                      <a:pt x="3569" y="901"/>
                      <a:pt x="3102" y="1168"/>
                    </a:cubicBezTo>
                    <a:cubicBezTo>
                      <a:pt x="2669" y="1368"/>
                      <a:pt x="2302" y="1668"/>
                      <a:pt x="1968" y="2002"/>
                    </a:cubicBezTo>
                    <a:cubicBezTo>
                      <a:pt x="1234" y="2669"/>
                      <a:pt x="667" y="3503"/>
                      <a:pt x="434" y="4370"/>
                    </a:cubicBezTo>
                    <a:cubicBezTo>
                      <a:pt x="401" y="4504"/>
                      <a:pt x="334" y="4570"/>
                      <a:pt x="334" y="4704"/>
                    </a:cubicBezTo>
                    <a:lnTo>
                      <a:pt x="300" y="4837"/>
                    </a:lnTo>
                    <a:cubicBezTo>
                      <a:pt x="267" y="4971"/>
                      <a:pt x="234" y="5138"/>
                      <a:pt x="167" y="5238"/>
                    </a:cubicBezTo>
                    <a:cubicBezTo>
                      <a:pt x="134" y="5404"/>
                      <a:pt x="100" y="5538"/>
                      <a:pt x="0" y="5705"/>
                    </a:cubicBezTo>
                    <a:cubicBezTo>
                      <a:pt x="100" y="5638"/>
                      <a:pt x="134" y="5538"/>
                      <a:pt x="234" y="5404"/>
                    </a:cubicBezTo>
                    <a:cubicBezTo>
                      <a:pt x="467" y="5071"/>
                      <a:pt x="667" y="4704"/>
                      <a:pt x="934" y="4370"/>
                    </a:cubicBezTo>
                    <a:cubicBezTo>
                      <a:pt x="1068" y="4204"/>
                      <a:pt x="1168" y="4037"/>
                      <a:pt x="1335" y="3870"/>
                    </a:cubicBezTo>
                    <a:lnTo>
                      <a:pt x="1768" y="3470"/>
                    </a:lnTo>
                    <a:cubicBezTo>
                      <a:pt x="2102" y="3169"/>
                      <a:pt x="2469" y="2969"/>
                      <a:pt x="2836" y="2736"/>
                    </a:cubicBezTo>
                    <a:cubicBezTo>
                      <a:pt x="3269" y="2536"/>
                      <a:pt x="3670" y="2369"/>
                      <a:pt x="4103" y="2235"/>
                    </a:cubicBezTo>
                    <a:cubicBezTo>
                      <a:pt x="4503" y="2135"/>
                      <a:pt x="4970" y="2035"/>
                      <a:pt x="5404" y="2002"/>
                    </a:cubicBezTo>
                    <a:cubicBezTo>
                      <a:pt x="5638" y="1969"/>
                      <a:pt x="5838" y="1969"/>
                      <a:pt x="6105" y="1969"/>
                    </a:cubicBezTo>
                    <a:cubicBezTo>
                      <a:pt x="6305" y="1969"/>
                      <a:pt x="6472" y="1969"/>
                      <a:pt x="6672" y="2002"/>
                    </a:cubicBezTo>
                    <a:cubicBezTo>
                      <a:pt x="7072" y="2035"/>
                      <a:pt x="7406" y="2069"/>
                      <a:pt x="7739" y="2169"/>
                    </a:cubicBezTo>
                    <a:cubicBezTo>
                      <a:pt x="8106" y="2235"/>
                      <a:pt x="8473" y="2369"/>
                      <a:pt x="8807" y="2502"/>
                    </a:cubicBezTo>
                    <a:cubicBezTo>
                      <a:pt x="9140" y="2636"/>
                      <a:pt x="9474" y="2803"/>
                      <a:pt x="9807" y="3003"/>
                    </a:cubicBezTo>
                    <a:cubicBezTo>
                      <a:pt x="10441" y="3370"/>
                      <a:pt x="11008" y="3837"/>
                      <a:pt x="11508" y="4370"/>
                    </a:cubicBezTo>
                    <a:cubicBezTo>
                      <a:pt x="12509" y="5471"/>
                      <a:pt x="13243" y="6839"/>
                      <a:pt x="13610" y="8307"/>
                    </a:cubicBezTo>
                    <a:cubicBezTo>
                      <a:pt x="13810" y="9040"/>
                      <a:pt x="13944" y="9808"/>
                      <a:pt x="13977" y="10541"/>
                    </a:cubicBezTo>
                    <a:cubicBezTo>
                      <a:pt x="14010" y="11309"/>
                      <a:pt x="13977" y="12076"/>
                      <a:pt x="13843" y="12843"/>
                    </a:cubicBezTo>
                    <a:cubicBezTo>
                      <a:pt x="13810" y="13210"/>
                      <a:pt x="13743" y="13577"/>
                      <a:pt x="13610" y="13911"/>
                    </a:cubicBezTo>
                    <a:cubicBezTo>
                      <a:pt x="13477" y="14411"/>
                      <a:pt x="13276" y="14878"/>
                      <a:pt x="13076" y="15345"/>
                    </a:cubicBezTo>
                    <a:cubicBezTo>
                      <a:pt x="12909" y="15678"/>
                      <a:pt x="12709" y="16012"/>
                      <a:pt x="12509" y="16346"/>
                    </a:cubicBezTo>
                    <a:cubicBezTo>
                      <a:pt x="13110" y="15578"/>
                      <a:pt x="13610" y="14744"/>
                      <a:pt x="14010" y="13777"/>
                    </a:cubicBezTo>
                    <a:cubicBezTo>
                      <a:pt x="14577" y="12576"/>
                      <a:pt x="14944" y="11275"/>
                      <a:pt x="15111" y="9974"/>
                    </a:cubicBezTo>
                    <a:cubicBezTo>
                      <a:pt x="15478" y="7106"/>
                      <a:pt x="14844" y="4470"/>
                      <a:pt x="13343" y="2702"/>
                    </a:cubicBezTo>
                    <a:cubicBezTo>
                      <a:pt x="12509" y="1702"/>
                      <a:pt x="11342" y="901"/>
                      <a:pt x="10007" y="501"/>
                    </a:cubicBezTo>
                    <a:cubicBezTo>
                      <a:pt x="9607" y="367"/>
                      <a:pt x="9140" y="234"/>
                      <a:pt x="8740" y="167"/>
                    </a:cubicBezTo>
                    <a:cubicBezTo>
                      <a:pt x="8306" y="67"/>
                      <a:pt x="7806" y="34"/>
                      <a:pt x="7305" y="34"/>
                    </a:cubicBezTo>
                    <a:lnTo>
                      <a:pt x="7305" y="1"/>
                    </a:ln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843700" y="4550375"/>
                <a:ext cx="433675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17347" h="24318" extrusionOk="0">
                    <a:moveTo>
                      <a:pt x="5604" y="0"/>
                    </a:moveTo>
                    <a:cubicBezTo>
                      <a:pt x="5504" y="67"/>
                      <a:pt x="5338" y="134"/>
                      <a:pt x="5171" y="167"/>
                    </a:cubicBezTo>
                    <a:cubicBezTo>
                      <a:pt x="4937" y="200"/>
                      <a:pt x="4770" y="300"/>
                      <a:pt x="4604" y="367"/>
                    </a:cubicBezTo>
                    <a:cubicBezTo>
                      <a:pt x="4437" y="467"/>
                      <a:pt x="4270" y="534"/>
                      <a:pt x="4103" y="667"/>
                    </a:cubicBezTo>
                    <a:cubicBezTo>
                      <a:pt x="3603" y="968"/>
                      <a:pt x="3203" y="1401"/>
                      <a:pt x="2869" y="1801"/>
                    </a:cubicBezTo>
                    <a:lnTo>
                      <a:pt x="2836" y="1835"/>
                    </a:lnTo>
                    <a:lnTo>
                      <a:pt x="2202" y="2469"/>
                    </a:lnTo>
                    <a:cubicBezTo>
                      <a:pt x="2002" y="2669"/>
                      <a:pt x="1735" y="2836"/>
                      <a:pt x="1435" y="3036"/>
                    </a:cubicBezTo>
                    <a:cubicBezTo>
                      <a:pt x="1235" y="3169"/>
                      <a:pt x="1001" y="3303"/>
                      <a:pt x="734" y="3369"/>
                    </a:cubicBezTo>
                    <a:cubicBezTo>
                      <a:pt x="567" y="3403"/>
                      <a:pt x="434" y="3469"/>
                      <a:pt x="334" y="3469"/>
                    </a:cubicBezTo>
                    <a:lnTo>
                      <a:pt x="0" y="3469"/>
                    </a:lnTo>
                    <a:cubicBezTo>
                      <a:pt x="67" y="3503"/>
                      <a:pt x="100" y="3536"/>
                      <a:pt x="201" y="3569"/>
                    </a:cubicBezTo>
                    <a:cubicBezTo>
                      <a:pt x="334" y="3636"/>
                      <a:pt x="401" y="3669"/>
                      <a:pt x="534" y="3669"/>
                    </a:cubicBezTo>
                    <a:lnTo>
                      <a:pt x="934" y="3669"/>
                    </a:lnTo>
                    <a:cubicBezTo>
                      <a:pt x="1268" y="3636"/>
                      <a:pt x="1602" y="3503"/>
                      <a:pt x="1902" y="3369"/>
                    </a:cubicBezTo>
                    <a:cubicBezTo>
                      <a:pt x="2536" y="3069"/>
                      <a:pt x="3103" y="2735"/>
                      <a:pt x="3736" y="2469"/>
                    </a:cubicBezTo>
                    <a:cubicBezTo>
                      <a:pt x="4037" y="2335"/>
                      <a:pt x="4370" y="2168"/>
                      <a:pt x="4670" y="2068"/>
                    </a:cubicBezTo>
                    <a:cubicBezTo>
                      <a:pt x="4837" y="2035"/>
                      <a:pt x="4937" y="2002"/>
                      <a:pt x="5104" y="1968"/>
                    </a:cubicBezTo>
                    <a:cubicBezTo>
                      <a:pt x="5237" y="1968"/>
                      <a:pt x="5371" y="1902"/>
                      <a:pt x="5504" y="1902"/>
                    </a:cubicBezTo>
                    <a:lnTo>
                      <a:pt x="5538" y="1902"/>
                    </a:lnTo>
                    <a:cubicBezTo>
                      <a:pt x="5671" y="1902"/>
                      <a:pt x="5838" y="1902"/>
                      <a:pt x="5938" y="1968"/>
                    </a:cubicBezTo>
                    <a:cubicBezTo>
                      <a:pt x="6171" y="2002"/>
                      <a:pt x="6338" y="2068"/>
                      <a:pt x="6538" y="2135"/>
                    </a:cubicBezTo>
                    <a:cubicBezTo>
                      <a:pt x="6872" y="2235"/>
                      <a:pt x="7239" y="2402"/>
                      <a:pt x="7572" y="2569"/>
                    </a:cubicBezTo>
                    <a:cubicBezTo>
                      <a:pt x="8240" y="2969"/>
                      <a:pt x="8873" y="3469"/>
                      <a:pt x="9407" y="4003"/>
                    </a:cubicBezTo>
                    <a:cubicBezTo>
                      <a:pt x="10041" y="4637"/>
                      <a:pt x="10575" y="5337"/>
                      <a:pt x="11042" y="6071"/>
                    </a:cubicBezTo>
                    <a:cubicBezTo>
                      <a:pt x="11542" y="6838"/>
                      <a:pt x="11942" y="7639"/>
                      <a:pt x="12343" y="8406"/>
                    </a:cubicBezTo>
                    <a:cubicBezTo>
                      <a:pt x="12509" y="8806"/>
                      <a:pt x="12676" y="9173"/>
                      <a:pt x="12843" y="9574"/>
                    </a:cubicBezTo>
                    <a:cubicBezTo>
                      <a:pt x="12910" y="9807"/>
                      <a:pt x="13010" y="9974"/>
                      <a:pt x="13043" y="10174"/>
                    </a:cubicBezTo>
                    <a:cubicBezTo>
                      <a:pt x="13076" y="10241"/>
                      <a:pt x="13110" y="10341"/>
                      <a:pt x="13110" y="10408"/>
                    </a:cubicBezTo>
                    <a:cubicBezTo>
                      <a:pt x="13110" y="10474"/>
                      <a:pt x="13176" y="10508"/>
                      <a:pt x="13176" y="10541"/>
                    </a:cubicBezTo>
                    <a:cubicBezTo>
                      <a:pt x="13210" y="10708"/>
                      <a:pt x="13243" y="10908"/>
                      <a:pt x="13277" y="11075"/>
                    </a:cubicBezTo>
                    <a:cubicBezTo>
                      <a:pt x="13343" y="11342"/>
                      <a:pt x="13377" y="11575"/>
                      <a:pt x="13377" y="11842"/>
                    </a:cubicBezTo>
                    <a:cubicBezTo>
                      <a:pt x="13410" y="12142"/>
                      <a:pt x="13410" y="12409"/>
                      <a:pt x="13443" y="12676"/>
                    </a:cubicBezTo>
                    <a:cubicBezTo>
                      <a:pt x="13443" y="12909"/>
                      <a:pt x="13510" y="13210"/>
                      <a:pt x="13510" y="13476"/>
                    </a:cubicBezTo>
                    <a:lnTo>
                      <a:pt x="13510" y="13810"/>
                    </a:lnTo>
                    <a:cubicBezTo>
                      <a:pt x="13510" y="13877"/>
                      <a:pt x="13510" y="13977"/>
                      <a:pt x="13443" y="14044"/>
                    </a:cubicBezTo>
                    <a:cubicBezTo>
                      <a:pt x="13443" y="14144"/>
                      <a:pt x="13410" y="14210"/>
                      <a:pt x="13377" y="14244"/>
                    </a:cubicBezTo>
                    <a:cubicBezTo>
                      <a:pt x="13343" y="14310"/>
                      <a:pt x="13343" y="14344"/>
                      <a:pt x="13277" y="14377"/>
                    </a:cubicBezTo>
                    <a:cubicBezTo>
                      <a:pt x="13243" y="14410"/>
                      <a:pt x="13210" y="14410"/>
                      <a:pt x="13110" y="14410"/>
                    </a:cubicBezTo>
                    <a:cubicBezTo>
                      <a:pt x="13076" y="14410"/>
                      <a:pt x="13043" y="14377"/>
                      <a:pt x="13010" y="14344"/>
                    </a:cubicBezTo>
                    <a:cubicBezTo>
                      <a:pt x="12910" y="14310"/>
                      <a:pt x="12876" y="14210"/>
                      <a:pt x="12843" y="14144"/>
                    </a:cubicBezTo>
                    <a:cubicBezTo>
                      <a:pt x="12743" y="14044"/>
                      <a:pt x="12709" y="13910"/>
                      <a:pt x="12676" y="13810"/>
                    </a:cubicBezTo>
                    <a:cubicBezTo>
                      <a:pt x="12609" y="13710"/>
                      <a:pt x="12576" y="13677"/>
                      <a:pt x="12576" y="13577"/>
                    </a:cubicBezTo>
                    <a:cubicBezTo>
                      <a:pt x="12543" y="13543"/>
                      <a:pt x="12543" y="13476"/>
                      <a:pt x="12509" y="13410"/>
                    </a:cubicBezTo>
                    <a:cubicBezTo>
                      <a:pt x="12443" y="13310"/>
                      <a:pt x="12409" y="13143"/>
                      <a:pt x="12376" y="13009"/>
                    </a:cubicBezTo>
                    <a:cubicBezTo>
                      <a:pt x="12276" y="12676"/>
                      <a:pt x="12209" y="12376"/>
                      <a:pt x="12076" y="12075"/>
                    </a:cubicBezTo>
                    <a:lnTo>
                      <a:pt x="12076" y="12042"/>
                    </a:lnTo>
                    <a:cubicBezTo>
                      <a:pt x="12042" y="11909"/>
                      <a:pt x="11942" y="11842"/>
                      <a:pt x="11909" y="11742"/>
                    </a:cubicBezTo>
                    <a:cubicBezTo>
                      <a:pt x="11876" y="11675"/>
                      <a:pt x="11775" y="11642"/>
                      <a:pt x="11742" y="11575"/>
                    </a:cubicBezTo>
                    <a:cubicBezTo>
                      <a:pt x="11709" y="11542"/>
                      <a:pt x="11609" y="11508"/>
                      <a:pt x="11575" y="11508"/>
                    </a:cubicBezTo>
                    <a:cubicBezTo>
                      <a:pt x="11509" y="11475"/>
                      <a:pt x="11442" y="11475"/>
                      <a:pt x="11375" y="11475"/>
                    </a:cubicBezTo>
                    <a:lnTo>
                      <a:pt x="11108" y="11475"/>
                    </a:lnTo>
                    <a:cubicBezTo>
                      <a:pt x="11042" y="11475"/>
                      <a:pt x="11008" y="11508"/>
                      <a:pt x="10908" y="11508"/>
                    </a:cubicBezTo>
                    <a:cubicBezTo>
                      <a:pt x="10841" y="11542"/>
                      <a:pt x="10775" y="11575"/>
                      <a:pt x="10708" y="11642"/>
                    </a:cubicBezTo>
                    <a:cubicBezTo>
                      <a:pt x="10575" y="11709"/>
                      <a:pt x="10508" y="11842"/>
                      <a:pt x="10408" y="11909"/>
                    </a:cubicBezTo>
                    <a:cubicBezTo>
                      <a:pt x="10241" y="12176"/>
                      <a:pt x="10108" y="12409"/>
                      <a:pt x="10041" y="12676"/>
                    </a:cubicBezTo>
                    <a:lnTo>
                      <a:pt x="10041" y="12643"/>
                    </a:lnTo>
                    <a:lnTo>
                      <a:pt x="9907" y="13009"/>
                    </a:lnTo>
                    <a:cubicBezTo>
                      <a:pt x="9707" y="13677"/>
                      <a:pt x="9574" y="14344"/>
                      <a:pt x="9440" y="15011"/>
                    </a:cubicBezTo>
                    <a:cubicBezTo>
                      <a:pt x="9340" y="15645"/>
                      <a:pt x="9240" y="16245"/>
                      <a:pt x="9174" y="16879"/>
                    </a:cubicBezTo>
                    <a:cubicBezTo>
                      <a:pt x="9107" y="17146"/>
                      <a:pt x="9074" y="17346"/>
                      <a:pt x="9040" y="17579"/>
                    </a:cubicBezTo>
                    <a:cubicBezTo>
                      <a:pt x="9007" y="17713"/>
                      <a:pt x="9007" y="17813"/>
                      <a:pt x="8940" y="17913"/>
                    </a:cubicBezTo>
                    <a:cubicBezTo>
                      <a:pt x="8873" y="18146"/>
                      <a:pt x="8773" y="18347"/>
                      <a:pt x="8707" y="18513"/>
                    </a:cubicBezTo>
                    <a:cubicBezTo>
                      <a:pt x="8373" y="19314"/>
                      <a:pt x="7906" y="20048"/>
                      <a:pt x="7339" y="20682"/>
                    </a:cubicBezTo>
                    <a:cubicBezTo>
                      <a:pt x="6739" y="21315"/>
                      <a:pt x="6071" y="21816"/>
                      <a:pt x="5338" y="22216"/>
                    </a:cubicBezTo>
                    <a:cubicBezTo>
                      <a:pt x="4937" y="22416"/>
                      <a:pt x="4537" y="22583"/>
                      <a:pt x="4103" y="22750"/>
                    </a:cubicBezTo>
                    <a:cubicBezTo>
                      <a:pt x="3736" y="22883"/>
                      <a:pt x="3369" y="23017"/>
                      <a:pt x="2936" y="23150"/>
                    </a:cubicBezTo>
                    <a:cubicBezTo>
                      <a:pt x="2669" y="23217"/>
                      <a:pt x="2302" y="23317"/>
                      <a:pt x="2035" y="23384"/>
                    </a:cubicBezTo>
                    <a:cubicBezTo>
                      <a:pt x="2769" y="23650"/>
                      <a:pt x="3536" y="23851"/>
                      <a:pt x="4270" y="24017"/>
                    </a:cubicBezTo>
                    <a:cubicBezTo>
                      <a:pt x="5237" y="24217"/>
                      <a:pt x="6205" y="24318"/>
                      <a:pt x="7105" y="24318"/>
                    </a:cubicBezTo>
                    <a:cubicBezTo>
                      <a:pt x="8173" y="24318"/>
                      <a:pt x="9107" y="24184"/>
                      <a:pt x="10008" y="23917"/>
                    </a:cubicBezTo>
                    <a:cubicBezTo>
                      <a:pt x="10508" y="23817"/>
                      <a:pt x="10942" y="23650"/>
                      <a:pt x="11409" y="23417"/>
                    </a:cubicBezTo>
                    <a:cubicBezTo>
                      <a:pt x="11842" y="23250"/>
                      <a:pt x="12242" y="23017"/>
                      <a:pt x="12743" y="22683"/>
                    </a:cubicBezTo>
                    <a:cubicBezTo>
                      <a:pt x="13510" y="22183"/>
                      <a:pt x="14211" y="21549"/>
                      <a:pt x="14878" y="20748"/>
                    </a:cubicBezTo>
                    <a:cubicBezTo>
                      <a:pt x="15411" y="20148"/>
                      <a:pt x="15878" y="19347"/>
                      <a:pt x="16279" y="18513"/>
                    </a:cubicBezTo>
                    <a:cubicBezTo>
                      <a:pt x="16612" y="17746"/>
                      <a:pt x="16912" y="16912"/>
                      <a:pt x="17079" y="15978"/>
                    </a:cubicBezTo>
                    <a:cubicBezTo>
                      <a:pt x="17246" y="15144"/>
                      <a:pt x="17346" y="14244"/>
                      <a:pt x="17346" y="13376"/>
                    </a:cubicBezTo>
                    <a:cubicBezTo>
                      <a:pt x="17346" y="12075"/>
                      <a:pt x="17179" y="10808"/>
                      <a:pt x="16846" y="9540"/>
                    </a:cubicBezTo>
                    <a:lnTo>
                      <a:pt x="16846" y="9507"/>
                    </a:lnTo>
                    <a:cubicBezTo>
                      <a:pt x="16712" y="9073"/>
                      <a:pt x="16512" y="8640"/>
                      <a:pt x="16279" y="8239"/>
                    </a:cubicBezTo>
                    <a:lnTo>
                      <a:pt x="16279" y="8306"/>
                    </a:lnTo>
                    <a:cubicBezTo>
                      <a:pt x="15945" y="7639"/>
                      <a:pt x="15545" y="7005"/>
                      <a:pt x="15111" y="6371"/>
                    </a:cubicBezTo>
                    <a:cubicBezTo>
                      <a:pt x="14711" y="5804"/>
                      <a:pt x="14244" y="5237"/>
                      <a:pt x="13744" y="4704"/>
                    </a:cubicBezTo>
                    <a:cubicBezTo>
                      <a:pt x="12709" y="3536"/>
                      <a:pt x="11542" y="2402"/>
                      <a:pt x="10241" y="1535"/>
                    </a:cubicBezTo>
                    <a:cubicBezTo>
                      <a:pt x="9874" y="1301"/>
                      <a:pt x="9440" y="1034"/>
                      <a:pt x="9040" y="834"/>
                    </a:cubicBezTo>
                    <a:cubicBezTo>
                      <a:pt x="8607" y="634"/>
                      <a:pt x="8240" y="467"/>
                      <a:pt x="7773" y="300"/>
                    </a:cubicBezTo>
                    <a:lnTo>
                      <a:pt x="7806" y="300"/>
                    </a:lnTo>
                    <a:cubicBezTo>
                      <a:pt x="7739" y="234"/>
                      <a:pt x="7706" y="234"/>
                      <a:pt x="7606" y="200"/>
                    </a:cubicBezTo>
                    <a:cubicBezTo>
                      <a:pt x="7472" y="167"/>
                      <a:pt x="7372" y="134"/>
                      <a:pt x="7206" y="134"/>
                    </a:cubicBezTo>
                    <a:lnTo>
                      <a:pt x="7105" y="134"/>
                    </a:lnTo>
                    <a:cubicBezTo>
                      <a:pt x="6972" y="67"/>
                      <a:pt x="6839" y="67"/>
                      <a:pt x="6705" y="67"/>
                    </a:cubicBezTo>
                    <a:cubicBezTo>
                      <a:pt x="6405" y="34"/>
                      <a:pt x="6105" y="34"/>
                      <a:pt x="5805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343350" y="4648775"/>
                <a:ext cx="421975" cy="479525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19181" extrusionOk="0">
                    <a:moveTo>
                      <a:pt x="0" y="17346"/>
                    </a:moveTo>
                    <a:cubicBezTo>
                      <a:pt x="0" y="17413"/>
                      <a:pt x="33" y="17413"/>
                      <a:pt x="33" y="17413"/>
                    </a:cubicBezTo>
                    <a:cubicBezTo>
                      <a:pt x="63" y="17426"/>
                      <a:pt x="93" y="17439"/>
                      <a:pt x="122" y="17452"/>
                    </a:cubicBezTo>
                    <a:lnTo>
                      <a:pt x="122" y="17452"/>
                    </a:lnTo>
                    <a:cubicBezTo>
                      <a:pt x="81" y="17417"/>
                      <a:pt x="41" y="17382"/>
                      <a:pt x="0" y="17346"/>
                    </a:cubicBezTo>
                    <a:close/>
                    <a:moveTo>
                      <a:pt x="14544" y="0"/>
                    </a:moveTo>
                    <a:cubicBezTo>
                      <a:pt x="14410" y="67"/>
                      <a:pt x="14377" y="100"/>
                      <a:pt x="14277" y="134"/>
                    </a:cubicBezTo>
                    <a:cubicBezTo>
                      <a:pt x="14110" y="301"/>
                      <a:pt x="13943" y="534"/>
                      <a:pt x="13777" y="734"/>
                    </a:cubicBezTo>
                    <a:cubicBezTo>
                      <a:pt x="13610" y="934"/>
                      <a:pt x="13510" y="1134"/>
                      <a:pt x="13376" y="1368"/>
                    </a:cubicBezTo>
                    <a:cubicBezTo>
                      <a:pt x="12943" y="2102"/>
                      <a:pt x="12676" y="2902"/>
                      <a:pt x="12442" y="3736"/>
                    </a:cubicBezTo>
                    <a:lnTo>
                      <a:pt x="12442" y="3670"/>
                    </a:lnTo>
                    <a:cubicBezTo>
                      <a:pt x="12242" y="4437"/>
                      <a:pt x="12109" y="5171"/>
                      <a:pt x="12009" y="5938"/>
                    </a:cubicBezTo>
                    <a:cubicBezTo>
                      <a:pt x="11875" y="6672"/>
                      <a:pt x="11742" y="7472"/>
                      <a:pt x="11608" y="8240"/>
                    </a:cubicBezTo>
                    <a:cubicBezTo>
                      <a:pt x="11442" y="9140"/>
                      <a:pt x="11241" y="10074"/>
                      <a:pt x="10941" y="10941"/>
                    </a:cubicBezTo>
                    <a:cubicBezTo>
                      <a:pt x="10674" y="11842"/>
                      <a:pt x="10341" y="12743"/>
                      <a:pt x="9874" y="13510"/>
                    </a:cubicBezTo>
                    <a:cubicBezTo>
                      <a:pt x="9407" y="14311"/>
                      <a:pt x="8873" y="15111"/>
                      <a:pt x="8239" y="15778"/>
                    </a:cubicBezTo>
                    <a:cubicBezTo>
                      <a:pt x="7906" y="16112"/>
                      <a:pt x="7572" y="16412"/>
                      <a:pt x="7205" y="16679"/>
                    </a:cubicBezTo>
                    <a:cubicBezTo>
                      <a:pt x="7005" y="16812"/>
                      <a:pt x="6838" y="16979"/>
                      <a:pt x="6605" y="17079"/>
                    </a:cubicBezTo>
                    <a:cubicBezTo>
                      <a:pt x="6438" y="17146"/>
                      <a:pt x="6271" y="17279"/>
                      <a:pt x="6104" y="17346"/>
                    </a:cubicBezTo>
                    <a:cubicBezTo>
                      <a:pt x="5371" y="17746"/>
                      <a:pt x="4537" y="17946"/>
                      <a:pt x="3703" y="17980"/>
                    </a:cubicBezTo>
                    <a:cubicBezTo>
                      <a:pt x="3479" y="18007"/>
                      <a:pt x="3256" y="18019"/>
                      <a:pt x="3032" y="18019"/>
                    </a:cubicBezTo>
                    <a:cubicBezTo>
                      <a:pt x="2422" y="18019"/>
                      <a:pt x="1811" y="17926"/>
                      <a:pt x="1201" y="17780"/>
                    </a:cubicBezTo>
                    <a:cubicBezTo>
                      <a:pt x="802" y="17688"/>
                      <a:pt x="460" y="17596"/>
                      <a:pt x="122" y="17452"/>
                    </a:cubicBezTo>
                    <a:lnTo>
                      <a:pt x="122" y="17452"/>
                    </a:lnTo>
                    <a:cubicBezTo>
                      <a:pt x="621" y="17878"/>
                      <a:pt x="1152" y="18267"/>
                      <a:pt x="1768" y="18514"/>
                    </a:cubicBezTo>
                    <a:cubicBezTo>
                      <a:pt x="2702" y="18947"/>
                      <a:pt x="3736" y="19181"/>
                      <a:pt x="4870" y="19181"/>
                    </a:cubicBezTo>
                    <a:lnTo>
                      <a:pt x="4937" y="19181"/>
                    </a:lnTo>
                    <a:cubicBezTo>
                      <a:pt x="5904" y="19181"/>
                      <a:pt x="6872" y="19014"/>
                      <a:pt x="7772" y="18680"/>
                    </a:cubicBezTo>
                    <a:cubicBezTo>
                      <a:pt x="8506" y="18447"/>
                      <a:pt x="9240" y="18080"/>
                      <a:pt x="10074" y="17513"/>
                    </a:cubicBezTo>
                    <a:cubicBezTo>
                      <a:pt x="10841" y="17079"/>
                      <a:pt x="11575" y="16479"/>
                      <a:pt x="12342" y="15812"/>
                    </a:cubicBezTo>
                    <a:cubicBezTo>
                      <a:pt x="13076" y="15144"/>
                      <a:pt x="13843" y="14411"/>
                      <a:pt x="14510" y="13610"/>
                    </a:cubicBezTo>
                    <a:cubicBezTo>
                      <a:pt x="14544" y="13643"/>
                      <a:pt x="14544" y="13743"/>
                      <a:pt x="14577" y="13777"/>
                    </a:cubicBezTo>
                    <a:cubicBezTo>
                      <a:pt x="14544" y="13610"/>
                      <a:pt x="14444" y="13443"/>
                      <a:pt x="14410" y="13276"/>
                    </a:cubicBezTo>
                    <a:cubicBezTo>
                      <a:pt x="14244" y="12643"/>
                      <a:pt x="14110" y="12009"/>
                      <a:pt x="14077" y="11408"/>
                    </a:cubicBezTo>
                    <a:cubicBezTo>
                      <a:pt x="14043" y="10741"/>
                      <a:pt x="14043" y="10074"/>
                      <a:pt x="14077" y="9407"/>
                    </a:cubicBezTo>
                    <a:cubicBezTo>
                      <a:pt x="14110" y="8740"/>
                      <a:pt x="14210" y="8106"/>
                      <a:pt x="14344" y="7439"/>
                    </a:cubicBezTo>
                    <a:cubicBezTo>
                      <a:pt x="14510" y="6572"/>
                      <a:pt x="14711" y="5671"/>
                      <a:pt x="14911" y="4804"/>
                    </a:cubicBezTo>
                    <a:cubicBezTo>
                      <a:pt x="15078" y="4103"/>
                      <a:pt x="15278" y="3436"/>
                      <a:pt x="15545" y="2769"/>
                    </a:cubicBezTo>
                    <a:cubicBezTo>
                      <a:pt x="15678" y="2435"/>
                      <a:pt x="15811" y="2068"/>
                      <a:pt x="16012" y="1735"/>
                    </a:cubicBezTo>
                    <a:cubicBezTo>
                      <a:pt x="16178" y="1401"/>
                      <a:pt x="16378" y="1101"/>
                      <a:pt x="16579" y="801"/>
                    </a:cubicBezTo>
                    <a:cubicBezTo>
                      <a:pt x="16645" y="667"/>
                      <a:pt x="16779" y="567"/>
                      <a:pt x="16879" y="467"/>
                    </a:cubicBezTo>
                    <a:cubicBezTo>
                      <a:pt x="16779" y="434"/>
                      <a:pt x="16712" y="401"/>
                      <a:pt x="16579" y="401"/>
                    </a:cubicBezTo>
                    <a:cubicBezTo>
                      <a:pt x="16412" y="334"/>
                      <a:pt x="16245" y="334"/>
                      <a:pt x="16078" y="334"/>
                    </a:cubicBezTo>
                    <a:lnTo>
                      <a:pt x="15945" y="334"/>
                    </a:lnTo>
                    <a:cubicBezTo>
                      <a:pt x="15678" y="334"/>
                      <a:pt x="15444" y="301"/>
                      <a:pt x="15244" y="267"/>
                    </a:cubicBezTo>
                    <a:cubicBezTo>
                      <a:pt x="15044" y="234"/>
                      <a:pt x="14844" y="134"/>
                      <a:pt x="14677" y="67"/>
                    </a:cubicBezTo>
                    <a:cubicBezTo>
                      <a:pt x="14611" y="67"/>
                      <a:pt x="14577" y="0"/>
                      <a:pt x="14544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416725" y="4616250"/>
                <a:ext cx="2193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7490" extrusionOk="0">
                    <a:moveTo>
                      <a:pt x="8640" y="0"/>
                    </a:moveTo>
                    <a:cubicBezTo>
                      <a:pt x="8173" y="67"/>
                      <a:pt x="7773" y="167"/>
                      <a:pt x="7306" y="234"/>
                    </a:cubicBezTo>
                    <a:cubicBezTo>
                      <a:pt x="6839" y="367"/>
                      <a:pt x="6405" y="534"/>
                      <a:pt x="5971" y="701"/>
                    </a:cubicBezTo>
                    <a:cubicBezTo>
                      <a:pt x="5504" y="901"/>
                      <a:pt x="5104" y="1101"/>
                      <a:pt x="4671" y="1335"/>
                    </a:cubicBezTo>
                    <a:cubicBezTo>
                      <a:pt x="4470" y="1435"/>
                      <a:pt x="4270" y="1568"/>
                      <a:pt x="4103" y="1702"/>
                    </a:cubicBezTo>
                    <a:cubicBezTo>
                      <a:pt x="3903" y="1835"/>
                      <a:pt x="3670" y="2002"/>
                      <a:pt x="3470" y="2169"/>
                    </a:cubicBezTo>
                    <a:cubicBezTo>
                      <a:pt x="2669" y="2736"/>
                      <a:pt x="2002" y="3436"/>
                      <a:pt x="1435" y="4237"/>
                    </a:cubicBezTo>
                    <a:cubicBezTo>
                      <a:pt x="834" y="5004"/>
                      <a:pt x="334" y="5871"/>
                      <a:pt x="101" y="6772"/>
                    </a:cubicBezTo>
                    <a:cubicBezTo>
                      <a:pt x="67" y="6872"/>
                      <a:pt x="67" y="6939"/>
                      <a:pt x="1" y="7039"/>
                    </a:cubicBezTo>
                    <a:lnTo>
                      <a:pt x="1" y="7239"/>
                    </a:lnTo>
                    <a:cubicBezTo>
                      <a:pt x="67" y="7339"/>
                      <a:pt x="134" y="7406"/>
                      <a:pt x="234" y="7439"/>
                    </a:cubicBezTo>
                    <a:cubicBezTo>
                      <a:pt x="267" y="7472"/>
                      <a:pt x="317" y="7489"/>
                      <a:pt x="367" y="7489"/>
                    </a:cubicBezTo>
                    <a:cubicBezTo>
                      <a:pt x="417" y="7489"/>
                      <a:pt x="468" y="7472"/>
                      <a:pt x="501" y="7439"/>
                    </a:cubicBezTo>
                    <a:cubicBezTo>
                      <a:pt x="601" y="7406"/>
                      <a:pt x="734" y="7339"/>
                      <a:pt x="734" y="7239"/>
                    </a:cubicBezTo>
                    <a:cubicBezTo>
                      <a:pt x="768" y="7039"/>
                      <a:pt x="834" y="6872"/>
                      <a:pt x="935" y="6672"/>
                    </a:cubicBezTo>
                    <a:cubicBezTo>
                      <a:pt x="1001" y="6438"/>
                      <a:pt x="1101" y="6272"/>
                      <a:pt x="1168" y="6105"/>
                    </a:cubicBezTo>
                    <a:cubicBezTo>
                      <a:pt x="1335" y="5738"/>
                      <a:pt x="1568" y="5371"/>
                      <a:pt x="1768" y="5004"/>
                    </a:cubicBezTo>
                    <a:cubicBezTo>
                      <a:pt x="2269" y="4203"/>
                      <a:pt x="2836" y="3536"/>
                      <a:pt x="3503" y="2869"/>
                    </a:cubicBezTo>
                    <a:cubicBezTo>
                      <a:pt x="4270" y="2202"/>
                      <a:pt x="5071" y="1568"/>
                      <a:pt x="5971" y="1101"/>
                    </a:cubicBezTo>
                    <a:cubicBezTo>
                      <a:pt x="6305" y="934"/>
                      <a:pt x="6672" y="768"/>
                      <a:pt x="7006" y="668"/>
                    </a:cubicBezTo>
                    <a:cubicBezTo>
                      <a:pt x="7406" y="534"/>
                      <a:pt x="7773" y="367"/>
                      <a:pt x="8173" y="267"/>
                    </a:cubicBezTo>
                    <a:lnTo>
                      <a:pt x="8140" y="267"/>
                    </a:lnTo>
                    <a:cubicBezTo>
                      <a:pt x="8306" y="234"/>
                      <a:pt x="8473" y="201"/>
                      <a:pt x="8640" y="201"/>
                    </a:cubicBezTo>
                    <a:cubicBezTo>
                      <a:pt x="8740" y="201"/>
                      <a:pt x="8773" y="100"/>
                      <a:pt x="8773" y="34"/>
                    </a:cubicBezTo>
                    <a:lnTo>
                      <a:pt x="8773" y="34"/>
                    </a:lnTo>
                    <a:cubicBezTo>
                      <a:pt x="8773" y="40"/>
                      <a:pt x="8772" y="43"/>
                      <a:pt x="8769" y="43"/>
                    </a:cubicBezTo>
                    <a:cubicBezTo>
                      <a:pt x="8757" y="43"/>
                      <a:pt x="8720" y="0"/>
                      <a:pt x="864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529300" y="4642925"/>
                <a:ext cx="133450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9312" extrusionOk="0">
                    <a:moveTo>
                      <a:pt x="5171" y="1"/>
                    </a:moveTo>
                    <a:cubicBezTo>
                      <a:pt x="5104" y="34"/>
                      <a:pt x="5071" y="101"/>
                      <a:pt x="5004" y="101"/>
                    </a:cubicBezTo>
                    <a:cubicBezTo>
                      <a:pt x="4671" y="368"/>
                      <a:pt x="4404" y="635"/>
                      <a:pt x="4104" y="935"/>
                    </a:cubicBezTo>
                    <a:cubicBezTo>
                      <a:pt x="3803" y="1202"/>
                      <a:pt x="3503" y="1502"/>
                      <a:pt x="3270" y="1835"/>
                    </a:cubicBezTo>
                    <a:cubicBezTo>
                      <a:pt x="3003" y="2169"/>
                      <a:pt x="2769" y="2469"/>
                      <a:pt x="2503" y="2803"/>
                    </a:cubicBezTo>
                    <a:cubicBezTo>
                      <a:pt x="2269" y="3170"/>
                      <a:pt x="2002" y="3503"/>
                      <a:pt x="1802" y="3937"/>
                    </a:cubicBezTo>
                    <a:cubicBezTo>
                      <a:pt x="1602" y="4271"/>
                      <a:pt x="1435" y="4637"/>
                      <a:pt x="1235" y="5004"/>
                    </a:cubicBezTo>
                    <a:cubicBezTo>
                      <a:pt x="1068" y="5371"/>
                      <a:pt x="901" y="5805"/>
                      <a:pt x="735" y="6205"/>
                    </a:cubicBezTo>
                    <a:cubicBezTo>
                      <a:pt x="568" y="6639"/>
                      <a:pt x="434" y="7039"/>
                      <a:pt x="334" y="7473"/>
                    </a:cubicBezTo>
                    <a:cubicBezTo>
                      <a:pt x="234" y="7873"/>
                      <a:pt x="134" y="8340"/>
                      <a:pt x="67" y="8774"/>
                    </a:cubicBezTo>
                    <a:cubicBezTo>
                      <a:pt x="1" y="9007"/>
                      <a:pt x="168" y="9274"/>
                      <a:pt x="468" y="9307"/>
                    </a:cubicBezTo>
                    <a:cubicBezTo>
                      <a:pt x="490" y="9310"/>
                      <a:pt x="513" y="9312"/>
                      <a:pt x="535" y="9312"/>
                    </a:cubicBezTo>
                    <a:cubicBezTo>
                      <a:pt x="773" y="9312"/>
                      <a:pt x="971" y="9149"/>
                      <a:pt x="1001" y="8874"/>
                    </a:cubicBezTo>
                    <a:lnTo>
                      <a:pt x="1268" y="7506"/>
                    </a:lnTo>
                    <a:cubicBezTo>
                      <a:pt x="1335" y="7039"/>
                      <a:pt x="1468" y="6606"/>
                      <a:pt x="1602" y="6139"/>
                    </a:cubicBezTo>
                    <a:lnTo>
                      <a:pt x="1602" y="6172"/>
                    </a:lnTo>
                    <a:cubicBezTo>
                      <a:pt x="1935" y="5038"/>
                      <a:pt x="2436" y="3937"/>
                      <a:pt x="3070" y="2936"/>
                    </a:cubicBezTo>
                    <a:lnTo>
                      <a:pt x="3070" y="2970"/>
                    </a:lnTo>
                    <a:cubicBezTo>
                      <a:pt x="3336" y="2503"/>
                      <a:pt x="3637" y="2036"/>
                      <a:pt x="4004" y="1635"/>
                    </a:cubicBezTo>
                    <a:cubicBezTo>
                      <a:pt x="4170" y="1435"/>
                      <a:pt x="4404" y="1202"/>
                      <a:pt x="4571" y="1002"/>
                    </a:cubicBezTo>
                    <a:cubicBezTo>
                      <a:pt x="4771" y="801"/>
                      <a:pt x="4938" y="601"/>
                      <a:pt x="5138" y="368"/>
                    </a:cubicBezTo>
                    <a:cubicBezTo>
                      <a:pt x="5171" y="334"/>
                      <a:pt x="5238" y="301"/>
                      <a:pt x="5271" y="301"/>
                    </a:cubicBezTo>
                    <a:cubicBezTo>
                      <a:pt x="5305" y="268"/>
                      <a:pt x="5338" y="168"/>
                      <a:pt x="5305" y="101"/>
                    </a:cubicBezTo>
                    <a:cubicBezTo>
                      <a:pt x="5271" y="34"/>
                      <a:pt x="5238" y="1"/>
                      <a:pt x="517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827850" y="4659300"/>
                <a:ext cx="52575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700" extrusionOk="0">
                    <a:moveTo>
                      <a:pt x="1023" y="0"/>
                    </a:moveTo>
                    <a:cubicBezTo>
                      <a:pt x="983" y="0"/>
                      <a:pt x="951" y="38"/>
                      <a:pt x="901" y="113"/>
                    </a:cubicBezTo>
                    <a:cubicBezTo>
                      <a:pt x="868" y="180"/>
                      <a:pt x="835" y="313"/>
                      <a:pt x="801" y="380"/>
                    </a:cubicBezTo>
                    <a:cubicBezTo>
                      <a:pt x="501" y="1114"/>
                      <a:pt x="301" y="1848"/>
                      <a:pt x="167" y="2615"/>
                    </a:cubicBezTo>
                    <a:cubicBezTo>
                      <a:pt x="34" y="3349"/>
                      <a:pt x="1" y="4149"/>
                      <a:pt x="1" y="4883"/>
                    </a:cubicBezTo>
                    <a:cubicBezTo>
                      <a:pt x="34" y="5684"/>
                      <a:pt x="167" y="6451"/>
                      <a:pt x="368" y="7185"/>
                    </a:cubicBezTo>
                    <a:cubicBezTo>
                      <a:pt x="434" y="7552"/>
                      <a:pt x="568" y="7952"/>
                      <a:pt x="734" y="8319"/>
                    </a:cubicBezTo>
                    <a:cubicBezTo>
                      <a:pt x="835" y="8519"/>
                      <a:pt x="901" y="8686"/>
                      <a:pt x="1001" y="8886"/>
                    </a:cubicBezTo>
                    <a:cubicBezTo>
                      <a:pt x="1068" y="9119"/>
                      <a:pt x="1168" y="9320"/>
                      <a:pt x="1268" y="9486"/>
                    </a:cubicBezTo>
                    <a:cubicBezTo>
                      <a:pt x="1360" y="9625"/>
                      <a:pt x="1516" y="9699"/>
                      <a:pt x="1669" y="9699"/>
                    </a:cubicBezTo>
                    <a:cubicBezTo>
                      <a:pt x="1738" y="9699"/>
                      <a:pt x="1807" y="9684"/>
                      <a:pt x="1869" y="9653"/>
                    </a:cubicBezTo>
                    <a:cubicBezTo>
                      <a:pt x="1935" y="9586"/>
                      <a:pt x="2035" y="9486"/>
                      <a:pt x="2069" y="9386"/>
                    </a:cubicBezTo>
                    <a:cubicBezTo>
                      <a:pt x="2102" y="9253"/>
                      <a:pt x="2069" y="9153"/>
                      <a:pt x="2035" y="9053"/>
                    </a:cubicBezTo>
                    <a:cubicBezTo>
                      <a:pt x="1902" y="8853"/>
                      <a:pt x="1802" y="8652"/>
                      <a:pt x="1702" y="8419"/>
                    </a:cubicBezTo>
                    <a:cubicBezTo>
                      <a:pt x="1568" y="8219"/>
                      <a:pt x="1502" y="7985"/>
                      <a:pt x="1368" y="7752"/>
                    </a:cubicBezTo>
                    <a:cubicBezTo>
                      <a:pt x="1035" y="6918"/>
                      <a:pt x="768" y="6051"/>
                      <a:pt x="668" y="5183"/>
                    </a:cubicBezTo>
                    <a:cubicBezTo>
                      <a:pt x="601" y="4716"/>
                      <a:pt x="568" y="4249"/>
                      <a:pt x="568" y="3749"/>
                    </a:cubicBezTo>
                    <a:cubicBezTo>
                      <a:pt x="568" y="3249"/>
                      <a:pt x="601" y="2748"/>
                      <a:pt x="668" y="2315"/>
                    </a:cubicBezTo>
                    <a:lnTo>
                      <a:pt x="668" y="2348"/>
                    </a:lnTo>
                    <a:cubicBezTo>
                      <a:pt x="701" y="1981"/>
                      <a:pt x="801" y="1647"/>
                      <a:pt x="868" y="1247"/>
                    </a:cubicBezTo>
                    <a:cubicBezTo>
                      <a:pt x="935" y="880"/>
                      <a:pt x="1035" y="547"/>
                      <a:pt x="1201" y="180"/>
                    </a:cubicBezTo>
                    <a:cubicBezTo>
                      <a:pt x="1235" y="80"/>
                      <a:pt x="1168" y="46"/>
                      <a:pt x="1135" y="13"/>
                    </a:cubicBezTo>
                    <a:lnTo>
                      <a:pt x="1068" y="13"/>
                    </a:lnTo>
                    <a:cubicBezTo>
                      <a:pt x="1051" y="5"/>
                      <a:pt x="1037" y="0"/>
                      <a:pt x="1023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946275" y="4622075"/>
                <a:ext cx="16430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7164" extrusionOk="0">
                    <a:moveTo>
                      <a:pt x="267" y="1"/>
                    </a:moveTo>
                    <a:cubicBezTo>
                      <a:pt x="167" y="1"/>
                      <a:pt x="100" y="101"/>
                      <a:pt x="67" y="168"/>
                    </a:cubicBezTo>
                    <a:cubicBezTo>
                      <a:pt x="0" y="301"/>
                      <a:pt x="100" y="368"/>
                      <a:pt x="234" y="468"/>
                    </a:cubicBezTo>
                    <a:cubicBezTo>
                      <a:pt x="768" y="701"/>
                      <a:pt x="1268" y="1002"/>
                      <a:pt x="1735" y="1369"/>
                    </a:cubicBezTo>
                    <a:cubicBezTo>
                      <a:pt x="2335" y="1869"/>
                      <a:pt x="2902" y="2436"/>
                      <a:pt x="3403" y="3036"/>
                    </a:cubicBezTo>
                    <a:cubicBezTo>
                      <a:pt x="3603" y="3337"/>
                      <a:pt x="3803" y="3637"/>
                      <a:pt x="4003" y="3970"/>
                    </a:cubicBezTo>
                    <a:cubicBezTo>
                      <a:pt x="4237" y="4304"/>
                      <a:pt x="4437" y="4638"/>
                      <a:pt x="4604" y="4971"/>
                    </a:cubicBezTo>
                    <a:cubicBezTo>
                      <a:pt x="4770" y="5305"/>
                      <a:pt x="4937" y="5572"/>
                      <a:pt x="5104" y="5905"/>
                    </a:cubicBezTo>
                    <a:lnTo>
                      <a:pt x="5337" y="6405"/>
                    </a:lnTo>
                    <a:lnTo>
                      <a:pt x="5604" y="6906"/>
                    </a:lnTo>
                    <a:cubicBezTo>
                      <a:pt x="5705" y="7083"/>
                      <a:pt x="5845" y="7164"/>
                      <a:pt x="5993" y="7164"/>
                    </a:cubicBezTo>
                    <a:cubicBezTo>
                      <a:pt x="6041" y="7164"/>
                      <a:pt x="6089" y="7155"/>
                      <a:pt x="6138" y="7139"/>
                    </a:cubicBezTo>
                    <a:cubicBezTo>
                      <a:pt x="6405" y="7039"/>
                      <a:pt x="6572" y="6806"/>
                      <a:pt x="6472" y="6539"/>
                    </a:cubicBezTo>
                    <a:cubicBezTo>
                      <a:pt x="6405" y="6205"/>
                      <a:pt x="6238" y="5872"/>
                      <a:pt x="6071" y="5538"/>
                    </a:cubicBezTo>
                    <a:cubicBezTo>
                      <a:pt x="5905" y="5205"/>
                      <a:pt x="5738" y="4938"/>
                      <a:pt x="5504" y="4571"/>
                    </a:cubicBezTo>
                    <a:cubicBezTo>
                      <a:pt x="5304" y="4237"/>
                      <a:pt x="5104" y="3970"/>
                      <a:pt x="4904" y="3670"/>
                    </a:cubicBezTo>
                    <a:cubicBezTo>
                      <a:pt x="4637" y="3370"/>
                      <a:pt x="4437" y="3036"/>
                      <a:pt x="4137" y="2770"/>
                    </a:cubicBezTo>
                    <a:cubicBezTo>
                      <a:pt x="3169" y="1669"/>
                      <a:pt x="2002" y="701"/>
                      <a:pt x="667" y="168"/>
                    </a:cubicBezTo>
                    <a:lnTo>
                      <a:pt x="701" y="168"/>
                    </a:lnTo>
                    <a:cubicBezTo>
                      <a:pt x="601" y="134"/>
                      <a:pt x="467" y="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902075" y="4654050"/>
                <a:ext cx="83425" cy="1571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6287" extrusionOk="0">
                    <a:moveTo>
                      <a:pt x="213" y="1"/>
                    </a:moveTo>
                    <a:cubicBezTo>
                      <a:pt x="195" y="1"/>
                      <a:pt x="181" y="9"/>
                      <a:pt x="167" y="23"/>
                    </a:cubicBezTo>
                    <a:cubicBezTo>
                      <a:pt x="34" y="90"/>
                      <a:pt x="0" y="223"/>
                      <a:pt x="67" y="356"/>
                    </a:cubicBezTo>
                    <a:cubicBezTo>
                      <a:pt x="668" y="1491"/>
                      <a:pt x="1201" y="2658"/>
                      <a:pt x="1702" y="3826"/>
                    </a:cubicBezTo>
                    <a:cubicBezTo>
                      <a:pt x="1702" y="3859"/>
                      <a:pt x="1735" y="3859"/>
                      <a:pt x="1735" y="3892"/>
                    </a:cubicBezTo>
                    <a:cubicBezTo>
                      <a:pt x="1868" y="4226"/>
                      <a:pt x="2035" y="4559"/>
                      <a:pt x="2169" y="4926"/>
                    </a:cubicBezTo>
                    <a:cubicBezTo>
                      <a:pt x="2269" y="5327"/>
                      <a:pt x="2402" y="5727"/>
                      <a:pt x="2602" y="6094"/>
                    </a:cubicBezTo>
                    <a:cubicBezTo>
                      <a:pt x="2676" y="6218"/>
                      <a:pt x="2787" y="6286"/>
                      <a:pt x="2908" y="6286"/>
                    </a:cubicBezTo>
                    <a:cubicBezTo>
                      <a:pt x="2950" y="6286"/>
                      <a:pt x="2993" y="6278"/>
                      <a:pt x="3036" y="6261"/>
                    </a:cubicBezTo>
                    <a:cubicBezTo>
                      <a:pt x="3236" y="6227"/>
                      <a:pt x="3336" y="6027"/>
                      <a:pt x="3269" y="5794"/>
                    </a:cubicBezTo>
                    <a:cubicBezTo>
                      <a:pt x="3236" y="5560"/>
                      <a:pt x="3103" y="5260"/>
                      <a:pt x="3036" y="5060"/>
                    </a:cubicBezTo>
                    <a:cubicBezTo>
                      <a:pt x="2936" y="4793"/>
                      <a:pt x="2836" y="4593"/>
                      <a:pt x="2702" y="4359"/>
                    </a:cubicBezTo>
                    <a:cubicBezTo>
                      <a:pt x="2502" y="3892"/>
                      <a:pt x="2235" y="3425"/>
                      <a:pt x="2035" y="2958"/>
                    </a:cubicBezTo>
                    <a:cubicBezTo>
                      <a:pt x="1535" y="2024"/>
                      <a:pt x="1034" y="1090"/>
                      <a:pt x="534" y="190"/>
                    </a:cubicBezTo>
                    <a:cubicBezTo>
                      <a:pt x="501" y="90"/>
                      <a:pt x="401" y="56"/>
                      <a:pt x="334" y="56"/>
                    </a:cubicBezTo>
                    <a:cubicBezTo>
                      <a:pt x="275" y="17"/>
                      <a:pt x="240" y="1"/>
                      <a:pt x="213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053025" y="4406100"/>
                <a:ext cx="2502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2302" extrusionOk="0">
                    <a:moveTo>
                      <a:pt x="4803" y="634"/>
                    </a:moveTo>
                    <a:cubicBezTo>
                      <a:pt x="4803" y="651"/>
                      <a:pt x="4812" y="659"/>
                      <a:pt x="4816" y="659"/>
                    </a:cubicBezTo>
                    <a:cubicBezTo>
                      <a:pt x="4820" y="659"/>
                      <a:pt x="4820" y="651"/>
                      <a:pt x="4803" y="634"/>
                    </a:cubicBezTo>
                    <a:close/>
                    <a:moveTo>
                      <a:pt x="4336" y="0"/>
                    </a:moveTo>
                    <a:cubicBezTo>
                      <a:pt x="3703" y="67"/>
                      <a:pt x="3069" y="100"/>
                      <a:pt x="2502" y="267"/>
                    </a:cubicBezTo>
                    <a:cubicBezTo>
                      <a:pt x="1668" y="467"/>
                      <a:pt x="867" y="801"/>
                      <a:pt x="133" y="1268"/>
                    </a:cubicBezTo>
                    <a:cubicBezTo>
                      <a:pt x="33" y="1335"/>
                      <a:pt x="0" y="1468"/>
                      <a:pt x="33" y="1535"/>
                    </a:cubicBezTo>
                    <a:cubicBezTo>
                      <a:pt x="108" y="1610"/>
                      <a:pt x="184" y="1647"/>
                      <a:pt x="259" y="1647"/>
                    </a:cubicBezTo>
                    <a:cubicBezTo>
                      <a:pt x="284" y="1647"/>
                      <a:pt x="309" y="1643"/>
                      <a:pt x="334" y="1635"/>
                    </a:cubicBezTo>
                    <a:lnTo>
                      <a:pt x="967" y="1268"/>
                    </a:lnTo>
                    <a:cubicBezTo>
                      <a:pt x="1501" y="1001"/>
                      <a:pt x="2068" y="834"/>
                      <a:pt x="2669" y="701"/>
                    </a:cubicBezTo>
                    <a:lnTo>
                      <a:pt x="2569" y="701"/>
                    </a:lnTo>
                    <a:cubicBezTo>
                      <a:pt x="3064" y="636"/>
                      <a:pt x="3545" y="599"/>
                      <a:pt x="4031" y="599"/>
                    </a:cubicBezTo>
                    <a:cubicBezTo>
                      <a:pt x="4297" y="599"/>
                      <a:pt x="4565" y="611"/>
                      <a:pt x="4837" y="634"/>
                    </a:cubicBezTo>
                    <a:cubicBezTo>
                      <a:pt x="5704" y="701"/>
                      <a:pt x="6538" y="934"/>
                      <a:pt x="7339" y="1201"/>
                    </a:cubicBezTo>
                    <a:lnTo>
                      <a:pt x="7305" y="1201"/>
                    </a:lnTo>
                    <a:cubicBezTo>
                      <a:pt x="7672" y="1335"/>
                      <a:pt x="8039" y="1501"/>
                      <a:pt x="8406" y="1668"/>
                    </a:cubicBezTo>
                    <a:cubicBezTo>
                      <a:pt x="8806" y="1835"/>
                      <a:pt x="9140" y="2035"/>
                      <a:pt x="9507" y="2269"/>
                    </a:cubicBezTo>
                    <a:cubicBezTo>
                      <a:pt x="9551" y="2291"/>
                      <a:pt x="9603" y="2302"/>
                      <a:pt x="9655" y="2302"/>
                    </a:cubicBezTo>
                    <a:cubicBezTo>
                      <a:pt x="9759" y="2302"/>
                      <a:pt x="9863" y="2258"/>
                      <a:pt x="9907" y="2169"/>
                    </a:cubicBezTo>
                    <a:cubicBezTo>
                      <a:pt x="9974" y="2102"/>
                      <a:pt x="10007" y="2002"/>
                      <a:pt x="10007" y="1935"/>
                    </a:cubicBezTo>
                    <a:cubicBezTo>
                      <a:pt x="10007" y="1835"/>
                      <a:pt x="9974" y="1702"/>
                      <a:pt x="9874" y="1668"/>
                    </a:cubicBezTo>
                    <a:cubicBezTo>
                      <a:pt x="9540" y="1435"/>
                      <a:pt x="9173" y="1201"/>
                      <a:pt x="8806" y="1034"/>
                    </a:cubicBezTo>
                    <a:cubicBezTo>
                      <a:pt x="8406" y="868"/>
                      <a:pt x="8006" y="701"/>
                      <a:pt x="7572" y="534"/>
                    </a:cubicBezTo>
                    <a:cubicBezTo>
                      <a:pt x="6738" y="267"/>
                      <a:pt x="5871" y="100"/>
                      <a:pt x="5004" y="34"/>
                    </a:cubicBezTo>
                    <a:cubicBezTo>
                      <a:pt x="4803" y="34"/>
                      <a:pt x="4537" y="0"/>
                      <a:pt x="4336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048000" y="4484475"/>
                <a:ext cx="1810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2922" extrusionOk="0">
                    <a:moveTo>
                      <a:pt x="5517" y="1922"/>
                    </a:moveTo>
                    <a:cubicBezTo>
                      <a:pt x="5527" y="1936"/>
                      <a:pt x="5538" y="1936"/>
                      <a:pt x="5538" y="1936"/>
                    </a:cubicBezTo>
                    <a:cubicBezTo>
                      <a:pt x="5531" y="1931"/>
                      <a:pt x="5524" y="1926"/>
                      <a:pt x="5517" y="1922"/>
                    </a:cubicBezTo>
                    <a:close/>
                    <a:moveTo>
                      <a:pt x="935" y="1"/>
                    </a:moveTo>
                    <a:cubicBezTo>
                      <a:pt x="868" y="1"/>
                      <a:pt x="735" y="34"/>
                      <a:pt x="568" y="34"/>
                    </a:cubicBezTo>
                    <a:cubicBezTo>
                      <a:pt x="401" y="34"/>
                      <a:pt x="234" y="34"/>
                      <a:pt x="68" y="101"/>
                    </a:cubicBezTo>
                    <a:cubicBezTo>
                      <a:pt x="34" y="101"/>
                      <a:pt x="1" y="134"/>
                      <a:pt x="1" y="201"/>
                    </a:cubicBezTo>
                    <a:cubicBezTo>
                      <a:pt x="1" y="268"/>
                      <a:pt x="34" y="301"/>
                      <a:pt x="101" y="301"/>
                    </a:cubicBezTo>
                    <a:lnTo>
                      <a:pt x="868" y="301"/>
                    </a:lnTo>
                    <a:cubicBezTo>
                      <a:pt x="1335" y="335"/>
                      <a:pt x="1735" y="368"/>
                      <a:pt x="2169" y="468"/>
                    </a:cubicBezTo>
                    <a:cubicBezTo>
                      <a:pt x="2603" y="535"/>
                      <a:pt x="3036" y="668"/>
                      <a:pt x="3437" y="835"/>
                    </a:cubicBezTo>
                    <a:lnTo>
                      <a:pt x="3403" y="835"/>
                    </a:lnTo>
                    <a:cubicBezTo>
                      <a:pt x="4162" y="1132"/>
                      <a:pt x="4856" y="1494"/>
                      <a:pt x="5517" y="1922"/>
                    </a:cubicBezTo>
                    <a:lnTo>
                      <a:pt x="5517" y="1922"/>
                    </a:lnTo>
                    <a:cubicBezTo>
                      <a:pt x="5510" y="1912"/>
                      <a:pt x="5505" y="1896"/>
                      <a:pt x="5505" y="1869"/>
                    </a:cubicBezTo>
                    <a:lnTo>
                      <a:pt x="5505" y="1869"/>
                    </a:lnTo>
                    <a:cubicBezTo>
                      <a:pt x="5705" y="2002"/>
                      <a:pt x="5872" y="2169"/>
                      <a:pt x="6072" y="2303"/>
                    </a:cubicBezTo>
                    <a:cubicBezTo>
                      <a:pt x="6272" y="2469"/>
                      <a:pt x="6506" y="2636"/>
                      <a:pt x="6672" y="2836"/>
                    </a:cubicBezTo>
                    <a:cubicBezTo>
                      <a:pt x="6716" y="2895"/>
                      <a:pt x="6786" y="2921"/>
                      <a:pt x="6858" y="2921"/>
                    </a:cubicBezTo>
                    <a:cubicBezTo>
                      <a:pt x="6952" y="2921"/>
                      <a:pt x="7050" y="2878"/>
                      <a:pt x="7106" y="2803"/>
                    </a:cubicBezTo>
                    <a:cubicBezTo>
                      <a:pt x="7239" y="2670"/>
                      <a:pt x="7239" y="2469"/>
                      <a:pt x="7073" y="2336"/>
                    </a:cubicBezTo>
                    <a:cubicBezTo>
                      <a:pt x="6606" y="1902"/>
                      <a:pt x="6105" y="1535"/>
                      <a:pt x="5572" y="1235"/>
                    </a:cubicBezTo>
                    <a:cubicBezTo>
                      <a:pt x="5338" y="1068"/>
                      <a:pt x="5038" y="968"/>
                      <a:pt x="4738" y="835"/>
                    </a:cubicBezTo>
                    <a:cubicBezTo>
                      <a:pt x="4437" y="701"/>
                      <a:pt x="4104" y="568"/>
                      <a:pt x="3837" y="501"/>
                    </a:cubicBezTo>
                    <a:cubicBezTo>
                      <a:pt x="3237" y="301"/>
                      <a:pt x="2569" y="168"/>
                      <a:pt x="1936" y="68"/>
                    </a:cubicBezTo>
                    <a:cubicBezTo>
                      <a:pt x="1669" y="34"/>
                      <a:pt x="1369" y="34"/>
                      <a:pt x="1035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822850" y="4101700"/>
                <a:ext cx="85075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1610" extrusionOk="0">
                    <a:moveTo>
                      <a:pt x="267" y="1"/>
                    </a:moveTo>
                    <a:cubicBezTo>
                      <a:pt x="201" y="1"/>
                      <a:pt x="101" y="68"/>
                      <a:pt x="67" y="101"/>
                    </a:cubicBezTo>
                    <a:cubicBezTo>
                      <a:pt x="0" y="168"/>
                      <a:pt x="0" y="301"/>
                      <a:pt x="67" y="401"/>
                    </a:cubicBezTo>
                    <a:cubicBezTo>
                      <a:pt x="101" y="435"/>
                      <a:pt x="167" y="501"/>
                      <a:pt x="234" y="568"/>
                    </a:cubicBezTo>
                    <a:lnTo>
                      <a:pt x="267" y="601"/>
                    </a:lnTo>
                    <a:cubicBezTo>
                      <a:pt x="701" y="1102"/>
                      <a:pt x="1001" y="1669"/>
                      <a:pt x="1235" y="2303"/>
                    </a:cubicBezTo>
                    <a:cubicBezTo>
                      <a:pt x="1668" y="3337"/>
                      <a:pt x="1902" y="4471"/>
                      <a:pt x="2035" y="5572"/>
                    </a:cubicBezTo>
                    <a:lnTo>
                      <a:pt x="2035" y="5438"/>
                    </a:lnTo>
                    <a:cubicBezTo>
                      <a:pt x="2169" y="6406"/>
                      <a:pt x="2235" y="7340"/>
                      <a:pt x="2269" y="8307"/>
                    </a:cubicBezTo>
                    <a:cubicBezTo>
                      <a:pt x="2335" y="9241"/>
                      <a:pt x="2335" y="10142"/>
                      <a:pt x="2335" y="11076"/>
                    </a:cubicBezTo>
                    <a:cubicBezTo>
                      <a:pt x="2335" y="11342"/>
                      <a:pt x="2569" y="11609"/>
                      <a:pt x="2869" y="11609"/>
                    </a:cubicBezTo>
                    <a:cubicBezTo>
                      <a:pt x="3169" y="11609"/>
                      <a:pt x="3403" y="11342"/>
                      <a:pt x="3403" y="11076"/>
                    </a:cubicBezTo>
                    <a:lnTo>
                      <a:pt x="3403" y="9741"/>
                    </a:lnTo>
                    <a:cubicBezTo>
                      <a:pt x="3403" y="9274"/>
                      <a:pt x="3370" y="8807"/>
                      <a:pt x="3336" y="8340"/>
                    </a:cubicBezTo>
                    <a:cubicBezTo>
                      <a:pt x="3269" y="7840"/>
                      <a:pt x="3203" y="7340"/>
                      <a:pt x="3169" y="6839"/>
                    </a:cubicBezTo>
                    <a:cubicBezTo>
                      <a:pt x="3069" y="6406"/>
                      <a:pt x="3003" y="5905"/>
                      <a:pt x="2903" y="5438"/>
                    </a:cubicBezTo>
                    <a:cubicBezTo>
                      <a:pt x="2702" y="4471"/>
                      <a:pt x="2369" y="3604"/>
                      <a:pt x="2002" y="2670"/>
                    </a:cubicBezTo>
                    <a:cubicBezTo>
                      <a:pt x="1835" y="2269"/>
                      <a:pt x="1602" y="1836"/>
                      <a:pt x="1368" y="1435"/>
                    </a:cubicBezTo>
                    <a:cubicBezTo>
                      <a:pt x="1168" y="1068"/>
                      <a:pt x="868" y="668"/>
                      <a:pt x="601" y="301"/>
                    </a:cubicBezTo>
                    <a:cubicBezTo>
                      <a:pt x="534" y="234"/>
                      <a:pt x="501" y="134"/>
                      <a:pt x="401" y="68"/>
                    </a:cubicBezTo>
                    <a:cubicBezTo>
                      <a:pt x="367" y="1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956275" y="4031650"/>
                <a:ext cx="5672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125" extrusionOk="0">
                    <a:moveTo>
                      <a:pt x="1168" y="1"/>
                    </a:moveTo>
                    <a:lnTo>
                      <a:pt x="1101" y="101"/>
                    </a:lnTo>
                    <a:cubicBezTo>
                      <a:pt x="1035" y="134"/>
                      <a:pt x="935" y="234"/>
                      <a:pt x="1001" y="301"/>
                    </a:cubicBezTo>
                    <a:cubicBezTo>
                      <a:pt x="1268" y="1135"/>
                      <a:pt x="1435" y="2036"/>
                      <a:pt x="1568" y="2903"/>
                    </a:cubicBezTo>
                    <a:lnTo>
                      <a:pt x="1568" y="2836"/>
                    </a:lnTo>
                    <a:cubicBezTo>
                      <a:pt x="1702" y="3737"/>
                      <a:pt x="1735" y="4604"/>
                      <a:pt x="1735" y="5472"/>
                    </a:cubicBezTo>
                    <a:cubicBezTo>
                      <a:pt x="1735" y="6372"/>
                      <a:pt x="1668" y="7273"/>
                      <a:pt x="1535" y="8140"/>
                    </a:cubicBezTo>
                    <a:lnTo>
                      <a:pt x="1535" y="8073"/>
                    </a:lnTo>
                    <a:cubicBezTo>
                      <a:pt x="1402" y="8974"/>
                      <a:pt x="1201" y="9941"/>
                      <a:pt x="935" y="10809"/>
                    </a:cubicBezTo>
                    <a:cubicBezTo>
                      <a:pt x="835" y="11276"/>
                      <a:pt x="701" y="11743"/>
                      <a:pt x="534" y="12143"/>
                    </a:cubicBezTo>
                    <a:cubicBezTo>
                      <a:pt x="401" y="12577"/>
                      <a:pt x="201" y="13044"/>
                      <a:pt x="34" y="13444"/>
                    </a:cubicBezTo>
                    <a:cubicBezTo>
                      <a:pt x="1" y="13577"/>
                      <a:pt x="34" y="13744"/>
                      <a:pt x="67" y="13878"/>
                    </a:cubicBezTo>
                    <a:cubicBezTo>
                      <a:pt x="167" y="13978"/>
                      <a:pt x="267" y="14078"/>
                      <a:pt x="401" y="14111"/>
                    </a:cubicBezTo>
                    <a:cubicBezTo>
                      <a:pt x="440" y="14121"/>
                      <a:pt x="482" y="14125"/>
                      <a:pt x="525" y="14125"/>
                    </a:cubicBezTo>
                    <a:cubicBezTo>
                      <a:pt x="629" y="14125"/>
                      <a:pt x="740" y="14101"/>
                      <a:pt x="835" y="14078"/>
                    </a:cubicBezTo>
                    <a:cubicBezTo>
                      <a:pt x="935" y="13978"/>
                      <a:pt x="1035" y="13878"/>
                      <a:pt x="1068" y="13744"/>
                    </a:cubicBezTo>
                    <a:cubicBezTo>
                      <a:pt x="1235" y="13277"/>
                      <a:pt x="1368" y="12777"/>
                      <a:pt x="1535" y="12310"/>
                    </a:cubicBezTo>
                    <a:cubicBezTo>
                      <a:pt x="1668" y="11809"/>
                      <a:pt x="1769" y="11309"/>
                      <a:pt x="1869" y="10809"/>
                    </a:cubicBezTo>
                    <a:cubicBezTo>
                      <a:pt x="2035" y="9775"/>
                      <a:pt x="2169" y="8674"/>
                      <a:pt x="2236" y="7606"/>
                    </a:cubicBezTo>
                    <a:cubicBezTo>
                      <a:pt x="2269" y="7073"/>
                      <a:pt x="2269" y="6506"/>
                      <a:pt x="2269" y="6039"/>
                    </a:cubicBezTo>
                    <a:cubicBezTo>
                      <a:pt x="2269" y="5472"/>
                      <a:pt x="2236" y="4971"/>
                      <a:pt x="2202" y="4437"/>
                    </a:cubicBezTo>
                    <a:cubicBezTo>
                      <a:pt x="2102" y="3403"/>
                      <a:pt x="1935" y="2403"/>
                      <a:pt x="1702" y="1402"/>
                    </a:cubicBezTo>
                    <a:lnTo>
                      <a:pt x="1335" y="134"/>
                    </a:lnTo>
                    <a:cubicBezTo>
                      <a:pt x="1268" y="68"/>
                      <a:pt x="1235" y="1"/>
                      <a:pt x="11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606850" y="4172600"/>
                <a:ext cx="174325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0888" extrusionOk="0">
                    <a:moveTo>
                      <a:pt x="201" y="0"/>
                    </a:moveTo>
                    <a:cubicBezTo>
                      <a:pt x="168" y="0"/>
                      <a:pt x="134" y="0"/>
                      <a:pt x="68" y="67"/>
                    </a:cubicBezTo>
                    <a:cubicBezTo>
                      <a:pt x="1" y="134"/>
                      <a:pt x="1" y="267"/>
                      <a:pt x="68" y="301"/>
                    </a:cubicBezTo>
                    <a:cubicBezTo>
                      <a:pt x="1035" y="1134"/>
                      <a:pt x="1869" y="2102"/>
                      <a:pt x="2670" y="3103"/>
                    </a:cubicBezTo>
                    <a:cubicBezTo>
                      <a:pt x="3137" y="3670"/>
                      <a:pt x="3537" y="4270"/>
                      <a:pt x="3904" y="4904"/>
                    </a:cubicBezTo>
                    <a:cubicBezTo>
                      <a:pt x="4304" y="5504"/>
                      <a:pt x="4638" y="6171"/>
                      <a:pt x="4904" y="6839"/>
                    </a:cubicBezTo>
                    <a:cubicBezTo>
                      <a:pt x="5371" y="8006"/>
                      <a:pt x="5672" y="9240"/>
                      <a:pt x="5872" y="10474"/>
                    </a:cubicBezTo>
                    <a:cubicBezTo>
                      <a:pt x="5905" y="10608"/>
                      <a:pt x="6005" y="10741"/>
                      <a:pt x="6139" y="10808"/>
                    </a:cubicBezTo>
                    <a:cubicBezTo>
                      <a:pt x="6194" y="10863"/>
                      <a:pt x="6269" y="10888"/>
                      <a:pt x="6348" y="10888"/>
                    </a:cubicBezTo>
                    <a:cubicBezTo>
                      <a:pt x="6412" y="10888"/>
                      <a:pt x="6479" y="10871"/>
                      <a:pt x="6539" y="10841"/>
                    </a:cubicBezTo>
                    <a:cubicBezTo>
                      <a:pt x="6672" y="10808"/>
                      <a:pt x="6806" y="10741"/>
                      <a:pt x="6873" y="10608"/>
                    </a:cubicBezTo>
                    <a:cubicBezTo>
                      <a:pt x="6873" y="10575"/>
                      <a:pt x="6906" y="10508"/>
                      <a:pt x="6906" y="10474"/>
                    </a:cubicBezTo>
                    <a:cubicBezTo>
                      <a:pt x="6973" y="10408"/>
                      <a:pt x="6973" y="10274"/>
                      <a:pt x="6906" y="10174"/>
                    </a:cubicBezTo>
                    <a:cubicBezTo>
                      <a:pt x="6806" y="9140"/>
                      <a:pt x="6406" y="8173"/>
                      <a:pt x="6005" y="7272"/>
                    </a:cubicBezTo>
                    <a:cubicBezTo>
                      <a:pt x="5538" y="6338"/>
                      <a:pt x="5038" y="5438"/>
                      <a:pt x="4471" y="4604"/>
                    </a:cubicBezTo>
                    <a:cubicBezTo>
                      <a:pt x="3870" y="3770"/>
                      <a:pt x="3237" y="2969"/>
                      <a:pt x="2536" y="2169"/>
                    </a:cubicBezTo>
                    <a:cubicBezTo>
                      <a:pt x="2203" y="1802"/>
                      <a:pt x="1836" y="1435"/>
                      <a:pt x="1469" y="1101"/>
                    </a:cubicBezTo>
                    <a:cubicBezTo>
                      <a:pt x="1068" y="768"/>
                      <a:pt x="701" y="401"/>
                      <a:pt x="335" y="67"/>
                    </a:cubicBezTo>
                    <a:cubicBezTo>
                      <a:pt x="301" y="0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460925" y="4312700"/>
                <a:ext cx="257700" cy="1864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58" extrusionOk="0">
                    <a:moveTo>
                      <a:pt x="301" y="0"/>
                    </a:moveTo>
                    <a:cubicBezTo>
                      <a:pt x="134" y="0"/>
                      <a:pt x="34" y="34"/>
                      <a:pt x="34" y="67"/>
                    </a:cubicBezTo>
                    <a:cubicBezTo>
                      <a:pt x="0" y="167"/>
                      <a:pt x="34" y="334"/>
                      <a:pt x="167" y="334"/>
                    </a:cubicBezTo>
                    <a:cubicBezTo>
                      <a:pt x="1235" y="667"/>
                      <a:pt x="2302" y="1134"/>
                      <a:pt x="3236" y="1668"/>
                    </a:cubicBezTo>
                    <a:cubicBezTo>
                      <a:pt x="4670" y="2502"/>
                      <a:pt x="5971" y="3536"/>
                      <a:pt x="7139" y="4704"/>
                    </a:cubicBezTo>
                    <a:lnTo>
                      <a:pt x="7039" y="4637"/>
                    </a:lnTo>
                    <a:lnTo>
                      <a:pt x="7039" y="4637"/>
                    </a:lnTo>
                    <a:cubicBezTo>
                      <a:pt x="7472" y="5037"/>
                      <a:pt x="7839" y="5471"/>
                      <a:pt x="8206" y="5871"/>
                    </a:cubicBezTo>
                    <a:cubicBezTo>
                      <a:pt x="8373" y="6071"/>
                      <a:pt x="8573" y="6305"/>
                      <a:pt x="8740" y="6538"/>
                    </a:cubicBezTo>
                    <a:cubicBezTo>
                      <a:pt x="8974" y="6805"/>
                      <a:pt x="9140" y="7039"/>
                      <a:pt x="9340" y="7239"/>
                    </a:cubicBezTo>
                    <a:cubicBezTo>
                      <a:pt x="9440" y="7378"/>
                      <a:pt x="9598" y="7457"/>
                      <a:pt x="9758" y="7457"/>
                    </a:cubicBezTo>
                    <a:cubicBezTo>
                      <a:pt x="9868" y="7457"/>
                      <a:pt x="9980" y="7420"/>
                      <a:pt x="10074" y="7339"/>
                    </a:cubicBezTo>
                    <a:cubicBezTo>
                      <a:pt x="10208" y="7239"/>
                      <a:pt x="10241" y="7139"/>
                      <a:pt x="10308" y="7005"/>
                    </a:cubicBezTo>
                    <a:cubicBezTo>
                      <a:pt x="10308" y="6872"/>
                      <a:pt x="10241" y="6705"/>
                      <a:pt x="10208" y="6638"/>
                    </a:cubicBezTo>
                    <a:cubicBezTo>
                      <a:pt x="9908" y="6205"/>
                      <a:pt x="9574" y="5871"/>
                      <a:pt x="9307" y="5504"/>
                    </a:cubicBezTo>
                    <a:cubicBezTo>
                      <a:pt x="8974" y="5137"/>
                      <a:pt x="8573" y="4737"/>
                      <a:pt x="8206" y="4403"/>
                    </a:cubicBezTo>
                    <a:cubicBezTo>
                      <a:pt x="7839" y="4070"/>
                      <a:pt x="7472" y="3736"/>
                      <a:pt x="7072" y="3469"/>
                    </a:cubicBezTo>
                    <a:cubicBezTo>
                      <a:pt x="6672" y="3136"/>
                      <a:pt x="6238" y="2836"/>
                      <a:pt x="5838" y="2535"/>
                    </a:cubicBezTo>
                    <a:cubicBezTo>
                      <a:pt x="5404" y="2235"/>
                      <a:pt x="5004" y="2002"/>
                      <a:pt x="4570" y="1735"/>
                    </a:cubicBezTo>
                    <a:cubicBezTo>
                      <a:pt x="4137" y="1501"/>
                      <a:pt x="3670" y="1235"/>
                      <a:pt x="3203" y="1034"/>
                    </a:cubicBezTo>
                    <a:cubicBezTo>
                      <a:pt x="2302" y="634"/>
                      <a:pt x="1335" y="301"/>
                      <a:pt x="367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358350" y="4471975"/>
                <a:ext cx="303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4817" extrusionOk="0">
                    <a:moveTo>
                      <a:pt x="1402" y="1"/>
                    </a:moveTo>
                    <a:cubicBezTo>
                      <a:pt x="935" y="101"/>
                      <a:pt x="534" y="101"/>
                      <a:pt x="134" y="134"/>
                    </a:cubicBezTo>
                    <a:cubicBezTo>
                      <a:pt x="1" y="134"/>
                      <a:pt x="67" y="334"/>
                      <a:pt x="167" y="334"/>
                    </a:cubicBezTo>
                    <a:cubicBezTo>
                      <a:pt x="434" y="301"/>
                      <a:pt x="734" y="301"/>
                      <a:pt x="968" y="301"/>
                    </a:cubicBezTo>
                    <a:cubicBezTo>
                      <a:pt x="1435" y="301"/>
                      <a:pt x="1835" y="334"/>
                      <a:pt x="2302" y="367"/>
                    </a:cubicBezTo>
                    <a:cubicBezTo>
                      <a:pt x="2769" y="434"/>
                      <a:pt x="3203" y="534"/>
                      <a:pt x="3703" y="668"/>
                    </a:cubicBezTo>
                    <a:cubicBezTo>
                      <a:pt x="5171" y="1068"/>
                      <a:pt x="6572" y="1702"/>
                      <a:pt x="7839" y="2469"/>
                    </a:cubicBezTo>
                    <a:cubicBezTo>
                      <a:pt x="8440" y="2803"/>
                      <a:pt x="9007" y="3170"/>
                      <a:pt x="9574" y="3536"/>
                    </a:cubicBezTo>
                    <a:cubicBezTo>
                      <a:pt x="9841" y="3770"/>
                      <a:pt x="10108" y="3903"/>
                      <a:pt x="10408" y="4137"/>
                    </a:cubicBezTo>
                    <a:cubicBezTo>
                      <a:pt x="10675" y="4337"/>
                      <a:pt x="10975" y="4537"/>
                      <a:pt x="11275" y="4704"/>
                    </a:cubicBezTo>
                    <a:cubicBezTo>
                      <a:pt x="11375" y="4779"/>
                      <a:pt x="11457" y="4817"/>
                      <a:pt x="11547" y="4817"/>
                    </a:cubicBezTo>
                    <a:cubicBezTo>
                      <a:pt x="11578" y="4817"/>
                      <a:pt x="11609" y="4812"/>
                      <a:pt x="11642" y="4804"/>
                    </a:cubicBezTo>
                    <a:cubicBezTo>
                      <a:pt x="11776" y="4804"/>
                      <a:pt x="11876" y="4704"/>
                      <a:pt x="11976" y="4571"/>
                    </a:cubicBezTo>
                    <a:cubicBezTo>
                      <a:pt x="12143" y="4370"/>
                      <a:pt x="12109" y="4037"/>
                      <a:pt x="11909" y="3870"/>
                    </a:cubicBezTo>
                    <a:cubicBezTo>
                      <a:pt x="11475" y="3570"/>
                      <a:pt x="11075" y="3303"/>
                      <a:pt x="10641" y="3036"/>
                    </a:cubicBezTo>
                    <a:cubicBezTo>
                      <a:pt x="10408" y="2903"/>
                      <a:pt x="10141" y="2736"/>
                      <a:pt x="9941" y="2636"/>
                    </a:cubicBezTo>
                    <a:cubicBezTo>
                      <a:pt x="9741" y="2502"/>
                      <a:pt x="9474" y="2369"/>
                      <a:pt x="9240" y="2236"/>
                    </a:cubicBezTo>
                    <a:cubicBezTo>
                      <a:pt x="8273" y="1769"/>
                      <a:pt x="7306" y="1335"/>
                      <a:pt x="6305" y="968"/>
                    </a:cubicBezTo>
                    <a:cubicBezTo>
                      <a:pt x="5805" y="801"/>
                      <a:pt x="5304" y="634"/>
                      <a:pt x="4804" y="501"/>
                    </a:cubicBezTo>
                    <a:cubicBezTo>
                      <a:pt x="4304" y="367"/>
                      <a:pt x="3803" y="234"/>
                      <a:pt x="3270" y="167"/>
                    </a:cubicBezTo>
                    <a:cubicBezTo>
                      <a:pt x="2769" y="67"/>
                      <a:pt x="2235" y="34"/>
                      <a:pt x="17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320000" y="4446125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0"/>
                    </a:moveTo>
                    <a:cubicBezTo>
                      <a:pt x="1168" y="0"/>
                      <a:pt x="867" y="34"/>
                      <a:pt x="534" y="301"/>
                    </a:cubicBezTo>
                    <a:cubicBezTo>
                      <a:pt x="267" y="501"/>
                      <a:pt x="100" y="834"/>
                      <a:pt x="33" y="1168"/>
                    </a:cubicBezTo>
                    <a:cubicBezTo>
                      <a:pt x="0" y="1502"/>
                      <a:pt x="100" y="1869"/>
                      <a:pt x="334" y="2169"/>
                    </a:cubicBezTo>
                    <a:cubicBezTo>
                      <a:pt x="534" y="2402"/>
                      <a:pt x="867" y="2669"/>
                      <a:pt x="1201" y="2669"/>
                    </a:cubicBezTo>
                    <a:cubicBezTo>
                      <a:pt x="1601" y="2669"/>
                      <a:pt x="1868" y="2636"/>
                      <a:pt x="2202" y="2369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5" y="1168"/>
                      <a:pt x="2669" y="801"/>
                      <a:pt x="2435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418400" y="4275175"/>
                <a:ext cx="6840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9" extrusionOk="0">
                    <a:moveTo>
                      <a:pt x="1535" y="0"/>
                    </a:moveTo>
                    <a:cubicBezTo>
                      <a:pt x="1168" y="0"/>
                      <a:pt x="834" y="34"/>
                      <a:pt x="534" y="300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1"/>
                      <a:pt x="67" y="1868"/>
                      <a:pt x="334" y="2168"/>
                    </a:cubicBezTo>
                    <a:cubicBezTo>
                      <a:pt x="534" y="2402"/>
                      <a:pt x="868" y="2669"/>
                      <a:pt x="1201" y="2669"/>
                    </a:cubicBezTo>
                    <a:cubicBezTo>
                      <a:pt x="1568" y="2669"/>
                      <a:pt x="1868" y="2602"/>
                      <a:pt x="2202" y="2369"/>
                    </a:cubicBezTo>
                    <a:cubicBezTo>
                      <a:pt x="2502" y="2168"/>
                      <a:pt x="2669" y="1835"/>
                      <a:pt x="2702" y="1501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568500" y="4127775"/>
                <a:ext cx="634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461" extrusionOk="0">
                    <a:moveTo>
                      <a:pt x="1165" y="1"/>
                    </a:moveTo>
                    <a:cubicBezTo>
                      <a:pt x="924" y="1"/>
                      <a:pt x="703" y="82"/>
                      <a:pt x="501" y="259"/>
                    </a:cubicBezTo>
                    <a:cubicBezTo>
                      <a:pt x="234" y="459"/>
                      <a:pt x="67" y="759"/>
                      <a:pt x="34" y="1093"/>
                    </a:cubicBezTo>
                    <a:cubicBezTo>
                      <a:pt x="1" y="1426"/>
                      <a:pt x="67" y="1760"/>
                      <a:pt x="267" y="2027"/>
                    </a:cubicBezTo>
                    <a:cubicBezTo>
                      <a:pt x="501" y="2260"/>
                      <a:pt x="834" y="2460"/>
                      <a:pt x="1101" y="2460"/>
                    </a:cubicBezTo>
                    <a:cubicBezTo>
                      <a:pt x="1435" y="2460"/>
                      <a:pt x="1768" y="2427"/>
                      <a:pt x="2035" y="2227"/>
                    </a:cubicBezTo>
                    <a:cubicBezTo>
                      <a:pt x="2269" y="2027"/>
                      <a:pt x="2436" y="1727"/>
                      <a:pt x="2469" y="1393"/>
                    </a:cubicBezTo>
                    <a:cubicBezTo>
                      <a:pt x="2536" y="1059"/>
                      <a:pt x="2436" y="726"/>
                      <a:pt x="2235" y="459"/>
                    </a:cubicBezTo>
                    <a:cubicBezTo>
                      <a:pt x="2035" y="226"/>
                      <a:pt x="1702" y="25"/>
                      <a:pt x="1402" y="25"/>
                    </a:cubicBezTo>
                    <a:cubicBezTo>
                      <a:pt x="1321" y="9"/>
                      <a:pt x="1242" y="1"/>
                      <a:pt x="116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781975" y="4064175"/>
                <a:ext cx="684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670" extrusionOk="0">
                    <a:moveTo>
                      <a:pt x="1535" y="1"/>
                    </a:moveTo>
                    <a:cubicBezTo>
                      <a:pt x="1168" y="1"/>
                      <a:pt x="868" y="68"/>
                      <a:pt x="535" y="301"/>
                    </a:cubicBezTo>
                    <a:cubicBezTo>
                      <a:pt x="234" y="501"/>
                      <a:pt x="68" y="835"/>
                      <a:pt x="34" y="1168"/>
                    </a:cubicBezTo>
                    <a:cubicBezTo>
                      <a:pt x="1" y="1502"/>
                      <a:pt x="68" y="1902"/>
                      <a:pt x="335" y="2169"/>
                    </a:cubicBezTo>
                    <a:cubicBezTo>
                      <a:pt x="535" y="2436"/>
                      <a:pt x="868" y="2669"/>
                      <a:pt x="1202" y="2669"/>
                    </a:cubicBezTo>
                    <a:cubicBezTo>
                      <a:pt x="1569" y="2669"/>
                      <a:pt x="1869" y="2636"/>
                      <a:pt x="2203" y="2403"/>
                    </a:cubicBezTo>
                    <a:cubicBezTo>
                      <a:pt x="2503" y="2169"/>
                      <a:pt x="2670" y="1836"/>
                      <a:pt x="2703" y="1502"/>
                    </a:cubicBezTo>
                    <a:cubicBezTo>
                      <a:pt x="2736" y="1168"/>
                      <a:pt x="2670" y="801"/>
                      <a:pt x="2403" y="501"/>
                    </a:cubicBezTo>
                    <a:cubicBezTo>
                      <a:pt x="2203" y="268"/>
                      <a:pt x="1869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939600" y="3993300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1"/>
                    </a:moveTo>
                    <a:cubicBezTo>
                      <a:pt x="1168" y="1"/>
                      <a:pt x="834" y="67"/>
                      <a:pt x="534" y="301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2"/>
                      <a:pt x="67" y="1902"/>
                      <a:pt x="334" y="2169"/>
                    </a:cubicBezTo>
                    <a:cubicBezTo>
                      <a:pt x="534" y="2436"/>
                      <a:pt x="868" y="2669"/>
                      <a:pt x="1201" y="2669"/>
                    </a:cubicBezTo>
                    <a:cubicBezTo>
                      <a:pt x="1568" y="2669"/>
                      <a:pt x="1868" y="2636"/>
                      <a:pt x="2202" y="2402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67"/>
                      <a:pt x="1868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" name="Google Shape;202;p2"/>
            <p:cNvGrpSpPr/>
            <p:nvPr/>
          </p:nvGrpSpPr>
          <p:grpSpPr>
            <a:xfrm>
              <a:off x="-86256" y="3639677"/>
              <a:ext cx="542338" cy="996789"/>
              <a:chOff x="169075" y="3879050"/>
              <a:chExt cx="359450" cy="660650"/>
            </a:xfrm>
          </p:grpSpPr>
          <p:sp>
            <p:nvSpPr>
              <p:cNvPr id="203" name="Google Shape;203;p2"/>
              <p:cNvSpPr/>
              <p:nvPr/>
            </p:nvSpPr>
            <p:spPr>
              <a:xfrm>
                <a:off x="264975" y="3879050"/>
                <a:ext cx="2635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5746" extrusionOk="0">
                    <a:moveTo>
                      <a:pt x="7706" y="1"/>
                    </a:moveTo>
                    <a:cubicBezTo>
                      <a:pt x="7506" y="1"/>
                      <a:pt x="7273" y="34"/>
                      <a:pt x="7006" y="67"/>
                    </a:cubicBezTo>
                    <a:cubicBezTo>
                      <a:pt x="6639" y="167"/>
                      <a:pt x="6272" y="301"/>
                      <a:pt x="5838" y="501"/>
                    </a:cubicBezTo>
                    <a:cubicBezTo>
                      <a:pt x="5438" y="701"/>
                      <a:pt x="5038" y="968"/>
                      <a:pt x="4604" y="1335"/>
                    </a:cubicBezTo>
                    <a:cubicBezTo>
                      <a:pt x="3970" y="1869"/>
                      <a:pt x="3337" y="2536"/>
                      <a:pt x="2803" y="3336"/>
                    </a:cubicBezTo>
                    <a:cubicBezTo>
                      <a:pt x="1869" y="4671"/>
                      <a:pt x="1168" y="6372"/>
                      <a:pt x="668" y="8307"/>
                    </a:cubicBezTo>
                    <a:cubicBezTo>
                      <a:pt x="368" y="9507"/>
                      <a:pt x="168" y="10742"/>
                      <a:pt x="101" y="11976"/>
                    </a:cubicBezTo>
                    <a:cubicBezTo>
                      <a:pt x="1" y="13177"/>
                      <a:pt x="34" y="14344"/>
                      <a:pt x="168" y="15478"/>
                    </a:cubicBezTo>
                    <a:cubicBezTo>
                      <a:pt x="168" y="15545"/>
                      <a:pt x="268" y="15578"/>
                      <a:pt x="334" y="15578"/>
                    </a:cubicBezTo>
                    <a:cubicBezTo>
                      <a:pt x="334" y="15645"/>
                      <a:pt x="368" y="15645"/>
                      <a:pt x="368" y="15678"/>
                    </a:cubicBezTo>
                    <a:cubicBezTo>
                      <a:pt x="435" y="15712"/>
                      <a:pt x="501" y="15745"/>
                      <a:pt x="535" y="15745"/>
                    </a:cubicBezTo>
                    <a:cubicBezTo>
                      <a:pt x="601" y="15745"/>
                      <a:pt x="668" y="15712"/>
                      <a:pt x="701" y="15712"/>
                    </a:cubicBezTo>
                    <a:cubicBezTo>
                      <a:pt x="1702" y="14678"/>
                      <a:pt x="2803" y="13677"/>
                      <a:pt x="3837" y="12743"/>
                    </a:cubicBezTo>
                    <a:lnTo>
                      <a:pt x="5205" y="11509"/>
                    </a:lnTo>
                    <a:cubicBezTo>
                      <a:pt x="6672" y="10175"/>
                      <a:pt x="8173" y="8673"/>
                      <a:pt x="9341" y="6872"/>
                    </a:cubicBezTo>
                    <a:cubicBezTo>
                      <a:pt x="9641" y="6405"/>
                      <a:pt x="9875" y="5938"/>
                      <a:pt x="10108" y="5438"/>
                    </a:cubicBezTo>
                    <a:cubicBezTo>
                      <a:pt x="10275" y="5038"/>
                      <a:pt x="10375" y="4571"/>
                      <a:pt x="10475" y="4070"/>
                    </a:cubicBezTo>
                    <a:cubicBezTo>
                      <a:pt x="10542" y="3703"/>
                      <a:pt x="10542" y="3270"/>
                      <a:pt x="10508" y="2836"/>
                    </a:cubicBezTo>
                    <a:cubicBezTo>
                      <a:pt x="10475" y="2436"/>
                      <a:pt x="10375" y="2102"/>
                      <a:pt x="10275" y="1735"/>
                    </a:cubicBezTo>
                    <a:cubicBezTo>
                      <a:pt x="10141" y="1435"/>
                      <a:pt x="9975" y="1168"/>
                      <a:pt x="9775" y="868"/>
                    </a:cubicBezTo>
                    <a:cubicBezTo>
                      <a:pt x="9541" y="601"/>
                      <a:pt x="9308" y="401"/>
                      <a:pt x="9007" y="267"/>
                    </a:cubicBezTo>
                    <a:cubicBezTo>
                      <a:pt x="8707" y="101"/>
                      <a:pt x="8374" y="34"/>
                      <a:pt x="8007" y="1"/>
                    </a:cubicBezTo>
                    <a:cubicBezTo>
                      <a:pt x="7984" y="12"/>
                      <a:pt x="7955" y="15"/>
                      <a:pt x="7921" y="15"/>
                    </a:cubicBezTo>
                    <a:cubicBezTo>
                      <a:pt x="7855" y="15"/>
                      <a:pt x="7773" y="1"/>
                      <a:pt x="7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75825" y="3977800"/>
                <a:ext cx="1768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1929" extrusionOk="0">
                    <a:moveTo>
                      <a:pt x="5701" y="1"/>
                    </a:moveTo>
                    <a:cubicBezTo>
                      <a:pt x="5607" y="1"/>
                      <a:pt x="5506" y="33"/>
                      <a:pt x="5404" y="53"/>
                    </a:cubicBezTo>
                    <a:cubicBezTo>
                      <a:pt x="5104" y="120"/>
                      <a:pt x="4837" y="254"/>
                      <a:pt x="4537" y="387"/>
                    </a:cubicBezTo>
                    <a:cubicBezTo>
                      <a:pt x="4337" y="520"/>
                      <a:pt x="4103" y="587"/>
                      <a:pt x="3937" y="754"/>
                    </a:cubicBezTo>
                    <a:cubicBezTo>
                      <a:pt x="3770" y="887"/>
                      <a:pt x="3603" y="1021"/>
                      <a:pt x="3503" y="1121"/>
                    </a:cubicBezTo>
                    <a:cubicBezTo>
                      <a:pt x="3036" y="1555"/>
                      <a:pt x="2669" y="2055"/>
                      <a:pt x="2336" y="2589"/>
                    </a:cubicBezTo>
                    <a:lnTo>
                      <a:pt x="2336" y="2555"/>
                    </a:lnTo>
                    <a:cubicBezTo>
                      <a:pt x="1735" y="3523"/>
                      <a:pt x="1335" y="4490"/>
                      <a:pt x="1035" y="5591"/>
                    </a:cubicBezTo>
                    <a:cubicBezTo>
                      <a:pt x="668" y="6792"/>
                      <a:pt x="401" y="8059"/>
                      <a:pt x="234" y="9293"/>
                    </a:cubicBezTo>
                    <a:cubicBezTo>
                      <a:pt x="101" y="10127"/>
                      <a:pt x="34" y="10961"/>
                      <a:pt x="1" y="11862"/>
                    </a:cubicBezTo>
                    <a:cubicBezTo>
                      <a:pt x="34" y="11895"/>
                      <a:pt x="101" y="11929"/>
                      <a:pt x="167" y="11929"/>
                    </a:cubicBezTo>
                    <a:cubicBezTo>
                      <a:pt x="935" y="10761"/>
                      <a:pt x="1902" y="9727"/>
                      <a:pt x="2836" y="8626"/>
                    </a:cubicBezTo>
                    <a:cubicBezTo>
                      <a:pt x="3903" y="7392"/>
                      <a:pt x="5037" y="6091"/>
                      <a:pt x="5905" y="4723"/>
                    </a:cubicBezTo>
                    <a:cubicBezTo>
                      <a:pt x="6105" y="4390"/>
                      <a:pt x="6338" y="4023"/>
                      <a:pt x="6505" y="3689"/>
                    </a:cubicBezTo>
                    <a:cubicBezTo>
                      <a:pt x="6572" y="3456"/>
                      <a:pt x="6672" y="3289"/>
                      <a:pt x="6739" y="3089"/>
                    </a:cubicBezTo>
                    <a:cubicBezTo>
                      <a:pt x="6772" y="2922"/>
                      <a:pt x="6872" y="2789"/>
                      <a:pt x="6905" y="2622"/>
                    </a:cubicBezTo>
                    <a:cubicBezTo>
                      <a:pt x="7006" y="2288"/>
                      <a:pt x="7072" y="1955"/>
                      <a:pt x="7072" y="1621"/>
                    </a:cubicBezTo>
                    <a:cubicBezTo>
                      <a:pt x="7072" y="1421"/>
                      <a:pt x="7072" y="1221"/>
                      <a:pt x="7039" y="1021"/>
                    </a:cubicBezTo>
                    <a:cubicBezTo>
                      <a:pt x="7006" y="887"/>
                      <a:pt x="6939" y="754"/>
                      <a:pt x="6905" y="687"/>
                    </a:cubicBezTo>
                    <a:cubicBezTo>
                      <a:pt x="6872" y="587"/>
                      <a:pt x="6772" y="454"/>
                      <a:pt x="6705" y="387"/>
                    </a:cubicBezTo>
                    <a:cubicBezTo>
                      <a:pt x="6672" y="287"/>
                      <a:pt x="6572" y="254"/>
                      <a:pt x="6505" y="220"/>
                    </a:cubicBezTo>
                    <a:lnTo>
                      <a:pt x="6238" y="87"/>
                    </a:lnTo>
                    <a:cubicBezTo>
                      <a:pt x="6105" y="53"/>
                      <a:pt x="6038" y="53"/>
                      <a:pt x="5905" y="53"/>
                    </a:cubicBezTo>
                    <a:lnTo>
                      <a:pt x="5871" y="53"/>
                    </a:lnTo>
                    <a:cubicBezTo>
                      <a:pt x="5819" y="14"/>
                      <a:pt x="5762" y="1"/>
                      <a:pt x="5701" y="1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69075" y="4018325"/>
                <a:ext cx="242700" cy="5213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0855" extrusionOk="0">
                    <a:moveTo>
                      <a:pt x="9508" y="0"/>
                    </a:moveTo>
                    <a:cubicBezTo>
                      <a:pt x="9441" y="0"/>
                      <a:pt x="9374" y="67"/>
                      <a:pt x="9341" y="100"/>
                    </a:cubicBezTo>
                    <a:cubicBezTo>
                      <a:pt x="8707" y="1068"/>
                      <a:pt x="8073" y="1968"/>
                      <a:pt x="7506" y="2969"/>
                    </a:cubicBezTo>
                    <a:cubicBezTo>
                      <a:pt x="6939" y="3936"/>
                      <a:pt x="6372" y="4937"/>
                      <a:pt x="5838" y="5938"/>
                    </a:cubicBezTo>
                    <a:cubicBezTo>
                      <a:pt x="5538" y="6438"/>
                      <a:pt x="5305" y="6939"/>
                      <a:pt x="5038" y="7439"/>
                    </a:cubicBezTo>
                    <a:cubicBezTo>
                      <a:pt x="4804" y="7939"/>
                      <a:pt x="4537" y="8440"/>
                      <a:pt x="4304" y="8973"/>
                    </a:cubicBezTo>
                    <a:cubicBezTo>
                      <a:pt x="3804" y="10007"/>
                      <a:pt x="3337" y="11075"/>
                      <a:pt x="2936" y="12109"/>
                    </a:cubicBezTo>
                    <a:cubicBezTo>
                      <a:pt x="2336" y="13443"/>
                      <a:pt x="1835" y="14811"/>
                      <a:pt x="1368" y="16178"/>
                    </a:cubicBezTo>
                    <a:cubicBezTo>
                      <a:pt x="1135" y="16846"/>
                      <a:pt x="935" y="17579"/>
                      <a:pt x="668" y="18280"/>
                    </a:cubicBezTo>
                    <a:cubicBezTo>
                      <a:pt x="468" y="18981"/>
                      <a:pt x="201" y="19681"/>
                      <a:pt x="34" y="20415"/>
                    </a:cubicBezTo>
                    <a:cubicBezTo>
                      <a:pt x="1" y="20582"/>
                      <a:pt x="134" y="20782"/>
                      <a:pt x="301" y="20815"/>
                    </a:cubicBezTo>
                    <a:cubicBezTo>
                      <a:pt x="355" y="20842"/>
                      <a:pt x="413" y="20854"/>
                      <a:pt x="471" y="20854"/>
                    </a:cubicBezTo>
                    <a:cubicBezTo>
                      <a:pt x="630" y="20854"/>
                      <a:pt x="786" y="20762"/>
                      <a:pt x="835" y="20615"/>
                    </a:cubicBezTo>
                    <a:cubicBezTo>
                      <a:pt x="1035" y="20115"/>
                      <a:pt x="1268" y="19581"/>
                      <a:pt x="1469" y="19014"/>
                    </a:cubicBezTo>
                    <a:cubicBezTo>
                      <a:pt x="1669" y="18480"/>
                      <a:pt x="1835" y="17980"/>
                      <a:pt x="2036" y="17446"/>
                    </a:cubicBezTo>
                    <a:cubicBezTo>
                      <a:pt x="2403" y="16345"/>
                      <a:pt x="2836" y="15311"/>
                      <a:pt x="3203" y="14244"/>
                    </a:cubicBezTo>
                    <a:cubicBezTo>
                      <a:pt x="3403" y="13677"/>
                      <a:pt x="3570" y="13143"/>
                      <a:pt x="3804" y="12609"/>
                    </a:cubicBezTo>
                    <a:cubicBezTo>
                      <a:pt x="4004" y="12076"/>
                      <a:pt x="4204" y="11508"/>
                      <a:pt x="4371" y="11008"/>
                    </a:cubicBezTo>
                    <a:cubicBezTo>
                      <a:pt x="4804" y="9941"/>
                      <a:pt x="5205" y="8907"/>
                      <a:pt x="5672" y="7839"/>
                    </a:cubicBezTo>
                    <a:cubicBezTo>
                      <a:pt x="5905" y="7272"/>
                      <a:pt x="6172" y="6738"/>
                      <a:pt x="6405" y="6171"/>
                    </a:cubicBezTo>
                    <a:cubicBezTo>
                      <a:pt x="6672" y="5604"/>
                      <a:pt x="6972" y="5004"/>
                      <a:pt x="7239" y="4470"/>
                    </a:cubicBezTo>
                    <a:cubicBezTo>
                      <a:pt x="7840" y="3336"/>
                      <a:pt x="8407" y="2269"/>
                      <a:pt x="9074" y="1234"/>
                    </a:cubicBezTo>
                    <a:cubicBezTo>
                      <a:pt x="9241" y="934"/>
                      <a:pt x="9474" y="634"/>
                      <a:pt x="9674" y="334"/>
                    </a:cubicBezTo>
                    <a:cubicBezTo>
                      <a:pt x="9708" y="267"/>
                      <a:pt x="9708" y="134"/>
                      <a:pt x="9641" y="67"/>
                    </a:cubicBezTo>
                    <a:cubicBezTo>
                      <a:pt x="9608" y="0"/>
                      <a:pt x="9541" y="0"/>
                      <a:pt x="9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-42966" y="4001352"/>
              <a:ext cx="568780" cy="635129"/>
              <a:chOff x="184925" y="4214300"/>
              <a:chExt cx="376975" cy="420950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264975" y="4214300"/>
                <a:ext cx="29692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2009" extrusionOk="0">
                    <a:moveTo>
                      <a:pt x="8941" y="0"/>
                    </a:moveTo>
                    <a:cubicBezTo>
                      <a:pt x="8674" y="0"/>
                      <a:pt x="8407" y="67"/>
                      <a:pt x="8173" y="100"/>
                    </a:cubicBezTo>
                    <a:cubicBezTo>
                      <a:pt x="7840" y="134"/>
                      <a:pt x="7506" y="267"/>
                      <a:pt x="7173" y="400"/>
                    </a:cubicBezTo>
                    <a:cubicBezTo>
                      <a:pt x="6539" y="634"/>
                      <a:pt x="5872" y="1001"/>
                      <a:pt x="5271" y="1501"/>
                    </a:cubicBezTo>
                    <a:cubicBezTo>
                      <a:pt x="4671" y="1968"/>
                      <a:pt x="4104" y="2535"/>
                      <a:pt x="3537" y="3236"/>
                    </a:cubicBezTo>
                    <a:cubicBezTo>
                      <a:pt x="3036" y="3836"/>
                      <a:pt x="2603" y="4503"/>
                      <a:pt x="2136" y="5271"/>
                    </a:cubicBezTo>
                    <a:cubicBezTo>
                      <a:pt x="1702" y="5971"/>
                      <a:pt x="1335" y="6705"/>
                      <a:pt x="1002" y="7506"/>
                    </a:cubicBezTo>
                    <a:cubicBezTo>
                      <a:pt x="701" y="8273"/>
                      <a:pt x="468" y="9040"/>
                      <a:pt x="301" y="9807"/>
                    </a:cubicBezTo>
                    <a:cubicBezTo>
                      <a:pt x="134" y="10541"/>
                      <a:pt x="34" y="11208"/>
                      <a:pt x="1" y="11875"/>
                    </a:cubicBezTo>
                    <a:cubicBezTo>
                      <a:pt x="1" y="11942"/>
                      <a:pt x="1" y="11942"/>
                      <a:pt x="34" y="11975"/>
                    </a:cubicBezTo>
                    <a:cubicBezTo>
                      <a:pt x="68" y="12009"/>
                      <a:pt x="68" y="12009"/>
                      <a:pt x="134" y="12009"/>
                    </a:cubicBezTo>
                    <a:cubicBezTo>
                      <a:pt x="168" y="12009"/>
                      <a:pt x="201" y="11975"/>
                      <a:pt x="234" y="11942"/>
                    </a:cubicBezTo>
                    <a:lnTo>
                      <a:pt x="301" y="11942"/>
                    </a:lnTo>
                    <a:cubicBezTo>
                      <a:pt x="334" y="11975"/>
                      <a:pt x="368" y="11975"/>
                      <a:pt x="401" y="11975"/>
                    </a:cubicBezTo>
                    <a:cubicBezTo>
                      <a:pt x="468" y="11975"/>
                      <a:pt x="468" y="11975"/>
                      <a:pt x="501" y="11942"/>
                    </a:cubicBezTo>
                    <a:cubicBezTo>
                      <a:pt x="1335" y="11308"/>
                      <a:pt x="2303" y="10808"/>
                      <a:pt x="3270" y="10341"/>
                    </a:cubicBezTo>
                    <a:lnTo>
                      <a:pt x="3403" y="10274"/>
                    </a:lnTo>
                    <a:lnTo>
                      <a:pt x="3537" y="10174"/>
                    </a:lnTo>
                    <a:cubicBezTo>
                      <a:pt x="4004" y="9974"/>
                      <a:pt x="4471" y="9707"/>
                      <a:pt x="4904" y="9474"/>
                    </a:cubicBezTo>
                    <a:cubicBezTo>
                      <a:pt x="5171" y="9340"/>
                      <a:pt x="5405" y="9173"/>
                      <a:pt x="5638" y="9073"/>
                    </a:cubicBezTo>
                    <a:cubicBezTo>
                      <a:pt x="5805" y="8973"/>
                      <a:pt x="5972" y="8840"/>
                      <a:pt x="6072" y="8773"/>
                    </a:cubicBezTo>
                    <a:lnTo>
                      <a:pt x="6205" y="8673"/>
                    </a:lnTo>
                    <a:cubicBezTo>
                      <a:pt x="6906" y="8273"/>
                      <a:pt x="7673" y="7839"/>
                      <a:pt x="8374" y="7339"/>
                    </a:cubicBezTo>
                    <a:cubicBezTo>
                      <a:pt x="8740" y="7105"/>
                      <a:pt x="9174" y="6805"/>
                      <a:pt x="9508" y="6572"/>
                    </a:cubicBezTo>
                    <a:cubicBezTo>
                      <a:pt x="9875" y="6271"/>
                      <a:pt x="10208" y="5938"/>
                      <a:pt x="10508" y="5638"/>
                    </a:cubicBezTo>
                    <a:cubicBezTo>
                      <a:pt x="11176" y="4937"/>
                      <a:pt x="11643" y="4170"/>
                      <a:pt x="11809" y="3436"/>
                    </a:cubicBezTo>
                    <a:cubicBezTo>
                      <a:pt x="11843" y="3269"/>
                      <a:pt x="11876" y="3069"/>
                      <a:pt x="11876" y="2836"/>
                    </a:cubicBezTo>
                    <a:cubicBezTo>
                      <a:pt x="11876" y="2669"/>
                      <a:pt x="11876" y="2469"/>
                      <a:pt x="11843" y="2235"/>
                    </a:cubicBezTo>
                    <a:cubicBezTo>
                      <a:pt x="11776" y="1902"/>
                      <a:pt x="11643" y="1501"/>
                      <a:pt x="11442" y="1234"/>
                    </a:cubicBezTo>
                    <a:cubicBezTo>
                      <a:pt x="11209" y="934"/>
                      <a:pt x="10909" y="667"/>
                      <a:pt x="10608" y="467"/>
                    </a:cubicBezTo>
                    <a:cubicBezTo>
                      <a:pt x="10408" y="400"/>
                      <a:pt x="10275" y="300"/>
                      <a:pt x="10075" y="267"/>
                    </a:cubicBezTo>
                    <a:cubicBezTo>
                      <a:pt x="9908" y="167"/>
                      <a:pt x="9708" y="134"/>
                      <a:pt x="9474" y="100"/>
                    </a:cubicBezTo>
                    <a:cubicBezTo>
                      <a:pt x="9241" y="0"/>
                      <a:pt x="9107" y="0"/>
                      <a:pt x="8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64150" y="4282350"/>
                <a:ext cx="2218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287" extrusionOk="0">
                    <a:moveTo>
                      <a:pt x="7138" y="0"/>
                    </a:moveTo>
                    <a:cubicBezTo>
                      <a:pt x="7061" y="0"/>
                      <a:pt x="6978" y="29"/>
                      <a:pt x="6905" y="47"/>
                    </a:cubicBezTo>
                    <a:cubicBezTo>
                      <a:pt x="6705" y="80"/>
                      <a:pt x="6472" y="180"/>
                      <a:pt x="6238" y="280"/>
                    </a:cubicBezTo>
                    <a:cubicBezTo>
                      <a:pt x="5805" y="547"/>
                      <a:pt x="5404" y="847"/>
                      <a:pt x="5037" y="1181"/>
                    </a:cubicBezTo>
                    <a:cubicBezTo>
                      <a:pt x="4537" y="1681"/>
                      <a:pt x="4070" y="2182"/>
                      <a:pt x="3636" y="2749"/>
                    </a:cubicBezTo>
                    <a:cubicBezTo>
                      <a:pt x="3169" y="3349"/>
                      <a:pt x="2736" y="3950"/>
                      <a:pt x="2336" y="4617"/>
                    </a:cubicBezTo>
                    <a:cubicBezTo>
                      <a:pt x="1735" y="5584"/>
                      <a:pt x="1201" y="6551"/>
                      <a:pt x="734" y="7552"/>
                    </a:cubicBezTo>
                    <a:cubicBezTo>
                      <a:pt x="534" y="7919"/>
                      <a:pt x="367" y="8353"/>
                      <a:pt x="201" y="8753"/>
                    </a:cubicBezTo>
                    <a:cubicBezTo>
                      <a:pt x="134" y="8920"/>
                      <a:pt x="67" y="9120"/>
                      <a:pt x="1" y="9287"/>
                    </a:cubicBezTo>
                    <a:cubicBezTo>
                      <a:pt x="34" y="9253"/>
                      <a:pt x="67" y="9253"/>
                      <a:pt x="67" y="9220"/>
                    </a:cubicBezTo>
                    <a:lnTo>
                      <a:pt x="968" y="8586"/>
                    </a:lnTo>
                    <a:cubicBezTo>
                      <a:pt x="1969" y="7919"/>
                      <a:pt x="2903" y="7252"/>
                      <a:pt x="3870" y="6585"/>
                    </a:cubicBezTo>
                    <a:cubicBezTo>
                      <a:pt x="4404" y="6218"/>
                      <a:pt x="4904" y="5784"/>
                      <a:pt x="5471" y="5417"/>
                    </a:cubicBezTo>
                    <a:cubicBezTo>
                      <a:pt x="5971" y="5050"/>
                      <a:pt x="6405" y="4617"/>
                      <a:pt x="6872" y="4216"/>
                    </a:cubicBezTo>
                    <a:cubicBezTo>
                      <a:pt x="7206" y="3916"/>
                      <a:pt x="7506" y="3616"/>
                      <a:pt x="7806" y="3282"/>
                    </a:cubicBezTo>
                    <a:cubicBezTo>
                      <a:pt x="8040" y="3049"/>
                      <a:pt x="8240" y="2749"/>
                      <a:pt x="8473" y="2449"/>
                    </a:cubicBezTo>
                    <a:cubicBezTo>
                      <a:pt x="8573" y="2248"/>
                      <a:pt x="8707" y="2015"/>
                      <a:pt x="8807" y="1781"/>
                    </a:cubicBezTo>
                    <a:cubicBezTo>
                      <a:pt x="8839" y="1684"/>
                      <a:pt x="8872" y="1522"/>
                      <a:pt x="8873" y="1390"/>
                    </a:cubicBezTo>
                    <a:lnTo>
                      <a:pt x="8873" y="1390"/>
                    </a:lnTo>
                    <a:cubicBezTo>
                      <a:pt x="8874" y="1399"/>
                      <a:pt x="8874" y="1407"/>
                      <a:pt x="8874" y="1414"/>
                    </a:cubicBezTo>
                    <a:lnTo>
                      <a:pt x="8874" y="1381"/>
                    </a:lnTo>
                    <a:cubicBezTo>
                      <a:pt x="8874" y="1384"/>
                      <a:pt x="8873" y="1387"/>
                      <a:pt x="8873" y="1390"/>
                    </a:cubicBezTo>
                    <a:lnTo>
                      <a:pt x="8873" y="1390"/>
                    </a:lnTo>
                    <a:cubicBezTo>
                      <a:pt x="8873" y="1318"/>
                      <a:pt x="8870" y="1203"/>
                      <a:pt x="8840" y="1114"/>
                    </a:cubicBezTo>
                    <a:cubicBezTo>
                      <a:pt x="8807" y="1048"/>
                      <a:pt x="8807" y="947"/>
                      <a:pt x="8740" y="881"/>
                    </a:cubicBezTo>
                    <a:lnTo>
                      <a:pt x="8740" y="914"/>
                    </a:lnTo>
                    <a:cubicBezTo>
                      <a:pt x="8707" y="847"/>
                      <a:pt x="8640" y="747"/>
                      <a:pt x="8573" y="681"/>
                    </a:cubicBezTo>
                    <a:cubicBezTo>
                      <a:pt x="8473" y="547"/>
                      <a:pt x="8340" y="447"/>
                      <a:pt x="8206" y="380"/>
                    </a:cubicBezTo>
                    <a:cubicBezTo>
                      <a:pt x="8073" y="280"/>
                      <a:pt x="7906" y="214"/>
                      <a:pt x="7739" y="180"/>
                    </a:cubicBezTo>
                    <a:cubicBezTo>
                      <a:pt x="7639" y="114"/>
                      <a:pt x="7473" y="80"/>
                      <a:pt x="7306" y="80"/>
                    </a:cubicBezTo>
                    <a:cubicBezTo>
                      <a:pt x="7260" y="20"/>
                      <a:pt x="7201" y="0"/>
                      <a:pt x="7138" y="0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84925" y="4318950"/>
                <a:ext cx="262725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12652" extrusionOk="0">
                    <a:moveTo>
                      <a:pt x="2903" y="9090"/>
                    </a:moveTo>
                    <a:lnTo>
                      <a:pt x="2903" y="9090"/>
                    </a:lnTo>
                    <a:cubicBezTo>
                      <a:pt x="2892" y="9101"/>
                      <a:pt x="2885" y="9111"/>
                      <a:pt x="2879" y="9123"/>
                    </a:cubicBezTo>
                    <a:lnTo>
                      <a:pt x="2879" y="9123"/>
                    </a:lnTo>
                    <a:cubicBezTo>
                      <a:pt x="2903" y="9117"/>
                      <a:pt x="2903" y="9090"/>
                      <a:pt x="2903" y="9090"/>
                    </a:cubicBezTo>
                    <a:close/>
                    <a:moveTo>
                      <a:pt x="2869" y="9091"/>
                    </a:moveTo>
                    <a:lnTo>
                      <a:pt x="2869" y="9091"/>
                    </a:lnTo>
                    <a:cubicBezTo>
                      <a:pt x="2869" y="9124"/>
                      <a:pt x="2836" y="9157"/>
                      <a:pt x="2836" y="9157"/>
                    </a:cubicBezTo>
                    <a:cubicBezTo>
                      <a:pt x="2836" y="9124"/>
                      <a:pt x="2869" y="9124"/>
                      <a:pt x="2869" y="9091"/>
                    </a:cubicBezTo>
                    <a:close/>
                    <a:moveTo>
                      <a:pt x="10275" y="1"/>
                    </a:moveTo>
                    <a:cubicBezTo>
                      <a:pt x="10250" y="1"/>
                      <a:pt x="10225" y="17"/>
                      <a:pt x="10208" y="51"/>
                    </a:cubicBezTo>
                    <a:cubicBezTo>
                      <a:pt x="9407" y="751"/>
                      <a:pt x="8640" y="1452"/>
                      <a:pt x="7840" y="2219"/>
                    </a:cubicBezTo>
                    <a:cubicBezTo>
                      <a:pt x="7039" y="2919"/>
                      <a:pt x="6238" y="3653"/>
                      <a:pt x="5505" y="4454"/>
                    </a:cubicBezTo>
                    <a:cubicBezTo>
                      <a:pt x="4737" y="5221"/>
                      <a:pt x="4037" y="5988"/>
                      <a:pt x="3370" y="6822"/>
                    </a:cubicBezTo>
                    <a:cubicBezTo>
                      <a:pt x="2703" y="7656"/>
                      <a:pt x="2035" y="8490"/>
                      <a:pt x="1468" y="9391"/>
                    </a:cubicBezTo>
                    <a:cubicBezTo>
                      <a:pt x="1168" y="9791"/>
                      <a:pt x="901" y="10225"/>
                      <a:pt x="668" y="10658"/>
                    </a:cubicBezTo>
                    <a:cubicBezTo>
                      <a:pt x="401" y="11092"/>
                      <a:pt x="201" y="11492"/>
                      <a:pt x="34" y="11959"/>
                    </a:cubicBezTo>
                    <a:cubicBezTo>
                      <a:pt x="1" y="12093"/>
                      <a:pt x="1" y="12226"/>
                      <a:pt x="34" y="12326"/>
                    </a:cubicBezTo>
                    <a:cubicBezTo>
                      <a:pt x="67" y="12459"/>
                      <a:pt x="167" y="12593"/>
                      <a:pt x="301" y="12626"/>
                    </a:cubicBezTo>
                    <a:cubicBezTo>
                      <a:pt x="351" y="12643"/>
                      <a:pt x="409" y="12651"/>
                      <a:pt x="472" y="12651"/>
                    </a:cubicBezTo>
                    <a:cubicBezTo>
                      <a:pt x="534" y="12651"/>
                      <a:pt x="601" y="12643"/>
                      <a:pt x="668" y="12626"/>
                    </a:cubicBezTo>
                    <a:cubicBezTo>
                      <a:pt x="701" y="12593"/>
                      <a:pt x="734" y="12593"/>
                      <a:pt x="768" y="12593"/>
                    </a:cubicBezTo>
                    <a:cubicBezTo>
                      <a:pt x="868" y="12526"/>
                      <a:pt x="901" y="12459"/>
                      <a:pt x="935" y="12393"/>
                    </a:cubicBezTo>
                    <a:cubicBezTo>
                      <a:pt x="1268" y="11826"/>
                      <a:pt x="1568" y="11292"/>
                      <a:pt x="1902" y="10758"/>
                    </a:cubicBezTo>
                    <a:cubicBezTo>
                      <a:pt x="2202" y="10258"/>
                      <a:pt x="2502" y="9724"/>
                      <a:pt x="2836" y="9224"/>
                    </a:cubicBezTo>
                    <a:cubicBezTo>
                      <a:pt x="2859" y="9178"/>
                      <a:pt x="2866" y="9148"/>
                      <a:pt x="2879" y="9123"/>
                    </a:cubicBezTo>
                    <a:lnTo>
                      <a:pt x="2879" y="9123"/>
                    </a:lnTo>
                    <a:cubicBezTo>
                      <a:pt x="2876" y="9123"/>
                      <a:pt x="2873" y="9124"/>
                      <a:pt x="2869" y="9124"/>
                    </a:cubicBezTo>
                    <a:cubicBezTo>
                      <a:pt x="3370" y="8323"/>
                      <a:pt x="3903" y="7589"/>
                      <a:pt x="4504" y="6822"/>
                    </a:cubicBezTo>
                    <a:cubicBezTo>
                      <a:pt x="5071" y="6055"/>
                      <a:pt x="5705" y="5288"/>
                      <a:pt x="6372" y="4554"/>
                    </a:cubicBezTo>
                    <a:cubicBezTo>
                      <a:pt x="7039" y="3787"/>
                      <a:pt x="7673" y="3086"/>
                      <a:pt x="8373" y="2386"/>
                    </a:cubicBezTo>
                    <a:cubicBezTo>
                      <a:pt x="9040" y="1652"/>
                      <a:pt x="9741" y="951"/>
                      <a:pt x="10475" y="251"/>
                    </a:cubicBezTo>
                    <a:cubicBezTo>
                      <a:pt x="10508" y="217"/>
                      <a:pt x="10508" y="117"/>
                      <a:pt x="10475" y="84"/>
                    </a:cubicBezTo>
                    <a:cubicBezTo>
                      <a:pt x="10408" y="51"/>
                      <a:pt x="10375" y="51"/>
                      <a:pt x="10341" y="51"/>
                    </a:cubicBezTo>
                    <a:cubicBezTo>
                      <a:pt x="10325" y="17"/>
                      <a:pt x="10300" y="1"/>
                      <a:pt x="102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" name="Google Shape;210;p2"/>
            <p:cNvGrpSpPr/>
            <p:nvPr/>
          </p:nvGrpSpPr>
          <p:grpSpPr>
            <a:xfrm>
              <a:off x="-86242" y="4427191"/>
              <a:ext cx="447011" cy="642232"/>
              <a:chOff x="178250" y="4721325"/>
              <a:chExt cx="244375" cy="35110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" name="Google Shape;221;p2"/>
            <p:cNvGrpSpPr/>
            <p:nvPr/>
          </p:nvGrpSpPr>
          <p:grpSpPr>
            <a:xfrm>
              <a:off x="200062" y="4427193"/>
              <a:ext cx="681767" cy="881731"/>
              <a:chOff x="373400" y="4372750"/>
              <a:chExt cx="548750" cy="709700"/>
            </a:xfrm>
          </p:grpSpPr>
          <p:sp>
            <p:nvSpPr>
              <p:cNvPr id="222" name="Google Shape;222;p2"/>
              <p:cNvSpPr/>
              <p:nvPr/>
            </p:nvSpPr>
            <p:spPr>
              <a:xfrm>
                <a:off x="603550" y="4391925"/>
                <a:ext cx="434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351" extrusionOk="0">
                    <a:moveTo>
                      <a:pt x="1602" y="0"/>
                    </a:moveTo>
                    <a:cubicBezTo>
                      <a:pt x="1502" y="0"/>
                      <a:pt x="1502" y="67"/>
                      <a:pt x="1502" y="134"/>
                    </a:cubicBezTo>
                    <a:lnTo>
                      <a:pt x="1502" y="300"/>
                    </a:lnTo>
                    <a:cubicBezTo>
                      <a:pt x="1502" y="567"/>
                      <a:pt x="1502" y="901"/>
                      <a:pt x="1469" y="1201"/>
                    </a:cubicBezTo>
                    <a:lnTo>
                      <a:pt x="1335" y="2068"/>
                    </a:lnTo>
                    <a:cubicBezTo>
                      <a:pt x="1268" y="2702"/>
                      <a:pt x="1135" y="3303"/>
                      <a:pt x="968" y="3870"/>
                    </a:cubicBezTo>
                    <a:cubicBezTo>
                      <a:pt x="735" y="4870"/>
                      <a:pt x="401" y="5905"/>
                      <a:pt x="68" y="6905"/>
                    </a:cubicBezTo>
                    <a:cubicBezTo>
                      <a:pt x="1" y="7005"/>
                      <a:pt x="1" y="7072"/>
                      <a:pt x="68" y="7172"/>
                    </a:cubicBezTo>
                    <a:cubicBezTo>
                      <a:pt x="101" y="7239"/>
                      <a:pt x="134" y="7306"/>
                      <a:pt x="234" y="7339"/>
                    </a:cubicBezTo>
                    <a:cubicBezTo>
                      <a:pt x="272" y="7346"/>
                      <a:pt x="309" y="7350"/>
                      <a:pt x="346" y="7350"/>
                    </a:cubicBezTo>
                    <a:cubicBezTo>
                      <a:pt x="471" y="7350"/>
                      <a:pt x="583" y="7301"/>
                      <a:pt x="635" y="7172"/>
                    </a:cubicBezTo>
                    <a:cubicBezTo>
                      <a:pt x="1068" y="6038"/>
                      <a:pt x="1335" y="4837"/>
                      <a:pt x="1569" y="3670"/>
                    </a:cubicBezTo>
                    <a:lnTo>
                      <a:pt x="1669" y="2802"/>
                    </a:lnTo>
                    <a:cubicBezTo>
                      <a:pt x="1735" y="2502"/>
                      <a:pt x="1735" y="2202"/>
                      <a:pt x="1735" y="1902"/>
                    </a:cubicBezTo>
                    <a:lnTo>
                      <a:pt x="1735" y="134"/>
                    </a:lnTo>
                    <a:cubicBezTo>
                      <a:pt x="1735" y="34"/>
                      <a:pt x="1635" y="0"/>
                      <a:pt x="1602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651100" y="4437450"/>
                <a:ext cx="100100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7376" extrusionOk="0">
                    <a:moveTo>
                      <a:pt x="3798" y="0"/>
                    </a:moveTo>
                    <a:cubicBezTo>
                      <a:pt x="3753" y="0"/>
                      <a:pt x="3736" y="24"/>
                      <a:pt x="3736" y="47"/>
                    </a:cubicBezTo>
                    <a:cubicBezTo>
                      <a:pt x="3536" y="648"/>
                      <a:pt x="3269" y="1215"/>
                      <a:pt x="3002" y="1815"/>
                    </a:cubicBezTo>
                    <a:cubicBezTo>
                      <a:pt x="2736" y="2382"/>
                      <a:pt x="2402" y="2916"/>
                      <a:pt x="2102" y="3483"/>
                    </a:cubicBezTo>
                    <a:lnTo>
                      <a:pt x="2168" y="3416"/>
                    </a:lnTo>
                    <a:lnTo>
                      <a:pt x="2168" y="3416"/>
                    </a:lnTo>
                    <a:cubicBezTo>
                      <a:pt x="2002" y="3717"/>
                      <a:pt x="1835" y="3983"/>
                      <a:pt x="1668" y="4250"/>
                    </a:cubicBezTo>
                    <a:cubicBezTo>
                      <a:pt x="1501" y="4551"/>
                      <a:pt x="1268" y="4851"/>
                      <a:pt x="1101" y="5151"/>
                    </a:cubicBezTo>
                    <a:cubicBezTo>
                      <a:pt x="934" y="5418"/>
                      <a:pt x="734" y="5718"/>
                      <a:pt x="567" y="6018"/>
                    </a:cubicBezTo>
                    <a:cubicBezTo>
                      <a:pt x="367" y="6318"/>
                      <a:pt x="200" y="6652"/>
                      <a:pt x="34" y="6919"/>
                    </a:cubicBezTo>
                    <a:cubicBezTo>
                      <a:pt x="0" y="6986"/>
                      <a:pt x="0" y="7052"/>
                      <a:pt x="0" y="7086"/>
                    </a:cubicBezTo>
                    <a:cubicBezTo>
                      <a:pt x="0" y="7186"/>
                      <a:pt x="34" y="7252"/>
                      <a:pt x="100" y="7319"/>
                    </a:cubicBezTo>
                    <a:cubicBezTo>
                      <a:pt x="163" y="7357"/>
                      <a:pt x="235" y="7375"/>
                      <a:pt x="306" y="7375"/>
                    </a:cubicBezTo>
                    <a:cubicBezTo>
                      <a:pt x="423" y="7375"/>
                      <a:pt x="538" y="7323"/>
                      <a:pt x="601" y="7219"/>
                    </a:cubicBezTo>
                    <a:cubicBezTo>
                      <a:pt x="834" y="6952"/>
                      <a:pt x="1001" y="6685"/>
                      <a:pt x="1101" y="6385"/>
                    </a:cubicBezTo>
                    <a:lnTo>
                      <a:pt x="1601" y="5518"/>
                    </a:lnTo>
                    <a:cubicBezTo>
                      <a:pt x="1768" y="5218"/>
                      <a:pt x="1902" y="4917"/>
                      <a:pt x="2035" y="4617"/>
                    </a:cubicBezTo>
                    <a:cubicBezTo>
                      <a:pt x="2168" y="4350"/>
                      <a:pt x="2335" y="4050"/>
                      <a:pt x="2435" y="3750"/>
                    </a:cubicBezTo>
                    <a:cubicBezTo>
                      <a:pt x="2569" y="3450"/>
                      <a:pt x="2702" y="3183"/>
                      <a:pt x="2869" y="2883"/>
                    </a:cubicBezTo>
                    <a:lnTo>
                      <a:pt x="3236" y="2015"/>
                    </a:lnTo>
                    <a:cubicBezTo>
                      <a:pt x="3503" y="1382"/>
                      <a:pt x="3736" y="748"/>
                      <a:pt x="3936" y="114"/>
                    </a:cubicBezTo>
                    <a:cubicBezTo>
                      <a:pt x="4003" y="81"/>
                      <a:pt x="3936" y="14"/>
                      <a:pt x="3903" y="14"/>
                    </a:cubicBezTo>
                    <a:lnTo>
                      <a:pt x="3870" y="14"/>
                    </a:lnTo>
                    <a:cubicBezTo>
                      <a:pt x="3840" y="4"/>
                      <a:pt x="3817" y="0"/>
                      <a:pt x="379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708625" y="4497000"/>
                <a:ext cx="1351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598" extrusionOk="0">
                    <a:moveTo>
                      <a:pt x="5238" y="0"/>
                    </a:moveTo>
                    <a:cubicBezTo>
                      <a:pt x="5138" y="0"/>
                      <a:pt x="5105" y="0"/>
                      <a:pt x="5071" y="34"/>
                    </a:cubicBezTo>
                    <a:cubicBezTo>
                      <a:pt x="4537" y="467"/>
                      <a:pt x="4037" y="868"/>
                      <a:pt x="3537" y="1301"/>
                    </a:cubicBezTo>
                    <a:cubicBezTo>
                      <a:pt x="3003" y="1768"/>
                      <a:pt x="2569" y="2202"/>
                      <a:pt x="2102" y="2702"/>
                    </a:cubicBezTo>
                    <a:cubicBezTo>
                      <a:pt x="1669" y="3203"/>
                      <a:pt x="1268" y="3736"/>
                      <a:pt x="935" y="4337"/>
                    </a:cubicBezTo>
                    <a:cubicBezTo>
                      <a:pt x="768" y="4637"/>
                      <a:pt x="601" y="4904"/>
                      <a:pt x="435" y="5237"/>
                    </a:cubicBezTo>
                    <a:cubicBezTo>
                      <a:pt x="268" y="5571"/>
                      <a:pt x="134" y="5871"/>
                      <a:pt x="68" y="6205"/>
                    </a:cubicBezTo>
                    <a:cubicBezTo>
                      <a:pt x="1" y="6305"/>
                      <a:pt x="1" y="6338"/>
                      <a:pt x="68" y="6405"/>
                    </a:cubicBezTo>
                    <a:cubicBezTo>
                      <a:pt x="101" y="6505"/>
                      <a:pt x="134" y="6538"/>
                      <a:pt x="234" y="6572"/>
                    </a:cubicBezTo>
                    <a:cubicBezTo>
                      <a:pt x="260" y="6589"/>
                      <a:pt x="291" y="6597"/>
                      <a:pt x="323" y="6597"/>
                    </a:cubicBezTo>
                    <a:cubicBezTo>
                      <a:pt x="416" y="6597"/>
                      <a:pt x="527" y="6529"/>
                      <a:pt x="601" y="6405"/>
                    </a:cubicBezTo>
                    <a:cubicBezTo>
                      <a:pt x="735" y="6138"/>
                      <a:pt x="835" y="5871"/>
                      <a:pt x="968" y="5571"/>
                    </a:cubicBezTo>
                    <a:cubicBezTo>
                      <a:pt x="1102" y="5304"/>
                      <a:pt x="1268" y="5004"/>
                      <a:pt x="1435" y="4737"/>
                    </a:cubicBezTo>
                    <a:cubicBezTo>
                      <a:pt x="1735" y="4203"/>
                      <a:pt x="2102" y="3703"/>
                      <a:pt x="2469" y="3203"/>
                    </a:cubicBezTo>
                    <a:cubicBezTo>
                      <a:pt x="2703" y="2969"/>
                      <a:pt x="2903" y="2669"/>
                      <a:pt x="3103" y="2435"/>
                    </a:cubicBezTo>
                    <a:cubicBezTo>
                      <a:pt x="3303" y="2169"/>
                      <a:pt x="3537" y="1935"/>
                      <a:pt x="3737" y="1702"/>
                    </a:cubicBezTo>
                    <a:cubicBezTo>
                      <a:pt x="4237" y="1201"/>
                      <a:pt x="4771" y="768"/>
                      <a:pt x="5305" y="301"/>
                    </a:cubicBezTo>
                    <a:cubicBezTo>
                      <a:pt x="5405" y="267"/>
                      <a:pt x="5405" y="134"/>
                      <a:pt x="5338" y="100"/>
                    </a:cubicBezTo>
                    <a:cubicBezTo>
                      <a:pt x="5305" y="34"/>
                      <a:pt x="5271" y="0"/>
                      <a:pt x="523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28575" y="43727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34" y="0"/>
                    </a:moveTo>
                    <a:cubicBezTo>
                      <a:pt x="468" y="0"/>
                      <a:pt x="334" y="67"/>
                      <a:pt x="234" y="133"/>
                    </a:cubicBezTo>
                    <a:cubicBezTo>
                      <a:pt x="101" y="234"/>
                      <a:pt x="1" y="400"/>
                      <a:pt x="1" y="500"/>
                    </a:cubicBezTo>
                    <a:cubicBezTo>
                      <a:pt x="1" y="667"/>
                      <a:pt x="67" y="801"/>
                      <a:pt x="134" y="934"/>
                    </a:cubicBezTo>
                    <a:cubicBezTo>
                      <a:pt x="234" y="1067"/>
                      <a:pt x="368" y="1134"/>
                      <a:pt x="501" y="1134"/>
                    </a:cubicBezTo>
                    <a:cubicBezTo>
                      <a:pt x="668" y="1134"/>
                      <a:pt x="801" y="1134"/>
                      <a:pt x="935" y="1001"/>
                    </a:cubicBezTo>
                    <a:cubicBezTo>
                      <a:pt x="1068" y="934"/>
                      <a:pt x="1135" y="767"/>
                      <a:pt x="1135" y="634"/>
                    </a:cubicBezTo>
                    <a:cubicBezTo>
                      <a:pt x="1135" y="467"/>
                      <a:pt x="1101" y="334"/>
                      <a:pt x="1001" y="234"/>
                    </a:cubicBezTo>
                    <a:cubicBezTo>
                      <a:pt x="935" y="100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34475" y="4418600"/>
                <a:ext cx="2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35" extrusionOk="0">
                    <a:moveTo>
                      <a:pt x="601" y="1"/>
                    </a:moveTo>
                    <a:cubicBezTo>
                      <a:pt x="435" y="1"/>
                      <a:pt x="335" y="67"/>
                      <a:pt x="201" y="134"/>
                    </a:cubicBezTo>
                    <a:cubicBezTo>
                      <a:pt x="68" y="234"/>
                      <a:pt x="1" y="401"/>
                      <a:pt x="1" y="501"/>
                    </a:cubicBezTo>
                    <a:cubicBezTo>
                      <a:pt x="1" y="668"/>
                      <a:pt x="34" y="801"/>
                      <a:pt x="101" y="935"/>
                    </a:cubicBezTo>
                    <a:cubicBezTo>
                      <a:pt x="201" y="1068"/>
                      <a:pt x="368" y="1135"/>
                      <a:pt x="501" y="1135"/>
                    </a:cubicBezTo>
                    <a:cubicBezTo>
                      <a:pt x="668" y="1135"/>
                      <a:pt x="768" y="1135"/>
                      <a:pt x="902" y="1001"/>
                    </a:cubicBezTo>
                    <a:cubicBezTo>
                      <a:pt x="1035" y="935"/>
                      <a:pt x="1102" y="768"/>
                      <a:pt x="1102" y="634"/>
                    </a:cubicBezTo>
                    <a:cubicBezTo>
                      <a:pt x="1102" y="468"/>
                      <a:pt x="1068" y="334"/>
                      <a:pt x="1002" y="234"/>
                    </a:cubicBezTo>
                    <a:cubicBezTo>
                      <a:pt x="902" y="101"/>
                      <a:pt x="735" y="1"/>
                      <a:pt x="601" y="1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828725" y="4482825"/>
                <a:ext cx="2837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01" extrusionOk="0">
                    <a:moveTo>
                      <a:pt x="634" y="0"/>
                    </a:moveTo>
                    <a:cubicBezTo>
                      <a:pt x="467" y="0"/>
                      <a:pt x="334" y="34"/>
                      <a:pt x="234" y="100"/>
                    </a:cubicBezTo>
                    <a:cubicBezTo>
                      <a:pt x="100" y="200"/>
                      <a:pt x="0" y="367"/>
                      <a:pt x="0" y="501"/>
                    </a:cubicBezTo>
                    <a:cubicBezTo>
                      <a:pt x="0" y="634"/>
                      <a:pt x="67" y="767"/>
                      <a:pt x="134" y="901"/>
                    </a:cubicBezTo>
                    <a:cubicBezTo>
                      <a:pt x="234" y="1034"/>
                      <a:pt x="401" y="1101"/>
                      <a:pt x="501" y="1101"/>
                    </a:cubicBezTo>
                    <a:cubicBezTo>
                      <a:pt x="667" y="1101"/>
                      <a:pt x="801" y="1101"/>
                      <a:pt x="934" y="968"/>
                    </a:cubicBezTo>
                    <a:cubicBezTo>
                      <a:pt x="1068" y="901"/>
                      <a:pt x="1134" y="734"/>
                      <a:pt x="1134" y="601"/>
                    </a:cubicBezTo>
                    <a:cubicBezTo>
                      <a:pt x="1134" y="434"/>
                      <a:pt x="1101" y="334"/>
                      <a:pt x="1001" y="200"/>
                    </a:cubicBezTo>
                    <a:cubicBezTo>
                      <a:pt x="934" y="67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22600" y="4443625"/>
                <a:ext cx="499550" cy="528725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21149" extrusionOk="0">
                    <a:moveTo>
                      <a:pt x="2702" y="0"/>
                    </a:moveTo>
                    <a:cubicBezTo>
                      <a:pt x="2569" y="0"/>
                      <a:pt x="2469" y="0"/>
                      <a:pt x="2369" y="67"/>
                    </a:cubicBezTo>
                    <a:cubicBezTo>
                      <a:pt x="2069" y="100"/>
                      <a:pt x="1802" y="234"/>
                      <a:pt x="1535" y="434"/>
                    </a:cubicBezTo>
                    <a:cubicBezTo>
                      <a:pt x="1301" y="634"/>
                      <a:pt x="1135" y="901"/>
                      <a:pt x="968" y="1301"/>
                    </a:cubicBezTo>
                    <a:cubicBezTo>
                      <a:pt x="768" y="1668"/>
                      <a:pt x="701" y="2135"/>
                      <a:pt x="734" y="2636"/>
                    </a:cubicBezTo>
                    <a:cubicBezTo>
                      <a:pt x="734" y="3169"/>
                      <a:pt x="868" y="3670"/>
                      <a:pt x="1001" y="4237"/>
                    </a:cubicBezTo>
                    <a:lnTo>
                      <a:pt x="1068" y="4570"/>
                    </a:lnTo>
                    <a:cubicBezTo>
                      <a:pt x="1168" y="4971"/>
                      <a:pt x="1268" y="5338"/>
                      <a:pt x="1335" y="5771"/>
                    </a:cubicBezTo>
                    <a:cubicBezTo>
                      <a:pt x="1401" y="6605"/>
                      <a:pt x="1268" y="7439"/>
                      <a:pt x="1168" y="8273"/>
                    </a:cubicBezTo>
                    <a:lnTo>
                      <a:pt x="1168" y="8240"/>
                    </a:lnTo>
                    <a:cubicBezTo>
                      <a:pt x="1101" y="8373"/>
                      <a:pt x="1101" y="8507"/>
                      <a:pt x="1068" y="8673"/>
                    </a:cubicBezTo>
                    <a:lnTo>
                      <a:pt x="1034" y="9007"/>
                    </a:lnTo>
                    <a:lnTo>
                      <a:pt x="1001" y="9407"/>
                    </a:lnTo>
                    <a:cubicBezTo>
                      <a:pt x="968" y="9574"/>
                      <a:pt x="968" y="9774"/>
                      <a:pt x="901" y="9941"/>
                    </a:cubicBezTo>
                    <a:cubicBezTo>
                      <a:pt x="834" y="10408"/>
                      <a:pt x="701" y="10908"/>
                      <a:pt x="601" y="11342"/>
                    </a:cubicBezTo>
                    <a:lnTo>
                      <a:pt x="534" y="11642"/>
                    </a:lnTo>
                    <a:cubicBezTo>
                      <a:pt x="267" y="12743"/>
                      <a:pt x="0" y="13877"/>
                      <a:pt x="34" y="15145"/>
                    </a:cubicBezTo>
                    <a:cubicBezTo>
                      <a:pt x="34" y="16012"/>
                      <a:pt x="234" y="16846"/>
                      <a:pt x="601" y="17646"/>
                    </a:cubicBezTo>
                    <a:cubicBezTo>
                      <a:pt x="901" y="18213"/>
                      <a:pt x="1268" y="18814"/>
                      <a:pt x="1768" y="19314"/>
                    </a:cubicBezTo>
                    <a:cubicBezTo>
                      <a:pt x="2702" y="20215"/>
                      <a:pt x="3937" y="20849"/>
                      <a:pt x="5271" y="21049"/>
                    </a:cubicBezTo>
                    <a:cubicBezTo>
                      <a:pt x="5671" y="21116"/>
                      <a:pt x="6005" y="21149"/>
                      <a:pt x="6338" y="21149"/>
                    </a:cubicBezTo>
                    <a:lnTo>
                      <a:pt x="6405" y="21149"/>
                    </a:lnTo>
                    <a:cubicBezTo>
                      <a:pt x="6705" y="21149"/>
                      <a:pt x="7005" y="21116"/>
                      <a:pt x="7372" y="21049"/>
                    </a:cubicBezTo>
                    <a:cubicBezTo>
                      <a:pt x="8006" y="20982"/>
                      <a:pt x="8673" y="20815"/>
                      <a:pt x="9274" y="20515"/>
                    </a:cubicBezTo>
                    <a:cubicBezTo>
                      <a:pt x="9707" y="20348"/>
                      <a:pt x="10074" y="20115"/>
                      <a:pt x="10508" y="19781"/>
                    </a:cubicBezTo>
                    <a:cubicBezTo>
                      <a:pt x="10875" y="19481"/>
                      <a:pt x="11208" y="19147"/>
                      <a:pt x="11542" y="18714"/>
                    </a:cubicBezTo>
                    <a:cubicBezTo>
                      <a:pt x="11909" y="18213"/>
                      <a:pt x="12209" y="17680"/>
                      <a:pt x="12476" y="17179"/>
                    </a:cubicBezTo>
                    <a:cubicBezTo>
                      <a:pt x="12676" y="16779"/>
                      <a:pt x="12843" y="16312"/>
                      <a:pt x="13043" y="15845"/>
                    </a:cubicBezTo>
                    <a:cubicBezTo>
                      <a:pt x="13143" y="15645"/>
                      <a:pt x="13210" y="15445"/>
                      <a:pt x="13343" y="15211"/>
                    </a:cubicBezTo>
                    <a:cubicBezTo>
                      <a:pt x="13643" y="14511"/>
                      <a:pt x="14010" y="13777"/>
                      <a:pt x="14544" y="13043"/>
                    </a:cubicBezTo>
                    <a:cubicBezTo>
                      <a:pt x="14711" y="12843"/>
                      <a:pt x="14911" y="12643"/>
                      <a:pt x="15078" y="12476"/>
                    </a:cubicBezTo>
                    <a:cubicBezTo>
                      <a:pt x="15245" y="12309"/>
                      <a:pt x="15478" y="12142"/>
                      <a:pt x="15712" y="11976"/>
                    </a:cubicBezTo>
                    <a:cubicBezTo>
                      <a:pt x="16079" y="11675"/>
                      <a:pt x="16546" y="11442"/>
                      <a:pt x="16912" y="11175"/>
                    </a:cubicBezTo>
                    <a:cubicBezTo>
                      <a:pt x="17346" y="10942"/>
                      <a:pt x="17813" y="10641"/>
                      <a:pt x="18213" y="10308"/>
                    </a:cubicBezTo>
                    <a:cubicBezTo>
                      <a:pt x="18647" y="10008"/>
                      <a:pt x="18981" y="9674"/>
                      <a:pt x="19247" y="9307"/>
                    </a:cubicBezTo>
                    <a:cubicBezTo>
                      <a:pt x="19581" y="8940"/>
                      <a:pt x="19748" y="8573"/>
                      <a:pt x="19881" y="8240"/>
                    </a:cubicBezTo>
                    <a:cubicBezTo>
                      <a:pt x="19915" y="8073"/>
                      <a:pt x="19981" y="7906"/>
                      <a:pt x="19915" y="7739"/>
                    </a:cubicBezTo>
                    <a:cubicBezTo>
                      <a:pt x="19915" y="7506"/>
                      <a:pt x="19881" y="7339"/>
                      <a:pt x="19748" y="7139"/>
                    </a:cubicBezTo>
                    <a:cubicBezTo>
                      <a:pt x="19714" y="7072"/>
                      <a:pt x="19681" y="6972"/>
                      <a:pt x="19581" y="6905"/>
                    </a:cubicBezTo>
                    <a:cubicBezTo>
                      <a:pt x="19548" y="6805"/>
                      <a:pt x="19514" y="6772"/>
                      <a:pt x="19414" y="6739"/>
                    </a:cubicBezTo>
                    <a:cubicBezTo>
                      <a:pt x="19247" y="6605"/>
                      <a:pt x="19081" y="6438"/>
                      <a:pt x="18881" y="6338"/>
                    </a:cubicBezTo>
                    <a:cubicBezTo>
                      <a:pt x="18414" y="6105"/>
                      <a:pt x="17913" y="5971"/>
                      <a:pt x="17379" y="5938"/>
                    </a:cubicBezTo>
                    <a:lnTo>
                      <a:pt x="17146" y="5938"/>
                    </a:lnTo>
                    <a:cubicBezTo>
                      <a:pt x="17013" y="5938"/>
                      <a:pt x="16846" y="5938"/>
                      <a:pt x="16712" y="5971"/>
                    </a:cubicBezTo>
                    <a:cubicBezTo>
                      <a:pt x="16479" y="6005"/>
                      <a:pt x="16179" y="6071"/>
                      <a:pt x="15912" y="6105"/>
                    </a:cubicBezTo>
                    <a:cubicBezTo>
                      <a:pt x="15545" y="6172"/>
                      <a:pt x="15111" y="6338"/>
                      <a:pt x="14744" y="6572"/>
                    </a:cubicBezTo>
                    <a:cubicBezTo>
                      <a:pt x="14411" y="6739"/>
                      <a:pt x="14044" y="6972"/>
                      <a:pt x="13677" y="7272"/>
                    </a:cubicBezTo>
                    <a:cubicBezTo>
                      <a:pt x="13543" y="7406"/>
                      <a:pt x="13377" y="7506"/>
                      <a:pt x="13243" y="7639"/>
                    </a:cubicBezTo>
                    <a:cubicBezTo>
                      <a:pt x="13377" y="7272"/>
                      <a:pt x="13477" y="6905"/>
                      <a:pt x="13543" y="6572"/>
                    </a:cubicBezTo>
                    <a:cubicBezTo>
                      <a:pt x="13643" y="6138"/>
                      <a:pt x="13677" y="5771"/>
                      <a:pt x="13643" y="5438"/>
                    </a:cubicBezTo>
                    <a:cubicBezTo>
                      <a:pt x="13577" y="5071"/>
                      <a:pt x="13510" y="4771"/>
                      <a:pt x="13377" y="4504"/>
                    </a:cubicBezTo>
                    <a:cubicBezTo>
                      <a:pt x="13310" y="4404"/>
                      <a:pt x="13210" y="4304"/>
                      <a:pt x="13076" y="4170"/>
                    </a:cubicBezTo>
                    <a:cubicBezTo>
                      <a:pt x="12976" y="4070"/>
                      <a:pt x="12810" y="3970"/>
                      <a:pt x="12643" y="3903"/>
                    </a:cubicBezTo>
                    <a:cubicBezTo>
                      <a:pt x="12476" y="3803"/>
                      <a:pt x="12309" y="3770"/>
                      <a:pt x="12076" y="3770"/>
                    </a:cubicBezTo>
                    <a:cubicBezTo>
                      <a:pt x="12009" y="3770"/>
                      <a:pt x="11909" y="3770"/>
                      <a:pt x="11809" y="3803"/>
                    </a:cubicBezTo>
                    <a:cubicBezTo>
                      <a:pt x="11542" y="3837"/>
                      <a:pt x="11308" y="3970"/>
                      <a:pt x="11042" y="4137"/>
                    </a:cubicBezTo>
                    <a:cubicBezTo>
                      <a:pt x="10741" y="4337"/>
                      <a:pt x="10475" y="4604"/>
                      <a:pt x="10174" y="4937"/>
                    </a:cubicBezTo>
                    <a:cubicBezTo>
                      <a:pt x="9907" y="5238"/>
                      <a:pt x="9674" y="5571"/>
                      <a:pt x="9374" y="5971"/>
                    </a:cubicBezTo>
                    <a:cubicBezTo>
                      <a:pt x="9207" y="6172"/>
                      <a:pt x="9074" y="6405"/>
                      <a:pt x="8973" y="6639"/>
                    </a:cubicBezTo>
                    <a:lnTo>
                      <a:pt x="9007" y="6505"/>
                    </a:lnTo>
                    <a:lnTo>
                      <a:pt x="9040" y="6405"/>
                    </a:lnTo>
                    <a:cubicBezTo>
                      <a:pt x="9174" y="5638"/>
                      <a:pt x="9240" y="5071"/>
                      <a:pt x="9240" y="4470"/>
                    </a:cubicBezTo>
                    <a:cubicBezTo>
                      <a:pt x="9240" y="4137"/>
                      <a:pt x="9240" y="3837"/>
                      <a:pt x="9174" y="3603"/>
                    </a:cubicBezTo>
                    <a:cubicBezTo>
                      <a:pt x="9140" y="3303"/>
                      <a:pt x="9040" y="3103"/>
                      <a:pt x="8907" y="2903"/>
                    </a:cubicBezTo>
                    <a:cubicBezTo>
                      <a:pt x="8807" y="2669"/>
                      <a:pt x="8640" y="2502"/>
                      <a:pt x="8406" y="2436"/>
                    </a:cubicBezTo>
                    <a:cubicBezTo>
                      <a:pt x="8240" y="2335"/>
                      <a:pt x="8039" y="2302"/>
                      <a:pt x="7806" y="2302"/>
                    </a:cubicBezTo>
                    <a:lnTo>
                      <a:pt x="7639" y="2302"/>
                    </a:lnTo>
                    <a:cubicBezTo>
                      <a:pt x="7406" y="2302"/>
                      <a:pt x="7206" y="2402"/>
                      <a:pt x="7005" y="2469"/>
                    </a:cubicBezTo>
                    <a:cubicBezTo>
                      <a:pt x="6839" y="2536"/>
                      <a:pt x="6672" y="2736"/>
                      <a:pt x="6505" y="2903"/>
                    </a:cubicBezTo>
                    <a:cubicBezTo>
                      <a:pt x="6171" y="3303"/>
                      <a:pt x="5971" y="3803"/>
                      <a:pt x="5838" y="4170"/>
                    </a:cubicBezTo>
                    <a:cubicBezTo>
                      <a:pt x="5805" y="4304"/>
                      <a:pt x="5738" y="4404"/>
                      <a:pt x="5738" y="4504"/>
                    </a:cubicBezTo>
                    <a:lnTo>
                      <a:pt x="5738" y="4103"/>
                    </a:lnTo>
                    <a:cubicBezTo>
                      <a:pt x="5704" y="3069"/>
                      <a:pt x="5404" y="2102"/>
                      <a:pt x="4937" y="1401"/>
                    </a:cubicBezTo>
                    <a:cubicBezTo>
                      <a:pt x="4537" y="768"/>
                      <a:pt x="3937" y="301"/>
                      <a:pt x="3269" y="100"/>
                    </a:cubicBezTo>
                    <a:cubicBezTo>
                      <a:pt x="3069" y="67"/>
                      <a:pt x="2869" y="0"/>
                      <a:pt x="2702" y="0"/>
                    </a:cubicBezTo>
                    <a:close/>
                  </a:path>
                </a:pathLst>
              </a:custGeom>
              <a:solidFill>
                <a:srgbClr val="FDB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39275" y="4441950"/>
                <a:ext cx="48037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9215" h="12544" extrusionOk="0">
                    <a:moveTo>
                      <a:pt x="1869" y="1"/>
                    </a:moveTo>
                    <a:cubicBezTo>
                      <a:pt x="1902" y="67"/>
                      <a:pt x="1802" y="67"/>
                      <a:pt x="1668" y="67"/>
                    </a:cubicBezTo>
                    <a:cubicBezTo>
                      <a:pt x="1368" y="134"/>
                      <a:pt x="1068" y="234"/>
                      <a:pt x="834" y="468"/>
                    </a:cubicBezTo>
                    <a:cubicBezTo>
                      <a:pt x="568" y="668"/>
                      <a:pt x="367" y="935"/>
                      <a:pt x="234" y="1335"/>
                    </a:cubicBezTo>
                    <a:cubicBezTo>
                      <a:pt x="67" y="1702"/>
                      <a:pt x="1" y="2169"/>
                      <a:pt x="34" y="2669"/>
                    </a:cubicBezTo>
                    <a:cubicBezTo>
                      <a:pt x="34" y="3203"/>
                      <a:pt x="167" y="3703"/>
                      <a:pt x="267" y="4237"/>
                    </a:cubicBezTo>
                    <a:lnTo>
                      <a:pt x="367" y="4571"/>
                    </a:lnTo>
                    <a:cubicBezTo>
                      <a:pt x="434" y="4871"/>
                      <a:pt x="501" y="5171"/>
                      <a:pt x="568" y="5471"/>
                    </a:cubicBezTo>
                    <a:cubicBezTo>
                      <a:pt x="601" y="5371"/>
                      <a:pt x="701" y="5305"/>
                      <a:pt x="734" y="5238"/>
                    </a:cubicBezTo>
                    <a:cubicBezTo>
                      <a:pt x="834" y="5171"/>
                      <a:pt x="901" y="5071"/>
                      <a:pt x="1001" y="5038"/>
                    </a:cubicBezTo>
                    <a:cubicBezTo>
                      <a:pt x="1201" y="4904"/>
                      <a:pt x="1402" y="4838"/>
                      <a:pt x="1602" y="4804"/>
                    </a:cubicBezTo>
                    <a:lnTo>
                      <a:pt x="1869" y="4804"/>
                    </a:lnTo>
                    <a:cubicBezTo>
                      <a:pt x="2002" y="4804"/>
                      <a:pt x="2102" y="4804"/>
                      <a:pt x="2235" y="4838"/>
                    </a:cubicBezTo>
                    <a:cubicBezTo>
                      <a:pt x="2436" y="4904"/>
                      <a:pt x="2602" y="5004"/>
                      <a:pt x="2769" y="5171"/>
                    </a:cubicBezTo>
                    <a:cubicBezTo>
                      <a:pt x="2936" y="5338"/>
                      <a:pt x="3036" y="5538"/>
                      <a:pt x="3103" y="5805"/>
                    </a:cubicBezTo>
                    <a:cubicBezTo>
                      <a:pt x="3203" y="6038"/>
                      <a:pt x="3270" y="6339"/>
                      <a:pt x="3270" y="6572"/>
                    </a:cubicBezTo>
                    <a:cubicBezTo>
                      <a:pt x="3336" y="6872"/>
                      <a:pt x="3336" y="7206"/>
                      <a:pt x="3336" y="7539"/>
                    </a:cubicBezTo>
                    <a:cubicBezTo>
                      <a:pt x="3336" y="8173"/>
                      <a:pt x="3270" y="8840"/>
                      <a:pt x="3203" y="9474"/>
                    </a:cubicBezTo>
                    <a:cubicBezTo>
                      <a:pt x="3169" y="9708"/>
                      <a:pt x="3169" y="9975"/>
                      <a:pt x="3103" y="10208"/>
                    </a:cubicBezTo>
                    <a:cubicBezTo>
                      <a:pt x="3203" y="9975"/>
                      <a:pt x="3336" y="9674"/>
                      <a:pt x="3403" y="9407"/>
                    </a:cubicBezTo>
                    <a:cubicBezTo>
                      <a:pt x="3536" y="9141"/>
                      <a:pt x="3670" y="8807"/>
                      <a:pt x="3837" y="8507"/>
                    </a:cubicBezTo>
                    <a:cubicBezTo>
                      <a:pt x="3937" y="8207"/>
                      <a:pt x="4103" y="7973"/>
                      <a:pt x="4270" y="7706"/>
                    </a:cubicBezTo>
                    <a:cubicBezTo>
                      <a:pt x="4370" y="7573"/>
                      <a:pt x="4437" y="7506"/>
                      <a:pt x="4570" y="7373"/>
                    </a:cubicBezTo>
                    <a:cubicBezTo>
                      <a:pt x="4671" y="7306"/>
                      <a:pt x="4737" y="7206"/>
                      <a:pt x="4871" y="7173"/>
                    </a:cubicBezTo>
                    <a:cubicBezTo>
                      <a:pt x="4937" y="7072"/>
                      <a:pt x="5071" y="7039"/>
                      <a:pt x="5204" y="7006"/>
                    </a:cubicBezTo>
                    <a:cubicBezTo>
                      <a:pt x="5238" y="7006"/>
                      <a:pt x="5338" y="6972"/>
                      <a:pt x="5371" y="6972"/>
                    </a:cubicBezTo>
                    <a:lnTo>
                      <a:pt x="5538" y="6972"/>
                    </a:lnTo>
                    <a:cubicBezTo>
                      <a:pt x="5771" y="6972"/>
                      <a:pt x="6072" y="7072"/>
                      <a:pt x="6272" y="7206"/>
                    </a:cubicBezTo>
                    <a:cubicBezTo>
                      <a:pt x="6405" y="7306"/>
                      <a:pt x="6539" y="7406"/>
                      <a:pt x="6605" y="7539"/>
                    </a:cubicBezTo>
                    <a:cubicBezTo>
                      <a:pt x="6705" y="7673"/>
                      <a:pt x="6805" y="7806"/>
                      <a:pt x="6839" y="7906"/>
                    </a:cubicBezTo>
                    <a:cubicBezTo>
                      <a:pt x="6939" y="8240"/>
                      <a:pt x="6939" y="8574"/>
                      <a:pt x="6939" y="8907"/>
                    </a:cubicBezTo>
                    <a:cubicBezTo>
                      <a:pt x="6939" y="9307"/>
                      <a:pt x="6905" y="9708"/>
                      <a:pt x="6839" y="10075"/>
                    </a:cubicBezTo>
                    <a:lnTo>
                      <a:pt x="6572" y="11209"/>
                    </a:lnTo>
                    <a:cubicBezTo>
                      <a:pt x="6539" y="11376"/>
                      <a:pt x="6505" y="11542"/>
                      <a:pt x="6505" y="11709"/>
                    </a:cubicBezTo>
                    <a:cubicBezTo>
                      <a:pt x="6572" y="11542"/>
                      <a:pt x="6672" y="11409"/>
                      <a:pt x="6805" y="11242"/>
                    </a:cubicBezTo>
                    <a:cubicBezTo>
                      <a:pt x="6972" y="10975"/>
                      <a:pt x="7106" y="10675"/>
                      <a:pt x="7306" y="10408"/>
                    </a:cubicBezTo>
                    <a:cubicBezTo>
                      <a:pt x="7506" y="10141"/>
                      <a:pt x="7673" y="9841"/>
                      <a:pt x="7906" y="9541"/>
                    </a:cubicBezTo>
                    <a:cubicBezTo>
                      <a:pt x="8140" y="9307"/>
                      <a:pt x="8340" y="9041"/>
                      <a:pt x="8573" y="8807"/>
                    </a:cubicBezTo>
                    <a:cubicBezTo>
                      <a:pt x="8773" y="8640"/>
                      <a:pt x="9007" y="8473"/>
                      <a:pt x="9207" y="8340"/>
                    </a:cubicBezTo>
                    <a:cubicBezTo>
                      <a:pt x="9372" y="8258"/>
                      <a:pt x="9536" y="8198"/>
                      <a:pt x="9738" y="8198"/>
                    </a:cubicBezTo>
                    <a:cubicBezTo>
                      <a:pt x="9782" y="8198"/>
                      <a:pt x="9827" y="8201"/>
                      <a:pt x="9874" y="8207"/>
                    </a:cubicBezTo>
                    <a:cubicBezTo>
                      <a:pt x="10108" y="8240"/>
                      <a:pt x="10341" y="8340"/>
                      <a:pt x="10508" y="8507"/>
                    </a:cubicBezTo>
                    <a:cubicBezTo>
                      <a:pt x="10608" y="8574"/>
                      <a:pt x="10708" y="8707"/>
                      <a:pt x="10775" y="8840"/>
                    </a:cubicBezTo>
                    <a:cubicBezTo>
                      <a:pt x="10842" y="8874"/>
                      <a:pt x="10842" y="8974"/>
                      <a:pt x="10875" y="9007"/>
                    </a:cubicBezTo>
                    <a:cubicBezTo>
                      <a:pt x="10908" y="9041"/>
                      <a:pt x="10908" y="9141"/>
                      <a:pt x="10908" y="9207"/>
                    </a:cubicBezTo>
                    <a:cubicBezTo>
                      <a:pt x="10942" y="9374"/>
                      <a:pt x="10942" y="9541"/>
                      <a:pt x="10942" y="9708"/>
                    </a:cubicBezTo>
                    <a:cubicBezTo>
                      <a:pt x="10942" y="9874"/>
                      <a:pt x="10942" y="10041"/>
                      <a:pt x="10908" y="10208"/>
                    </a:cubicBezTo>
                    <a:cubicBezTo>
                      <a:pt x="10875" y="10575"/>
                      <a:pt x="10742" y="10942"/>
                      <a:pt x="10608" y="11342"/>
                    </a:cubicBezTo>
                    <a:cubicBezTo>
                      <a:pt x="10508" y="11709"/>
                      <a:pt x="10375" y="12076"/>
                      <a:pt x="10208" y="12410"/>
                    </a:cubicBezTo>
                    <a:cubicBezTo>
                      <a:pt x="10208" y="12476"/>
                      <a:pt x="10174" y="12510"/>
                      <a:pt x="10174" y="12543"/>
                    </a:cubicBezTo>
                    <a:cubicBezTo>
                      <a:pt x="10441" y="12176"/>
                      <a:pt x="10708" y="11843"/>
                      <a:pt x="11042" y="11442"/>
                    </a:cubicBezTo>
                    <a:cubicBezTo>
                      <a:pt x="11242" y="11209"/>
                      <a:pt x="11442" y="10942"/>
                      <a:pt x="11709" y="10742"/>
                    </a:cubicBezTo>
                    <a:cubicBezTo>
                      <a:pt x="11909" y="10542"/>
                      <a:pt x="12176" y="10275"/>
                      <a:pt x="12409" y="10075"/>
                    </a:cubicBezTo>
                    <a:cubicBezTo>
                      <a:pt x="12610" y="9874"/>
                      <a:pt x="12876" y="9708"/>
                      <a:pt x="13110" y="9574"/>
                    </a:cubicBezTo>
                    <a:cubicBezTo>
                      <a:pt x="13343" y="9441"/>
                      <a:pt x="13577" y="9341"/>
                      <a:pt x="13844" y="9274"/>
                    </a:cubicBezTo>
                    <a:cubicBezTo>
                      <a:pt x="13944" y="9257"/>
                      <a:pt x="14044" y="9249"/>
                      <a:pt x="14144" y="9249"/>
                    </a:cubicBezTo>
                    <a:cubicBezTo>
                      <a:pt x="14244" y="9249"/>
                      <a:pt x="14344" y="9257"/>
                      <a:pt x="14444" y="9274"/>
                    </a:cubicBezTo>
                    <a:cubicBezTo>
                      <a:pt x="14678" y="9341"/>
                      <a:pt x="14878" y="9508"/>
                      <a:pt x="15011" y="9674"/>
                    </a:cubicBezTo>
                    <a:cubicBezTo>
                      <a:pt x="15078" y="9741"/>
                      <a:pt x="15111" y="9841"/>
                      <a:pt x="15178" y="9941"/>
                    </a:cubicBezTo>
                    <a:cubicBezTo>
                      <a:pt x="15211" y="10041"/>
                      <a:pt x="15211" y="10108"/>
                      <a:pt x="15211" y="10208"/>
                    </a:cubicBezTo>
                    <a:cubicBezTo>
                      <a:pt x="15211" y="10408"/>
                      <a:pt x="15211" y="10675"/>
                      <a:pt x="15111" y="10875"/>
                    </a:cubicBezTo>
                    <a:cubicBezTo>
                      <a:pt x="15045" y="11175"/>
                      <a:pt x="14945" y="11409"/>
                      <a:pt x="14844" y="11709"/>
                    </a:cubicBezTo>
                    <a:cubicBezTo>
                      <a:pt x="14744" y="11909"/>
                      <a:pt x="14611" y="12176"/>
                      <a:pt x="14511" y="12376"/>
                    </a:cubicBezTo>
                    <a:cubicBezTo>
                      <a:pt x="14611" y="12310"/>
                      <a:pt x="14744" y="12176"/>
                      <a:pt x="14911" y="12043"/>
                    </a:cubicBezTo>
                    <a:cubicBezTo>
                      <a:pt x="15278" y="11742"/>
                      <a:pt x="15712" y="11542"/>
                      <a:pt x="16112" y="11242"/>
                    </a:cubicBezTo>
                    <a:cubicBezTo>
                      <a:pt x="16546" y="11009"/>
                      <a:pt x="17013" y="10708"/>
                      <a:pt x="17413" y="10375"/>
                    </a:cubicBezTo>
                    <a:cubicBezTo>
                      <a:pt x="17847" y="10075"/>
                      <a:pt x="18180" y="9741"/>
                      <a:pt x="18514" y="9374"/>
                    </a:cubicBezTo>
                    <a:cubicBezTo>
                      <a:pt x="18847" y="9007"/>
                      <a:pt x="19014" y="8640"/>
                      <a:pt x="19114" y="8307"/>
                    </a:cubicBezTo>
                    <a:cubicBezTo>
                      <a:pt x="19181" y="8140"/>
                      <a:pt x="19214" y="7973"/>
                      <a:pt x="19181" y="7806"/>
                    </a:cubicBezTo>
                    <a:cubicBezTo>
                      <a:pt x="19181" y="7573"/>
                      <a:pt x="19114" y="7406"/>
                      <a:pt x="19014" y="7206"/>
                    </a:cubicBezTo>
                    <a:cubicBezTo>
                      <a:pt x="18947" y="7139"/>
                      <a:pt x="18914" y="7039"/>
                      <a:pt x="18847" y="6972"/>
                    </a:cubicBezTo>
                    <a:cubicBezTo>
                      <a:pt x="18781" y="6872"/>
                      <a:pt x="18747" y="6839"/>
                      <a:pt x="18681" y="6806"/>
                    </a:cubicBezTo>
                    <a:cubicBezTo>
                      <a:pt x="18514" y="6639"/>
                      <a:pt x="18347" y="6505"/>
                      <a:pt x="18113" y="6405"/>
                    </a:cubicBezTo>
                    <a:cubicBezTo>
                      <a:pt x="17680" y="6172"/>
                      <a:pt x="17179" y="6038"/>
                      <a:pt x="16612" y="6005"/>
                    </a:cubicBezTo>
                    <a:lnTo>
                      <a:pt x="16379" y="6005"/>
                    </a:lnTo>
                    <a:cubicBezTo>
                      <a:pt x="16245" y="6005"/>
                      <a:pt x="16079" y="6005"/>
                      <a:pt x="15945" y="6038"/>
                    </a:cubicBezTo>
                    <a:cubicBezTo>
                      <a:pt x="15678" y="6072"/>
                      <a:pt x="15412" y="6138"/>
                      <a:pt x="15178" y="6172"/>
                    </a:cubicBezTo>
                    <a:cubicBezTo>
                      <a:pt x="14778" y="6239"/>
                      <a:pt x="14377" y="6405"/>
                      <a:pt x="14011" y="6639"/>
                    </a:cubicBezTo>
                    <a:cubicBezTo>
                      <a:pt x="13677" y="6806"/>
                      <a:pt x="13277" y="7039"/>
                      <a:pt x="12910" y="7339"/>
                    </a:cubicBezTo>
                    <a:cubicBezTo>
                      <a:pt x="12776" y="7473"/>
                      <a:pt x="12610" y="7573"/>
                      <a:pt x="12509" y="7706"/>
                    </a:cubicBezTo>
                    <a:cubicBezTo>
                      <a:pt x="12610" y="7339"/>
                      <a:pt x="12743" y="7006"/>
                      <a:pt x="12776" y="6639"/>
                    </a:cubicBezTo>
                    <a:cubicBezTo>
                      <a:pt x="12876" y="6205"/>
                      <a:pt x="12910" y="5838"/>
                      <a:pt x="12876" y="5505"/>
                    </a:cubicBezTo>
                    <a:cubicBezTo>
                      <a:pt x="12843" y="5138"/>
                      <a:pt x="12743" y="4838"/>
                      <a:pt x="12610" y="4571"/>
                    </a:cubicBezTo>
                    <a:cubicBezTo>
                      <a:pt x="12543" y="4471"/>
                      <a:pt x="12443" y="4371"/>
                      <a:pt x="12343" y="4237"/>
                    </a:cubicBezTo>
                    <a:cubicBezTo>
                      <a:pt x="12209" y="4137"/>
                      <a:pt x="12042" y="4037"/>
                      <a:pt x="11876" y="3970"/>
                    </a:cubicBezTo>
                    <a:cubicBezTo>
                      <a:pt x="11709" y="3870"/>
                      <a:pt x="11542" y="3837"/>
                      <a:pt x="11342" y="3837"/>
                    </a:cubicBezTo>
                    <a:cubicBezTo>
                      <a:pt x="11242" y="3837"/>
                      <a:pt x="11175" y="3837"/>
                      <a:pt x="11042" y="3870"/>
                    </a:cubicBezTo>
                    <a:cubicBezTo>
                      <a:pt x="10775" y="3904"/>
                      <a:pt x="10541" y="4037"/>
                      <a:pt x="10241" y="4204"/>
                    </a:cubicBezTo>
                    <a:cubicBezTo>
                      <a:pt x="9941" y="4404"/>
                      <a:pt x="9674" y="4671"/>
                      <a:pt x="9374" y="5004"/>
                    </a:cubicBezTo>
                    <a:cubicBezTo>
                      <a:pt x="9107" y="5305"/>
                      <a:pt x="8874" y="5638"/>
                      <a:pt x="8573" y="6038"/>
                    </a:cubicBezTo>
                    <a:cubicBezTo>
                      <a:pt x="8407" y="6239"/>
                      <a:pt x="8273" y="6472"/>
                      <a:pt x="8173" y="6706"/>
                    </a:cubicBezTo>
                    <a:lnTo>
                      <a:pt x="8206" y="6572"/>
                    </a:lnTo>
                    <a:lnTo>
                      <a:pt x="8240" y="6405"/>
                    </a:lnTo>
                    <a:cubicBezTo>
                      <a:pt x="8373" y="5671"/>
                      <a:pt x="8440" y="5038"/>
                      <a:pt x="8440" y="4504"/>
                    </a:cubicBezTo>
                    <a:cubicBezTo>
                      <a:pt x="8440" y="4204"/>
                      <a:pt x="8407" y="3870"/>
                      <a:pt x="8373" y="3637"/>
                    </a:cubicBezTo>
                    <a:cubicBezTo>
                      <a:pt x="8340" y="3336"/>
                      <a:pt x="8240" y="3136"/>
                      <a:pt x="8106" y="2903"/>
                    </a:cubicBezTo>
                    <a:cubicBezTo>
                      <a:pt x="8006" y="2703"/>
                      <a:pt x="7839" y="2536"/>
                      <a:pt x="7606" y="2402"/>
                    </a:cubicBezTo>
                    <a:cubicBezTo>
                      <a:pt x="7439" y="2336"/>
                      <a:pt x="7239" y="2302"/>
                      <a:pt x="7006" y="2302"/>
                    </a:cubicBezTo>
                    <a:lnTo>
                      <a:pt x="6839" y="2302"/>
                    </a:lnTo>
                    <a:cubicBezTo>
                      <a:pt x="6605" y="2302"/>
                      <a:pt x="6405" y="2369"/>
                      <a:pt x="6205" y="2469"/>
                    </a:cubicBezTo>
                    <a:cubicBezTo>
                      <a:pt x="6038" y="2536"/>
                      <a:pt x="5871" y="2703"/>
                      <a:pt x="5705" y="2869"/>
                    </a:cubicBezTo>
                    <a:cubicBezTo>
                      <a:pt x="5371" y="3303"/>
                      <a:pt x="5171" y="3803"/>
                      <a:pt x="5037" y="4170"/>
                    </a:cubicBezTo>
                    <a:cubicBezTo>
                      <a:pt x="5004" y="4304"/>
                      <a:pt x="4937" y="4371"/>
                      <a:pt x="4904" y="4504"/>
                    </a:cubicBezTo>
                    <a:cubicBezTo>
                      <a:pt x="4937" y="4371"/>
                      <a:pt x="4937" y="4204"/>
                      <a:pt x="4904" y="4070"/>
                    </a:cubicBezTo>
                    <a:cubicBezTo>
                      <a:pt x="4871" y="3036"/>
                      <a:pt x="4570" y="2069"/>
                      <a:pt x="4103" y="1368"/>
                    </a:cubicBezTo>
                    <a:cubicBezTo>
                      <a:pt x="3703" y="735"/>
                      <a:pt x="3103" y="301"/>
                      <a:pt x="2436" y="67"/>
                    </a:cubicBezTo>
                    <a:cubicBezTo>
                      <a:pt x="2235" y="34"/>
                      <a:pt x="2069" y="1"/>
                      <a:pt x="1869" y="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454275" y="4622075"/>
                <a:ext cx="384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515" extrusionOk="0">
                    <a:moveTo>
                      <a:pt x="1435" y="1"/>
                    </a:moveTo>
                    <a:cubicBezTo>
                      <a:pt x="1402" y="1"/>
                      <a:pt x="1369" y="34"/>
                      <a:pt x="1369" y="101"/>
                    </a:cubicBezTo>
                    <a:cubicBezTo>
                      <a:pt x="1402" y="935"/>
                      <a:pt x="1369" y="1702"/>
                      <a:pt x="1302" y="2536"/>
                    </a:cubicBezTo>
                    <a:lnTo>
                      <a:pt x="1302" y="2503"/>
                    </a:lnTo>
                    <a:cubicBezTo>
                      <a:pt x="1269" y="3136"/>
                      <a:pt x="1202" y="3804"/>
                      <a:pt x="1102" y="4437"/>
                    </a:cubicBezTo>
                    <a:cubicBezTo>
                      <a:pt x="1068" y="4771"/>
                      <a:pt x="1035" y="5038"/>
                      <a:pt x="935" y="5371"/>
                    </a:cubicBezTo>
                    <a:cubicBezTo>
                      <a:pt x="902" y="5705"/>
                      <a:pt x="802" y="6005"/>
                      <a:pt x="768" y="6339"/>
                    </a:cubicBezTo>
                    <a:lnTo>
                      <a:pt x="401" y="8207"/>
                    </a:lnTo>
                    <a:cubicBezTo>
                      <a:pt x="268" y="8874"/>
                      <a:pt x="101" y="9508"/>
                      <a:pt x="1" y="10175"/>
                    </a:cubicBezTo>
                    <a:cubicBezTo>
                      <a:pt x="1" y="10275"/>
                      <a:pt x="1" y="10342"/>
                      <a:pt x="68" y="10375"/>
                    </a:cubicBezTo>
                    <a:cubicBezTo>
                      <a:pt x="101" y="10475"/>
                      <a:pt x="168" y="10508"/>
                      <a:pt x="234" y="10508"/>
                    </a:cubicBezTo>
                    <a:cubicBezTo>
                      <a:pt x="256" y="10513"/>
                      <a:pt x="277" y="10515"/>
                      <a:pt x="297" y="10515"/>
                    </a:cubicBezTo>
                    <a:cubicBezTo>
                      <a:pt x="427" y="10515"/>
                      <a:pt x="510" y="10424"/>
                      <a:pt x="568" y="10308"/>
                    </a:cubicBezTo>
                    <a:cubicBezTo>
                      <a:pt x="668" y="9775"/>
                      <a:pt x="768" y="9274"/>
                      <a:pt x="835" y="8707"/>
                    </a:cubicBezTo>
                    <a:lnTo>
                      <a:pt x="1102" y="7106"/>
                    </a:lnTo>
                    <a:cubicBezTo>
                      <a:pt x="1168" y="6539"/>
                      <a:pt x="1235" y="6005"/>
                      <a:pt x="1302" y="5471"/>
                    </a:cubicBezTo>
                    <a:cubicBezTo>
                      <a:pt x="1335" y="5171"/>
                      <a:pt x="1335" y="4938"/>
                      <a:pt x="1402" y="4638"/>
                    </a:cubicBezTo>
                    <a:cubicBezTo>
                      <a:pt x="1402" y="4371"/>
                      <a:pt x="1435" y="4104"/>
                      <a:pt x="1435" y="3837"/>
                    </a:cubicBezTo>
                    <a:cubicBezTo>
                      <a:pt x="1469" y="3203"/>
                      <a:pt x="1502" y="2603"/>
                      <a:pt x="1502" y="2002"/>
                    </a:cubicBezTo>
                    <a:lnTo>
                      <a:pt x="1502" y="101"/>
                    </a:lnTo>
                    <a:cubicBezTo>
                      <a:pt x="1535" y="34"/>
                      <a:pt x="1469" y="1"/>
                      <a:pt x="1435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495975" y="4675450"/>
                <a:ext cx="76750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9615" extrusionOk="0">
                    <a:moveTo>
                      <a:pt x="1368" y="5571"/>
                    </a:moveTo>
                    <a:lnTo>
                      <a:pt x="1368" y="5638"/>
                    </a:lnTo>
                    <a:cubicBezTo>
                      <a:pt x="1402" y="5571"/>
                      <a:pt x="1402" y="5571"/>
                      <a:pt x="1368" y="5571"/>
                    </a:cubicBezTo>
                    <a:close/>
                    <a:moveTo>
                      <a:pt x="2936" y="1"/>
                    </a:moveTo>
                    <a:cubicBezTo>
                      <a:pt x="2970" y="1"/>
                      <a:pt x="2936" y="34"/>
                      <a:pt x="2903" y="67"/>
                    </a:cubicBezTo>
                    <a:cubicBezTo>
                      <a:pt x="2636" y="1001"/>
                      <a:pt x="2403" y="1902"/>
                      <a:pt x="2202" y="2836"/>
                    </a:cubicBezTo>
                    <a:lnTo>
                      <a:pt x="1802" y="4204"/>
                    </a:lnTo>
                    <a:cubicBezTo>
                      <a:pt x="1735" y="4404"/>
                      <a:pt x="1669" y="4671"/>
                      <a:pt x="1602" y="4871"/>
                    </a:cubicBezTo>
                    <a:cubicBezTo>
                      <a:pt x="1502" y="5138"/>
                      <a:pt x="1435" y="5338"/>
                      <a:pt x="1402" y="5571"/>
                    </a:cubicBezTo>
                    <a:cubicBezTo>
                      <a:pt x="1368" y="5738"/>
                      <a:pt x="1268" y="5905"/>
                      <a:pt x="1235" y="6072"/>
                    </a:cubicBezTo>
                    <a:cubicBezTo>
                      <a:pt x="1068" y="6572"/>
                      <a:pt x="835" y="7072"/>
                      <a:pt x="668" y="7573"/>
                    </a:cubicBezTo>
                    <a:cubicBezTo>
                      <a:pt x="468" y="8073"/>
                      <a:pt x="268" y="8574"/>
                      <a:pt x="68" y="9141"/>
                    </a:cubicBezTo>
                    <a:cubicBezTo>
                      <a:pt x="1" y="9207"/>
                      <a:pt x="1" y="9307"/>
                      <a:pt x="1" y="9374"/>
                    </a:cubicBezTo>
                    <a:cubicBezTo>
                      <a:pt x="68" y="9474"/>
                      <a:pt x="101" y="9541"/>
                      <a:pt x="201" y="9574"/>
                    </a:cubicBezTo>
                    <a:cubicBezTo>
                      <a:pt x="247" y="9602"/>
                      <a:pt x="295" y="9614"/>
                      <a:pt x="343" y="9614"/>
                    </a:cubicBezTo>
                    <a:cubicBezTo>
                      <a:pt x="468" y="9614"/>
                      <a:pt x="586" y="9528"/>
                      <a:pt x="635" y="9407"/>
                    </a:cubicBezTo>
                    <a:cubicBezTo>
                      <a:pt x="801" y="9074"/>
                      <a:pt x="935" y="8707"/>
                      <a:pt x="1068" y="8340"/>
                    </a:cubicBezTo>
                    <a:cubicBezTo>
                      <a:pt x="1168" y="7973"/>
                      <a:pt x="1302" y="7539"/>
                      <a:pt x="1435" y="7173"/>
                    </a:cubicBezTo>
                    <a:cubicBezTo>
                      <a:pt x="1635" y="6405"/>
                      <a:pt x="1869" y="5638"/>
                      <a:pt x="2036" y="4838"/>
                    </a:cubicBezTo>
                    <a:cubicBezTo>
                      <a:pt x="2202" y="4037"/>
                      <a:pt x="2369" y="3303"/>
                      <a:pt x="2536" y="2503"/>
                    </a:cubicBezTo>
                    <a:cubicBezTo>
                      <a:pt x="2703" y="1702"/>
                      <a:pt x="2870" y="901"/>
                      <a:pt x="3070" y="134"/>
                    </a:cubicBezTo>
                    <a:cubicBezTo>
                      <a:pt x="3070" y="67"/>
                      <a:pt x="3036" y="1"/>
                      <a:pt x="2970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564375" y="4714650"/>
                <a:ext cx="109250" cy="221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8841" extrusionOk="0">
                    <a:moveTo>
                      <a:pt x="4170" y="1"/>
                    </a:moveTo>
                    <a:cubicBezTo>
                      <a:pt x="4170" y="1"/>
                      <a:pt x="4070" y="67"/>
                      <a:pt x="4070" y="101"/>
                    </a:cubicBezTo>
                    <a:lnTo>
                      <a:pt x="2969" y="2102"/>
                    </a:lnTo>
                    <a:cubicBezTo>
                      <a:pt x="2802" y="2436"/>
                      <a:pt x="2569" y="2769"/>
                      <a:pt x="2402" y="3103"/>
                    </a:cubicBezTo>
                    <a:cubicBezTo>
                      <a:pt x="2235" y="3436"/>
                      <a:pt x="2035" y="3770"/>
                      <a:pt x="1868" y="4137"/>
                    </a:cubicBezTo>
                    <a:cubicBezTo>
                      <a:pt x="1535" y="4804"/>
                      <a:pt x="1168" y="5504"/>
                      <a:pt x="867" y="6238"/>
                    </a:cubicBezTo>
                    <a:cubicBezTo>
                      <a:pt x="701" y="6572"/>
                      <a:pt x="567" y="6939"/>
                      <a:pt x="400" y="7272"/>
                    </a:cubicBezTo>
                    <a:cubicBezTo>
                      <a:pt x="300" y="7639"/>
                      <a:pt x="134" y="8040"/>
                      <a:pt x="33" y="8440"/>
                    </a:cubicBezTo>
                    <a:cubicBezTo>
                      <a:pt x="0" y="8573"/>
                      <a:pt x="67" y="8740"/>
                      <a:pt x="200" y="8807"/>
                    </a:cubicBezTo>
                    <a:cubicBezTo>
                      <a:pt x="300" y="8840"/>
                      <a:pt x="367" y="8840"/>
                      <a:pt x="467" y="8840"/>
                    </a:cubicBezTo>
                    <a:cubicBezTo>
                      <a:pt x="534" y="8807"/>
                      <a:pt x="634" y="8773"/>
                      <a:pt x="667" y="8673"/>
                    </a:cubicBezTo>
                    <a:cubicBezTo>
                      <a:pt x="801" y="8340"/>
                      <a:pt x="901" y="8006"/>
                      <a:pt x="1034" y="7639"/>
                    </a:cubicBezTo>
                    <a:cubicBezTo>
                      <a:pt x="1134" y="7439"/>
                      <a:pt x="1168" y="7272"/>
                      <a:pt x="1234" y="7072"/>
                    </a:cubicBezTo>
                    <a:lnTo>
                      <a:pt x="1234" y="7006"/>
                    </a:lnTo>
                    <a:cubicBezTo>
                      <a:pt x="1668" y="5838"/>
                      <a:pt x="2135" y="4737"/>
                      <a:pt x="2635" y="3603"/>
                    </a:cubicBezTo>
                    <a:cubicBezTo>
                      <a:pt x="3169" y="2436"/>
                      <a:pt x="3703" y="1301"/>
                      <a:pt x="4337" y="234"/>
                    </a:cubicBezTo>
                    <a:cubicBezTo>
                      <a:pt x="4370" y="134"/>
                      <a:pt x="4337" y="67"/>
                      <a:pt x="4236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49425" y="4730500"/>
                <a:ext cx="120100" cy="2035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8140" extrusionOk="0">
                    <a:moveTo>
                      <a:pt x="4504" y="601"/>
                    </a:moveTo>
                    <a:lnTo>
                      <a:pt x="4504" y="601"/>
                    </a:lnTo>
                    <a:cubicBezTo>
                      <a:pt x="4497" y="611"/>
                      <a:pt x="4490" y="622"/>
                      <a:pt x="4483" y="632"/>
                    </a:cubicBezTo>
                    <a:lnTo>
                      <a:pt x="4483" y="632"/>
                    </a:lnTo>
                    <a:cubicBezTo>
                      <a:pt x="4504" y="625"/>
                      <a:pt x="4504" y="601"/>
                      <a:pt x="4504" y="601"/>
                    </a:cubicBezTo>
                    <a:close/>
                    <a:moveTo>
                      <a:pt x="4637" y="0"/>
                    </a:moveTo>
                    <a:cubicBezTo>
                      <a:pt x="4604" y="0"/>
                      <a:pt x="4570" y="0"/>
                      <a:pt x="4504" y="34"/>
                    </a:cubicBezTo>
                    <a:lnTo>
                      <a:pt x="3270" y="1802"/>
                    </a:lnTo>
                    <a:cubicBezTo>
                      <a:pt x="2836" y="2435"/>
                      <a:pt x="2436" y="3002"/>
                      <a:pt x="2035" y="3670"/>
                    </a:cubicBezTo>
                    <a:cubicBezTo>
                      <a:pt x="1668" y="4303"/>
                      <a:pt x="1301" y="4971"/>
                      <a:pt x="968" y="5604"/>
                    </a:cubicBezTo>
                    <a:cubicBezTo>
                      <a:pt x="634" y="6271"/>
                      <a:pt x="301" y="6939"/>
                      <a:pt x="67" y="7639"/>
                    </a:cubicBezTo>
                    <a:cubicBezTo>
                      <a:pt x="67" y="7672"/>
                      <a:pt x="67" y="7672"/>
                      <a:pt x="1" y="7706"/>
                    </a:cubicBezTo>
                    <a:lnTo>
                      <a:pt x="1" y="7873"/>
                    </a:lnTo>
                    <a:cubicBezTo>
                      <a:pt x="67" y="7973"/>
                      <a:pt x="101" y="8039"/>
                      <a:pt x="167" y="8106"/>
                    </a:cubicBezTo>
                    <a:cubicBezTo>
                      <a:pt x="267" y="8139"/>
                      <a:pt x="334" y="8139"/>
                      <a:pt x="434" y="8139"/>
                    </a:cubicBezTo>
                    <a:cubicBezTo>
                      <a:pt x="501" y="8106"/>
                      <a:pt x="601" y="8039"/>
                      <a:pt x="634" y="7973"/>
                    </a:cubicBezTo>
                    <a:cubicBezTo>
                      <a:pt x="768" y="7639"/>
                      <a:pt x="901" y="7339"/>
                      <a:pt x="1001" y="7005"/>
                    </a:cubicBezTo>
                    <a:cubicBezTo>
                      <a:pt x="1135" y="6672"/>
                      <a:pt x="1268" y="6372"/>
                      <a:pt x="1402" y="6038"/>
                    </a:cubicBezTo>
                    <a:cubicBezTo>
                      <a:pt x="1668" y="5438"/>
                      <a:pt x="1969" y="4804"/>
                      <a:pt x="2302" y="4170"/>
                    </a:cubicBezTo>
                    <a:cubicBezTo>
                      <a:pt x="2963" y="2947"/>
                      <a:pt x="3723" y="1789"/>
                      <a:pt x="4483" y="632"/>
                    </a:cubicBezTo>
                    <a:lnTo>
                      <a:pt x="4483" y="632"/>
                    </a:lnTo>
                    <a:cubicBezTo>
                      <a:pt x="4480" y="633"/>
                      <a:pt x="4475" y="634"/>
                      <a:pt x="4470" y="634"/>
                    </a:cubicBezTo>
                    <a:cubicBezTo>
                      <a:pt x="4570" y="501"/>
                      <a:pt x="4637" y="367"/>
                      <a:pt x="4771" y="267"/>
                    </a:cubicBezTo>
                    <a:cubicBezTo>
                      <a:pt x="4804" y="167"/>
                      <a:pt x="4804" y="100"/>
                      <a:pt x="4771" y="34"/>
                    </a:cubicBezTo>
                    <a:cubicBezTo>
                      <a:pt x="4737" y="0"/>
                      <a:pt x="4671" y="0"/>
                      <a:pt x="4637" y="0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73400" y="4787200"/>
                <a:ext cx="3811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8874" extrusionOk="0">
                    <a:moveTo>
                      <a:pt x="1401" y="1"/>
                    </a:moveTo>
                    <a:cubicBezTo>
                      <a:pt x="1235" y="1"/>
                      <a:pt x="1134" y="34"/>
                      <a:pt x="968" y="101"/>
                    </a:cubicBezTo>
                    <a:cubicBezTo>
                      <a:pt x="801" y="201"/>
                      <a:pt x="667" y="267"/>
                      <a:pt x="501" y="434"/>
                    </a:cubicBezTo>
                    <a:cubicBezTo>
                      <a:pt x="267" y="701"/>
                      <a:pt x="134" y="1035"/>
                      <a:pt x="34" y="1435"/>
                    </a:cubicBezTo>
                    <a:cubicBezTo>
                      <a:pt x="0" y="1668"/>
                      <a:pt x="0" y="1902"/>
                      <a:pt x="0" y="2102"/>
                    </a:cubicBezTo>
                    <a:cubicBezTo>
                      <a:pt x="0" y="2336"/>
                      <a:pt x="34" y="2536"/>
                      <a:pt x="100" y="2769"/>
                    </a:cubicBezTo>
                    <a:cubicBezTo>
                      <a:pt x="200" y="3336"/>
                      <a:pt x="467" y="3870"/>
                      <a:pt x="834" y="4437"/>
                    </a:cubicBezTo>
                    <a:cubicBezTo>
                      <a:pt x="1168" y="4904"/>
                      <a:pt x="1601" y="5371"/>
                      <a:pt x="2135" y="5871"/>
                    </a:cubicBezTo>
                    <a:cubicBezTo>
                      <a:pt x="3036" y="6672"/>
                      <a:pt x="4103" y="7272"/>
                      <a:pt x="5271" y="7940"/>
                    </a:cubicBezTo>
                    <a:lnTo>
                      <a:pt x="5304" y="7940"/>
                    </a:lnTo>
                    <a:cubicBezTo>
                      <a:pt x="5337" y="8040"/>
                      <a:pt x="5371" y="8040"/>
                      <a:pt x="5438" y="8073"/>
                    </a:cubicBezTo>
                    <a:lnTo>
                      <a:pt x="5471" y="8106"/>
                    </a:lnTo>
                    <a:lnTo>
                      <a:pt x="5504" y="8173"/>
                    </a:lnTo>
                    <a:lnTo>
                      <a:pt x="5738" y="8273"/>
                    </a:lnTo>
                    <a:cubicBezTo>
                      <a:pt x="5871" y="8373"/>
                      <a:pt x="6005" y="8407"/>
                      <a:pt x="6138" y="8440"/>
                    </a:cubicBezTo>
                    <a:cubicBezTo>
                      <a:pt x="6405" y="8573"/>
                      <a:pt x="6705" y="8607"/>
                      <a:pt x="6972" y="8707"/>
                    </a:cubicBezTo>
                    <a:cubicBezTo>
                      <a:pt x="7406" y="8774"/>
                      <a:pt x="7973" y="8874"/>
                      <a:pt x="8640" y="8874"/>
                    </a:cubicBezTo>
                    <a:cubicBezTo>
                      <a:pt x="9073" y="8874"/>
                      <a:pt x="9440" y="8874"/>
                      <a:pt x="9741" y="8840"/>
                    </a:cubicBezTo>
                    <a:lnTo>
                      <a:pt x="10641" y="8707"/>
                    </a:lnTo>
                    <a:cubicBezTo>
                      <a:pt x="11375" y="8573"/>
                      <a:pt x="12042" y="8373"/>
                      <a:pt x="12709" y="8106"/>
                    </a:cubicBezTo>
                    <a:cubicBezTo>
                      <a:pt x="13043" y="8006"/>
                      <a:pt x="13377" y="7840"/>
                      <a:pt x="13677" y="7673"/>
                    </a:cubicBezTo>
                    <a:cubicBezTo>
                      <a:pt x="14010" y="7439"/>
                      <a:pt x="14311" y="7272"/>
                      <a:pt x="14511" y="7072"/>
                    </a:cubicBezTo>
                    <a:lnTo>
                      <a:pt x="14844" y="6739"/>
                    </a:lnTo>
                    <a:cubicBezTo>
                      <a:pt x="14911" y="6605"/>
                      <a:pt x="15011" y="6505"/>
                      <a:pt x="15078" y="6338"/>
                    </a:cubicBezTo>
                    <a:cubicBezTo>
                      <a:pt x="15211" y="6072"/>
                      <a:pt x="15245" y="5771"/>
                      <a:pt x="15245" y="5438"/>
                    </a:cubicBezTo>
                    <a:cubicBezTo>
                      <a:pt x="15245" y="5204"/>
                      <a:pt x="15178" y="4937"/>
                      <a:pt x="15044" y="4737"/>
                    </a:cubicBezTo>
                    <a:cubicBezTo>
                      <a:pt x="14911" y="4571"/>
                      <a:pt x="14811" y="4437"/>
                      <a:pt x="14544" y="4337"/>
                    </a:cubicBezTo>
                    <a:cubicBezTo>
                      <a:pt x="14344" y="4204"/>
                      <a:pt x="14077" y="4170"/>
                      <a:pt x="13877" y="4170"/>
                    </a:cubicBezTo>
                    <a:cubicBezTo>
                      <a:pt x="13743" y="4170"/>
                      <a:pt x="13577" y="4104"/>
                      <a:pt x="13410" y="4104"/>
                    </a:cubicBezTo>
                    <a:lnTo>
                      <a:pt x="13043" y="4104"/>
                    </a:lnTo>
                    <a:cubicBezTo>
                      <a:pt x="12376" y="4170"/>
                      <a:pt x="11709" y="4337"/>
                      <a:pt x="11208" y="4437"/>
                    </a:cubicBezTo>
                    <a:cubicBezTo>
                      <a:pt x="10641" y="4604"/>
                      <a:pt x="10007" y="4771"/>
                      <a:pt x="9340" y="5038"/>
                    </a:cubicBezTo>
                    <a:cubicBezTo>
                      <a:pt x="9040" y="5104"/>
                      <a:pt x="8807" y="5238"/>
                      <a:pt x="8506" y="5338"/>
                    </a:cubicBezTo>
                    <a:cubicBezTo>
                      <a:pt x="8673" y="4904"/>
                      <a:pt x="8840" y="4537"/>
                      <a:pt x="8973" y="4170"/>
                    </a:cubicBezTo>
                    <a:cubicBezTo>
                      <a:pt x="9207" y="3403"/>
                      <a:pt x="9340" y="2769"/>
                      <a:pt x="9374" y="2202"/>
                    </a:cubicBezTo>
                    <a:cubicBezTo>
                      <a:pt x="9407" y="1869"/>
                      <a:pt x="9374" y="1568"/>
                      <a:pt x="9340" y="1335"/>
                    </a:cubicBezTo>
                    <a:lnTo>
                      <a:pt x="9207" y="935"/>
                    </a:lnTo>
                    <a:cubicBezTo>
                      <a:pt x="9140" y="835"/>
                      <a:pt x="9040" y="701"/>
                      <a:pt x="8907" y="568"/>
                    </a:cubicBezTo>
                    <a:cubicBezTo>
                      <a:pt x="8740" y="401"/>
                      <a:pt x="8473" y="267"/>
                      <a:pt x="8173" y="234"/>
                    </a:cubicBezTo>
                    <a:lnTo>
                      <a:pt x="8006" y="234"/>
                    </a:lnTo>
                    <a:cubicBezTo>
                      <a:pt x="7739" y="234"/>
                      <a:pt x="7506" y="267"/>
                      <a:pt x="7306" y="401"/>
                    </a:cubicBezTo>
                    <a:cubicBezTo>
                      <a:pt x="6972" y="568"/>
                      <a:pt x="6672" y="868"/>
                      <a:pt x="6405" y="1268"/>
                    </a:cubicBezTo>
                    <a:cubicBezTo>
                      <a:pt x="6205" y="1602"/>
                      <a:pt x="6038" y="2035"/>
                      <a:pt x="5871" y="2569"/>
                    </a:cubicBezTo>
                    <a:cubicBezTo>
                      <a:pt x="5738" y="3003"/>
                      <a:pt x="5638" y="3436"/>
                      <a:pt x="5538" y="3937"/>
                    </a:cubicBezTo>
                    <a:cubicBezTo>
                      <a:pt x="5504" y="4070"/>
                      <a:pt x="5504" y="4204"/>
                      <a:pt x="5504" y="4337"/>
                    </a:cubicBezTo>
                    <a:cubicBezTo>
                      <a:pt x="5171" y="3536"/>
                      <a:pt x="4837" y="2869"/>
                      <a:pt x="4470" y="2269"/>
                    </a:cubicBezTo>
                    <a:cubicBezTo>
                      <a:pt x="4203" y="1869"/>
                      <a:pt x="3870" y="1435"/>
                      <a:pt x="3570" y="1101"/>
                    </a:cubicBezTo>
                    <a:cubicBezTo>
                      <a:pt x="3203" y="734"/>
                      <a:pt x="2836" y="434"/>
                      <a:pt x="2469" y="267"/>
                    </a:cubicBezTo>
                    <a:cubicBezTo>
                      <a:pt x="2269" y="34"/>
                      <a:pt x="1935" y="1"/>
                      <a:pt x="1568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36775" y="4959825"/>
                <a:ext cx="9425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905" extrusionOk="0">
                    <a:moveTo>
                      <a:pt x="3169" y="1"/>
                    </a:moveTo>
                    <a:cubicBezTo>
                      <a:pt x="2936" y="1"/>
                      <a:pt x="2669" y="201"/>
                      <a:pt x="2636" y="501"/>
                    </a:cubicBezTo>
                    <a:cubicBezTo>
                      <a:pt x="2636" y="601"/>
                      <a:pt x="2602" y="634"/>
                      <a:pt x="2602" y="701"/>
                    </a:cubicBezTo>
                    <a:cubicBezTo>
                      <a:pt x="2502" y="1035"/>
                      <a:pt x="2402" y="1368"/>
                      <a:pt x="2235" y="1668"/>
                    </a:cubicBezTo>
                    <a:cubicBezTo>
                      <a:pt x="1935" y="2202"/>
                      <a:pt x="1568" y="2669"/>
                      <a:pt x="1135" y="3136"/>
                    </a:cubicBezTo>
                    <a:cubicBezTo>
                      <a:pt x="901" y="3436"/>
                      <a:pt x="601" y="3670"/>
                      <a:pt x="301" y="3937"/>
                    </a:cubicBezTo>
                    <a:cubicBezTo>
                      <a:pt x="67" y="4137"/>
                      <a:pt x="0" y="4470"/>
                      <a:pt x="234" y="4704"/>
                    </a:cubicBezTo>
                    <a:cubicBezTo>
                      <a:pt x="301" y="4837"/>
                      <a:pt x="467" y="4871"/>
                      <a:pt x="601" y="4904"/>
                    </a:cubicBezTo>
                    <a:cubicBezTo>
                      <a:pt x="768" y="4904"/>
                      <a:pt x="901" y="4871"/>
                      <a:pt x="1001" y="4804"/>
                    </a:cubicBezTo>
                    <a:cubicBezTo>
                      <a:pt x="1668" y="4337"/>
                      <a:pt x="2269" y="3703"/>
                      <a:pt x="2736" y="3003"/>
                    </a:cubicBezTo>
                    <a:cubicBezTo>
                      <a:pt x="3236" y="2302"/>
                      <a:pt x="3603" y="1502"/>
                      <a:pt x="3736" y="634"/>
                    </a:cubicBezTo>
                    <a:cubicBezTo>
                      <a:pt x="3770" y="334"/>
                      <a:pt x="3503" y="34"/>
                      <a:pt x="3236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400075" y="4823050"/>
                <a:ext cx="118450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980" extrusionOk="0">
                    <a:moveTo>
                      <a:pt x="301" y="1"/>
                    </a:moveTo>
                    <a:cubicBezTo>
                      <a:pt x="268" y="68"/>
                      <a:pt x="234" y="68"/>
                      <a:pt x="201" y="101"/>
                    </a:cubicBezTo>
                    <a:cubicBezTo>
                      <a:pt x="101" y="134"/>
                      <a:pt x="1" y="301"/>
                      <a:pt x="101" y="401"/>
                    </a:cubicBezTo>
                    <a:cubicBezTo>
                      <a:pt x="701" y="1168"/>
                      <a:pt x="1235" y="2002"/>
                      <a:pt x="1869" y="2803"/>
                    </a:cubicBezTo>
                    <a:cubicBezTo>
                      <a:pt x="2136" y="3170"/>
                      <a:pt x="2469" y="3570"/>
                      <a:pt x="2803" y="3937"/>
                    </a:cubicBezTo>
                    <a:cubicBezTo>
                      <a:pt x="3203" y="4304"/>
                      <a:pt x="3603" y="4671"/>
                      <a:pt x="4070" y="4938"/>
                    </a:cubicBezTo>
                    <a:cubicBezTo>
                      <a:pt x="4135" y="4964"/>
                      <a:pt x="4205" y="4980"/>
                      <a:pt x="4273" y="4980"/>
                    </a:cubicBezTo>
                    <a:cubicBezTo>
                      <a:pt x="4382" y="4980"/>
                      <a:pt x="4489" y="4940"/>
                      <a:pt x="4571" y="4838"/>
                    </a:cubicBezTo>
                    <a:cubicBezTo>
                      <a:pt x="4737" y="4671"/>
                      <a:pt x="4737" y="4437"/>
                      <a:pt x="4571" y="4271"/>
                    </a:cubicBezTo>
                    <a:cubicBezTo>
                      <a:pt x="4237" y="3970"/>
                      <a:pt x="3904" y="3737"/>
                      <a:pt x="3570" y="3437"/>
                    </a:cubicBezTo>
                    <a:cubicBezTo>
                      <a:pt x="3236" y="3137"/>
                      <a:pt x="2903" y="2903"/>
                      <a:pt x="2603" y="2569"/>
                    </a:cubicBezTo>
                    <a:cubicBezTo>
                      <a:pt x="1969" y="1936"/>
                      <a:pt x="1402" y="1269"/>
                      <a:pt x="835" y="601"/>
                    </a:cubicBezTo>
                    <a:lnTo>
                      <a:pt x="835" y="601"/>
                    </a:lnTo>
                    <a:lnTo>
                      <a:pt x="901" y="635"/>
                    </a:lnTo>
                    <a:lnTo>
                      <a:pt x="501" y="134"/>
                    </a:lnTo>
                    <a:cubicBezTo>
                      <a:pt x="468" y="68"/>
                      <a:pt x="401" y="1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525175" y="4825350"/>
                <a:ext cx="50050" cy="1248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993" extrusionOk="0">
                    <a:moveTo>
                      <a:pt x="1703" y="1"/>
                    </a:moveTo>
                    <a:cubicBezTo>
                      <a:pt x="1603" y="1"/>
                      <a:pt x="1535" y="65"/>
                      <a:pt x="1535" y="176"/>
                    </a:cubicBezTo>
                    <a:cubicBezTo>
                      <a:pt x="1435" y="543"/>
                      <a:pt x="1301" y="876"/>
                      <a:pt x="1235" y="1210"/>
                    </a:cubicBezTo>
                    <a:cubicBezTo>
                      <a:pt x="1101" y="1543"/>
                      <a:pt x="968" y="1910"/>
                      <a:pt x="834" y="2244"/>
                    </a:cubicBezTo>
                    <a:cubicBezTo>
                      <a:pt x="601" y="2978"/>
                      <a:pt x="301" y="3678"/>
                      <a:pt x="100" y="4412"/>
                    </a:cubicBezTo>
                    <a:cubicBezTo>
                      <a:pt x="0" y="4679"/>
                      <a:pt x="200" y="4913"/>
                      <a:pt x="434" y="4979"/>
                    </a:cubicBezTo>
                    <a:cubicBezTo>
                      <a:pt x="470" y="4988"/>
                      <a:pt x="503" y="4992"/>
                      <a:pt x="535" y="4992"/>
                    </a:cubicBezTo>
                    <a:cubicBezTo>
                      <a:pt x="621" y="4992"/>
                      <a:pt x="694" y="4961"/>
                      <a:pt x="768" y="4913"/>
                    </a:cubicBezTo>
                    <a:lnTo>
                      <a:pt x="834" y="4846"/>
                    </a:lnTo>
                    <a:cubicBezTo>
                      <a:pt x="901" y="4779"/>
                      <a:pt x="934" y="4712"/>
                      <a:pt x="968" y="4646"/>
                    </a:cubicBezTo>
                    <a:cubicBezTo>
                      <a:pt x="1235" y="3945"/>
                      <a:pt x="1401" y="3211"/>
                      <a:pt x="1501" y="2511"/>
                    </a:cubicBezTo>
                    <a:cubicBezTo>
                      <a:pt x="1601" y="2144"/>
                      <a:pt x="1635" y="1810"/>
                      <a:pt x="1735" y="1410"/>
                    </a:cubicBezTo>
                    <a:lnTo>
                      <a:pt x="1968" y="276"/>
                    </a:lnTo>
                    <a:cubicBezTo>
                      <a:pt x="2002" y="176"/>
                      <a:pt x="1935" y="42"/>
                      <a:pt x="1802" y="9"/>
                    </a:cubicBezTo>
                    <a:lnTo>
                      <a:pt x="1768" y="9"/>
                    </a:lnTo>
                    <a:cubicBezTo>
                      <a:pt x="1745" y="3"/>
                      <a:pt x="1723" y="1"/>
                      <a:pt x="1703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564375" y="4922300"/>
                <a:ext cx="1618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2007" extrusionOk="0">
                    <a:moveTo>
                      <a:pt x="6138" y="0"/>
                    </a:moveTo>
                    <a:cubicBezTo>
                      <a:pt x="5838" y="134"/>
                      <a:pt x="5504" y="201"/>
                      <a:pt x="5204" y="334"/>
                    </a:cubicBezTo>
                    <a:cubicBezTo>
                      <a:pt x="3636" y="801"/>
                      <a:pt x="2002" y="1035"/>
                      <a:pt x="367" y="1168"/>
                    </a:cubicBezTo>
                    <a:cubicBezTo>
                      <a:pt x="234" y="1168"/>
                      <a:pt x="167" y="1268"/>
                      <a:pt x="67" y="1335"/>
                    </a:cubicBezTo>
                    <a:cubicBezTo>
                      <a:pt x="0" y="1435"/>
                      <a:pt x="0" y="1535"/>
                      <a:pt x="0" y="1668"/>
                    </a:cubicBezTo>
                    <a:cubicBezTo>
                      <a:pt x="31" y="1851"/>
                      <a:pt x="200" y="2006"/>
                      <a:pt x="433" y="2006"/>
                    </a:cubicBezTo>
                    <a:cubicBezTo>
                      <a:pt x="455" y="2006"/>
                      <a:pt x="477" y="2005"/>
                      <a:pt x="500" y="2002"/>
                    </a:cubicBezTo>
                    <a:cubicBezTo>
                      <a:pt x="1001" y="1935"/>
                      <a:pt x="1501" y="1835"/>
                      <a:pt x="1968" y="1768"/>
                    </a:cubicBezTo>
                    <a:cubicBezTo>
                      <a:pt x="2469" y="1668"/>
                      <a:pt x="2902" y="1535"/>
                      <a:pt x="3403" y="1368"/>
                    </a:cubicBezTo>
                    <a:cubicBezTo>
                      <a:pt x="4403" y="1135"/>
                      <a:pt x="5371" y="801"/>
                      <a:pt x="6305" y="434"/>
                    </a:cubicBezTo>
                    <a:cubicBezTo>
                      <a:pt x="6405" y="367"/>
                      <a:pt x="6471" y="267"/>
                      <a:pt x="6371" y="134"/>
                    </a:cubicBezTo>
                    <a:cubicBezTo>
                      <a:pt x="6338" y="34"/>
                      <a:pt x="6238" y="0"/>
                      <a:pt x="6171" y="0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" name="Google Shape;239;p2"/>
            <p:cNvGrpSpPr/>
            <p:nvPr/>
          </p:nvGrpSpPr>
          <p:grpSpPr>
            <a:xfrm flipH="1">
              <a:off x="7949369" y="3991029"/>
              <a:ext cx="281509" cy="259694"/>
              <a:chOff x="2493475" y="2126450"/>
              <a:chExt cx="373900" cy="3449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8" name="Google Shape;248;p2"/>
            <p:cNvGrpSpPr/>
            <p:nvPr/>
          </p:nvGrpSpPr>
          <p:grpSpPr>
            <a:xfrm rot="-1738930">
              <a:off x="6613335" y="3812775"/>
              <a:ext cx="907394" cy="2192358"/>
              <a:chOff x="1456975" y="2715100"/>
              <a:chExt cx="1205225" cy="291195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8" name="Google Shape;258;p2"/>
            <p:cNvGrpSpPr/>
            <p:nvPr/>
          </p:nvGrpSpPr>
          <p:grpSpPr>
            <a:xfrm>
              <a:off x="8230874" y="3254663"/>
              <a:ext cx="1054846" cy="1732404"/>
              <a:chOff x="8230874" y="3254663"/>
              <a:chExt cx="1054846" cy="1732404"/>
            </a:xfrm>
          </p:grpSpPr>
          <p:sp>
            <p:nvSpPr>
              <p:cNvPr id="259" name="Google Shape;259;p2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60" name="Google Shape;260;p2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261" name="Google Shape;261;p2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74" name="Google Shape;274;p2"/>
            <p:cNvGrpSpPr/>
            <p:nvPr/>
          </p:nvGrpSpPr>
          <p:grpSpPr>
            <a:xfrm flipH="1">
              <a:off x="8424004" y="4466215"/>
              <a:ext cx="918425" cy="885505"/>
              <a:chOff x="-142600" y="4343675"/>
              <a:chExt cx="1219850" cy="1176125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" name="Google Shape;281;p2"/>
            <p:cNvGrpSpPr/>
            <p:nvPr/>
          </p:nvGrpSpPr>
          <p:grpSpPr>
            <a:xfrm flipH="1">
              <a:off x="6896474" y="4374879"/>
              <a:ext cx="875378" cy="1673866"/>
              <a:chOff x="2069450" y="3516525"/>
              <a:chExt cx="1162675" cy="2223225"/>
            </a:xfrm>
          </p:grpSpPr>
          <p:sp>
            <p:nvSpPr>
              <p:cNvPr id="282" name="Google Shape;282;p2"/>
              <p:cNvSpPr/>
              <p:nvPr/>
            </p:nvSpPr>
            <p:spPr>
              <a:xfrm>
                <a:off x="2614300" y="4307350"/>
                <a:ext cx="123125" cy="14324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7296" extrusionOk="0">
                    <a:moveTo>
                      <a:pt x="2250" y="0"/>
                    </a:moveTo>
                    <a:cubicBezTo>
                      <a:pt x="3040" y="4742"/>
                      <a:pt x="3587" y="9544"/>
                      <a:pt x="3861" y="14317"/>
                    </a:cubicBezTo>
                    <a:cubicBezTo>
                      <a:pt x="4134" y="19119"/>
                      <a:pt x="4134" y="23922"/>
                      <a:pt x="3891" y="28724"/>
                    </a:cubicBezTo>
                    <a:cubicBezTo>
                      <a:pt x="3648" y="33496"/>
                      <a:pt x="3101" y="38299"/>
                      <a:pt x="2432" y="43040"/>
                    </a:cubicBezTo>
                    <a:lnTo>
                      <a:pt x="1915" y="46627"/>
                    </a:lnTo>
                    <a:cubicBezTo>
                      <a:pt x="1733" y="47843"/>
                      <a:pt x="1520" y="48998"/>
                      <a:pt x="1338" y="50183"/>
                    </a:cubicBezTo>
                    <a:lnTo>
                      <a:pt x="699" y="53709"/>
                    </a:lnTo>
                    <a:lnTo>
                      <a:pt x="0" y="57266"/>
                    </a:lnTo>
                    <a:lnTo>
                      <a:pt x="122" y="57296"/>
                    </a:lnTo>
                    <a:cubicBezTo>
                      <a:pt x="517" y="56141"/>
                      <a:pt x="851" y="54986"/>
                      <a:pt x="1186" y="53831"/>
                    </a:cubicBezTo>
                    <a:lnTo>
                      <a:pt x="2098" y="50335"/>
                    </a:lnTo>
                    <a:cubicBezTo>
                      <a:pt x="2371" y="49150"/>
                      <a:pt x="2614" y="47995"/>
                      <a:pt x="2858" y="46809"/>
                    </a:cubicBezTo>
                    <a:lnTo>
                      <a:pt x="3496" y="43223"/>
                    </a:lnTo>
                    <a:cubicBezTo>
                      <a:pt x="4256" y="38451"/>
                      <a:pt x="4621" y="33618"/>
                      <a:pt x="4772" y="28785"/>
                    </a:cubicBezTo>
                    <a:cubicBezTo>
                      <a:pt x="4924" y="23952"/>
                      <a:pt x="4803" y="19149"/>
                      <a:pt x="4438" y="14317"/>
                    </a:cubicBezTo>
                    <a:cubicBezTo>
                      <a:pt x="4043" y="9484"/>
                      <a:pt x="3374" y="4712"/>
                      <a:pt x="2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729050" y="4204750"/>
                <a:ext cx="503075" cy="679375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7175" extrusionOk="0">
                    <a:moveTo>
                      <a:pt x="20092" y="1"/>
                    </a:moveTo>
                    <a:cubicBezTo>
                      <a:pt x="9028" y="4378"/>
                      <a:pt x="942" y="15351"/>
                      <a:pt x="0" y="27175"/>
                    </a:cubicBezTo>
                    <a:cubicBezTo>
                      <a:pt x="5927" y="25108"/>
                      <a:pt x="11034" y="21491"/>
                      <a:pt x="14620" y="16749"/>
                    </a:cubicBezTo>
                    <a:cubicBezTo>
                      <a:pt x="18177" y="11916"/>
                      <a:pt x="20122" y="5958"/>
                      <a:pt x="20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722200" y="4206275"/>
                <a:ext cx="506125" cy="674050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6962" extrusionOk="0">
                    <a:moveTo>
                      <a:pt x="20214" y="1"/>
                    </a:moveTo>
                    <a:cubicBezTo>
                      <a:pt x="17843" y="5168"/>
                      <a:pt x="14955" y="10031"/>
                      <a:pt x="11551" y="14560"/>
                    </a:cubicBezTo>
                    <a:lnTo>
                      <a:pt x="10244" y="16232"/>
                    </a:lnTo>
                    <a:lnTo>
                      <a:pt x="8876" y="17873"/>
                    </a:lnTo>
                    <a:lnTo>
                      <a:pt x="7478" y="19454"/>
                    </a:lnTo>
                    <a:lnTo>
                      <a:pt x="6019" y="21034"/>
                    </a:lnTo>
                    <a:cubicBezTo>
                      <a:pt x="4134" y="23071"/>
                      <a:pt x="2098" y="25047"/>
                      <a:pt x="1" y="26962"/>
                    </a:cubicBezTo>
                    <a:cubicBezTo>
                      <a:pt x="2219" y="25229"/>
                      <a:pt x="4317" y="23314"/>
                      <a:pt x="6292" y="21247"/>
                    </a:cubicBezTo>
                    <a:lnTo>
                      <a:pt x="7751" y="19697"/>
                    </a:lnTo>
                    <a:lnTo>
                      <a:pt x="9150" y="18086"/>
                    </a:lnTo>
                    <a:lnTo>
                      <a:pt x="10487" y="16414"/>
                    </a:lnTo>
                    <a:lnTo>
                      <a:pt x="11764" y="14712"/>
                    </a:lnTo>
                    <a:cubicBezTo>
                      <a:pt x="15168" y="10153"/>
                      <a:pt x="17995" y="5198"/>
                      <a:pt x="20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877975" y="4523925"/>
                <a:ext cx="12950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511" extrusionOk="0">
                    <a:moveTo>
                      <a:pt x="487" y="0"/>
                    </a:moveTo>
                    <a:cubicBezTo>
                      <a:pt x="365" y="1398"/>
                      <a:pt x="244" y="2857"/>
                      <a:pt x="153" y="4255"/>
                    </a:cubicBezTo>
                    <a:cubicBezTo>
                      <a:pt x="61" y="4985"/>
                      <a:pt x="1" y="5654"/>
                      <a:pt x="1" y="6383"/>
                    </a:cubicBezTo>
                    <a:cubicBezTo>
                      <a:pt x="1" y="7052"/>
                      <a:pt x="1" y="7781"/>
                      <a:pt x="31" y="8511"/>
                    </a:cubicBezTo>
                    <a:cubicBezTo>
                      <a:pt x="183" y="7812"/>
                      <a:pt x="274" y="7113"/>
                      <a:pt x="335" y="6383"/>
                    </a:cubicBezTo>
                    <a:cubicBezTo>
                      <a:pt x="396" y="5654"/>
                      <a:pt x="396" y="4954"/>
                      <a:pt x="396" y="4255"/>
                    </a:cubicBezTo>
                    <a:cubicBezTo>
                      <a:pt x="457" y="2857"/>
                      <a:pt x="487" y="1398"/>
                      <a:pt x="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991200" y="4406125"/>
                <a:ext cx="26625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117" extrusionOk="0">
                    <a:moveTo>
                      <a:pt x="1004" y="1"/>
                    </a:moveTo>
                    <a:cubicBezTo>
                      <a:pt x="821" y="1368"/>
                      <a:pt x="609" y="2706"/>
                      <a:pt x="396" y="4074"/>
                    </a:cubicBezTo>
                    <a:cubicBezTo>
                      <a:pt x="305" y="4712"/>
                      <a:pt x="183" y="5381"/>
                      <a:pt x="92" y="6080"/>
                    </a:cubicBezTo>
                    <a:cubicBezTo>
                      <a:pt x="31" y="6749"/>
                      <a:pt x="1" y="7448"/>
                      <a:pt x="1" y="8116"/>
                    </a:cubicBezTo>
                    <a:cubicBezTo>
                      <a:pt x="183" y="7448"/>
                      <a:pt x="305" y="6749"/>
                      <a:pt x="457" y="6110"/>
                    </a:cubicBezTo>
                    <a:cubicBezTo>
                      <a:pt x="548" y="5441"/>
                      <a:pt x="609" y="4742"/>
                      <a:pt x="669" y="4074"/>
                    </a:cubicBezTo>
                    <a:cubicBezTo>
                      <a:pt x="791" y="2736"/>
                      <a:pt x="943" y="1368"/>
                      <a:pt x="1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087700" y="4289875"/>
                <a:ext cx="319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204" extrusionOk="0">
                    <a:moveTo>
                      <a:pt x="1247" y="0"/>
                    </a:moveTo>
                    <a:cubicBezTo>
                      <a:pt x="974" y="1186"/>
                      <a:pt x="730" y="2401"/>
                      <a:pt x="487" y="3587"/>
                    </a:cubicBezTo>
                    <a:cubicBezTo>
                      <a:pt x="396" y="4195"/>
                      <a:pt x="214" y="4772"/>
                      <a:pt x="153" y="5380"/>
                    </a:cubicBezTo>
                    <a:cubicBezTo>
                      <a:pt x="92" y="5988"/>
                      <a:pt x="1" y="6596"/>
                      <a:pt x="1" y="7204"/>
                    </a:cubicBezTo>
                    <a:cubicBezTo>
                      <a:pt x="244" y="6626"/>
                      <a:pt x="396" y="6018"/>
                      <a:pt x="457" y="5411"/>
                    </a:cubicBezTo>
                    <a:cubicBezTo>
                      <a:pt x="609" y="4833"/>
                      <a:pt x="700" y="4225"/>
                      <a:pt x="761" y="3617"/>
                    </a:cubicBezTo>
                    <a:cubicBezTo>
                      <a:pt x="943" y="2401"/>
                      <a:pt x="1156" y="1216"/>
                      <a:pt x="1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021600" y="4495800"/>
                <a:ext cx="11932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2524" extrusionOk="0">
                    <a:moveTo>
                      <a:pt x="4742" y="0"/>
                    </a:moveTo>
                    <a:cubicBezTo>
                      <a:pt x="4013" y="547"/>
                      <a:pt x="3222" y="1003"/>
                      <a:pt x="2402" y="1399"/>
                    </a:cubicBezTo>
                    <a:cubicBezTo>
                      <a:pt x="2037" y="1581"/>
                      <a:pt x="1611" y="1733"/>
                      <a:pt x="1216" y="1915"/>
                    </a:cubicBezTo>
                    <a:cubicBezTo>
                      <a:pt x="791" y="2098"/>
                      <a:pt x="396" y="2280"/>
                      <a:pt x="0" y="2523"/>
                    </a:cubicBezTo>
                    <a:cubicBezTo>
                      <a:pt x="456" y="2523"/>
                      <a:pt x="882" y="2402"/>
                      <a:pt x="1307" y="2219"/>
                    </a:cubicBezTo>
                    <a:cubicBezTo>
                      <a:pt x="1733" y="2067"/>
                      <a:pt x="2159" y="1854"/>
                      <a:pt x="2523" y="1611"/>
                    </a:cubicBezTo>
                    <a:cubicBezTo>
                      <a:pt x="3344" y="1186"/>
                      <a:pt x="4104" y="669"/>
                      <a:pt x="4773" y="61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124950" y="4343050"/>
                <a:ext cx="752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555" extrusionOk="0">
                    <a:moveTo>
                      <a:pt x="2949" y="1"/>
                    </a:moveTo>
                    <a:cubicBezTo>
                      <a:pt x="2432" y="396"/>
                      <a:pt x="1915" y="761"/>
                      <a:pt x="1398" y="1186"/>
                    </a:cubicBezTo>
                    <a:cubicBezTo>
                      <a:pt x="1125" y="1369"/>
                      <a:pt x="882" y="1551"/>
                      <a:pt x="639" y="1794"/>
                    </a:cubicBezTo>
                    <a:cubicBezTo>
                      <a:pt x="426" y="2037"/>
                      <a:pt x="183" y="2281"/>
                      <a:pt x="0" y="2554"/>
                    </a:cubicBezTo>
                    <a:cubicBezTo>
                      <a:pt x="335" y="2433"/>
                      <a:pt x="608" y="2250"/>
                      <a:pt x="882" y="2068"/>
                    </a:cubicBezTo>
                    <a:cubicBezTo>
                      <a:pt x="1125" y="1885"/>
                      <a:pt x="1368" y="1642"/>
                      <a:pt x="1581" y="1429"/>
                    </a:cubicBezTo>
                    <a:cubicBezTo>
                      <a:pt x="2037" y="943"/>
                      <a:pt x="2554" y="487"/>
                      <a:pt x="3009" y="31"/>
                    </a:cubicBez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912175" y="4653100"/>
                <a:ext cx="12920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813" extrusionOk="0">
                    <a:moveTo>
                      <a:pt x="5168" y="0"/>
                    </a:moveTo>
                    <a:cubicBezTo>
                      <a:pt x="4377" y="487"/>
                      <a:pt x="3526" y="821"/>
                      <a:pt x="2645" y="1094"/>
                    </a:cubicBezTo>
                    <a:cubicBezTo>
                      <a:pt x="2189" y="1216"/>
                      <a:pt x="1794" y="1277"/>
                      <a:pt x="1338" y="1398"/>
                    </a:cubicBezTo>
                    <a:cubicBezTo>
                      <a:pt x="912" y="1520"/>
                      <a:pt x="456" y="1642"/>
                      <a:pt x="0" y="1733"/>
                    </a:cubicBezTo>
                    <a:cubicBezTo>
                      <a:pt x="227" y="1789"/>
                      <a:pt x="446" y="1813"/>
                      <a:pt x="656" y="1813"/>
                    </a:cubicBezTo>
                    <a:cubicBezTo>
                      <a:pt x="898" y="1813"/>
                      <a:pt x="1126" y="1782"/>
                      <a:pt x="1338" y="1733"/>
                    </a:cubicBezTo>
                    <a:cubicBezTo>
                      <a:pt x="1824" y="1672"/>
                      <a:pt x="2250" y="1520"/>
                      <a:pt x="2706" y="1368"/>
                    </a:cubicBezTo>
                    <a:cubicBezTo>
                      <a:pt x="3557" y="1034"/>
                      <a:pt x="4408" y="608"/>
                      <a:pt x="5168" y="31"/>
                    </a:cubicBezTo>
                    <a:lnTo>
                      <a:pt x="5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069450" y="4653675"/>
                <a:ext cx="6596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19138" extrusionOk="0">
                    <a:moveTo>
                      <a:pt x="3657" y="0"/>
                    </a:moveTo>
                    <a:cubicBezTo>
                      <a:pt x="2434" y="0"/>
                      <a:pt x="1210" y="83"/>
                      <a:pt x="1" y="251"/>
                    </a:cubicBezTo>
                    <a:cubicBezTo>
                      <a:pt x="1004" y="5448"/>
                      <a:pt x="4226" y="10312"/>
                      <a:pt x="8967" y="13838"/>
                    </a:cubicBezTo>
                    <a:cubicBezTo>
                      <a:pt x="13352" y="17098"/>
                      <a:pt x="19089" y="19137"/>
                      <a:pt x="24735" y="19137"/>
                    </a:cubicBezTo>
                    <a:cubicBezTo>
                      <a:pt x="25194" y="19137"/>
                      <a:pt x="25653" y="19124"/>
                      <a:pt x="26111" y="19096"/>
                    </a:cubicBezTo>
                    <a:cubicBezTo>
                      <a:pt x="26384" y="13655"/>
                      <a:pt x="23527" y="8184"/>
                      <a:pt x="18542" y="4567"/>
                    </a:cubicBezTo>
                    <a:cubicBezTo>
                      <a:pt x="14475" y="1616"/>
                      <a:pt x="9074" y="0"/>
                      <a:pt x="3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077800" y="4656125"/>
                <a:ext cx="6406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25625" h="18786" extrusionOk="0">
                    <a:moveTo>
                      <a:pt x="1" y="1"/>
                    </a:moveTo>
                    <a:cubicBezTo>
                      <a:pt x="2372" y="1277"/>
                      <a:pt x="4682" y="2584"/>
                      <a:pt x="6870" y="3952"/>
                    </a:cubicBezTo>
                    <a:cubicBezTo>
                      <a:pt x="9150" y="5320"/>
                      <a:pt x="11399" y="6749"/>
                      <a:pt x="13557" y="8299"/>
                    </a:cubicBezTo>
                    <a:cubicBezTo>
                      <a:pt x="17904" y="11430"/>
                      <a:pt x="21916" y="14925"/>
                      <a:pt x="25564" y="18785"/>
                    </a:cubicBezTo>
                    <a:lnTo>
                      <a:pt x="25625" y="18755"/>
                    </a:lnTo>
                    <a:cubicBezTo>
                      <a:pt x="22038" y="14803"/>
                      <a:pt x="18056" y="11247"/>
                      <a:pt x="13770" y="8086"/>
                    </a:cubicBezTo>
                    <a:cubicBezTo>
                      <a:pt x="11643" y="6475"/>
                      <a:pt x="9424" y="5016"/>
                      <a:pt x="7114" y="3648"/>
                    </a:cubicBezTo>
                    <a:cubicBezTo>
                      <a:pt x="4834" y="2311"/>
                      <a:pt x="2433" y="106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294375" y="4780000"/>
                <a:ext cx="1732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624" extrusionOk="0">
                    <a:moveTo>
                      <a:pt x="6019" y="0"/>
                    </a:moveTo>
                    <a:cubicBezTo>
                      <a:pt x="6436" y="1461"/>
                      <a:pt x="6649" y="2951"/>
                      <a:pt x="6686" y="4441"/>
                    </a:cubicBezTo>
                    <a:lnTo>
                      <a:pt x="6686" y="4441"/>
                    </a:lnTo>
                    <a:cubicBezTo>
                      <a:pt x="5621" y="4815"/>
                      <a:pt x="4528" y="5020"/>
                      <a:pt x="3435" y="5168"/>
                    </a:cubicBezTo>
                    <a:cubicBezTo>
                      <a:pt x="2858" y="5259"/>
                      <a:pt x="2280" y="5320"/>
                      <a:pt x="1733" y="5380"/>
                    </a:cubicBezTo>
                    <a:cubicBezTo>
                      <a:pt x="1156" y="5411"/>
                      <a:pt x="578" y="5441"/>
                      <a:pt x="1" y="5441"/>
                    </a:cubicBezTo>
                    <a:cubicBezTo>
                      <a:pt x="578" y="5563"/>
                      <a:pt x="1156" y="5593"/>
                      <a:pt x="1764" y="5623"/>
                    </a:cubicBezTo>
                    <a:cubicBezTo>
                      <a:pt x="2372" y="5623"/>
                      <a:pt x="2949" y="5593"/>
                      <a:pt x="3496" y="5532"/>
                    </a:cubicBezTo>
                    <a:cubicBezTo>
                      <a:pt x="4651" y="5380"/>
                      <a:pt x="5746" y="5016"/>
                      <a:pt x="6840" y="4651"/>
                    </a:cubicBezTo>
                    <a:lnTo>
                      <a:pt x="6931" y="4620"/>
                    </a:lnTo>
                    <a:lnTo>
                      <a:pt x="6931" y="4529"/>
                    </a:lnTo>
                    <a:cubicBezTo>
                      <a:pt x="6840" y="2979"/>
                      <a:pt x="6536" y="1459"/>
                      <a:pt x="6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415975" y="4988200"/>
                <a:ext cx="1596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08" extrusionOk="0">
                    <a:moveTo>
                      <a:pt x="6383" y="1"/>
                    </a:moveTo>
                    <a:cubicBezTo>
                      <a:pt x="5380" y="335"/>
                      <a:pt x="4316" y="609"/>
                      <a:pt x="3252" y="761"/>
                    </a:cubicBezTo>
                    <a:cubicBezTo>
                      <a:pt x="2705" y="821"/>
                      <a:pt x="2189" y="882"/>
                      <a:pt x="1641" y="943"/>
                    </a:cubicBezTo>
                    <a:cubicBezTo>
                      <a:pt x="1064" y="1034"/>
                      <a:pt x="547" y="1095"/>
                      <a:pt x="0" y="1186"/>
                    </a:cubicBezTo>
                    <a:cubicBezTo>
                      <a:pt x="547" y="1308"/>
                      <a:pt x="1064" y="1308"/>
                      <a:pt x="1641" y="1308"/>
                    </a:cubicBezTo>
                    <a:cubicBezTo>
                      <a:pt x="2219" y="1247"/>
                      <a:pt x="2736" y="1156"/>
                      <a:pt x="3283" y="1034"/>
                    </a:cubicBezTo>
                    <a:cubicBezTo>
                      <a:pt x="4347" y="791"/>
                      <a:pt x="5411" y="457"/>
                      <a:pt x="6383" y="31"/>
                    </a:cubicBezTo>
                    <a:lnTo>
                      <a:pt x="63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569475" y="4872700"/>
                <a:ext cx="4940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6080" extrusionOk="0">
                    <a:moveTo>
                      <a:pt x="0" y="1"/>
                    </a:moveTo>
                    <a:cubicBezTo>
                      <a:pt x="365" y="1004"/>
                      <a:pt x="699" y="2007"/>
                      <a:pt x="1003" y="3040"/>
                    </a:cubicBezTo>
                    <a:cubicBezTo>
                      <a:pt x="1155" y="3526"/>
                      <a:pt x="1277" y="4043"/>
                      <a:pt x="1429" y="4560"/>
                    </a:cubicBezTo>
                    <a:cubicBezTo>
                      <a:pt x="1581" y="5046"/>
                      <a:pt x="1763" y="5563"/>
                      <a:pt x="1976" y="6080"/>
                    </a:cubicBezTo>
                    <a:cubicBezTo>
                      <a:pt x="1976" y="5533"/>
                      <a:pt x="1854" y="5016"/>
                      <a:pt x="1763" y="4469"/>
                    </a:cubicBezTo>
                    <a:cubicBezTo>
                      <a:pt x="1672" y="3982"/>
                      <a:pt x="1459" y="3435"/>
                      <a:pt x="1277" y="2949"/>
                    </a:cubicBezTo>
                    <a:cubicBezTo>
                      <a:pt x="942" y="1915"/>
                      <a:pt x="517" y="943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180400" y="3516525"/>
                <a:ext cx="824500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36060" extrusionOk="0">
                    <a:moveTo>
                      <a:pt x="15378" y="1"/>
                    </a:moveTo>
                    <a:cubicBezTo>
                      <a:pt x="12754" y="1"/>
                      <a:pt x="10347" y="2129"/>
                      <a:pt x="9453" y="4642"/>
                    </a:cubicBezTo>
                    <a:cubicBezTo>
                      <a:pt x="8511" y="7408"/>
                      <a:pt x="9058" y="10448"/>
                      <a:pt x="10031" y="13183"/>
                    </a:cubicBezTo>
                    <a:cubicBezTo>
                      <a:pt x="8901" y="10555"/>
                      <a:pt x="6956" y="7506"/>
                      <a:pt x="4269" y="7506"/>
                    </a:cubicBezTo>
                    <a:cubicBezTo>
                      <a:pt x="4066" y="7506"/>
                      <a:pt x="3859" y="7524"/>
                      <a:pt x="3648" y="7560"/>
                    </a:cubicBezTo>
                    <a:cubicBezTo>
                      <a:pt x="1794" y="7925"/>
                      <a:pt x="456" y="9779"/>
                      <a:pt x="244" y="11663"/>
                    </a:cubicBezTo>
                    <a:cubicBezTo>
                      <a:pt x="0" y="13578"/>
                      <a:pt x="608" y="15432"/>
                      <a:pt x="1307" y="17226"/>
                    </a:cubicBezTo>
                    <a:cubicBezTo>
                      <a:pt x="3557" y="22971"/>
                      <a:pt x="6900" y="28229"/>
                      <a:pt x="11095" y="32728"/>
                    </a:cubicBezTo>
                    <a:cubicBezTo>
                      <a:pt x="13216" y="34978"/>
                      <a:pt x="16021" y="36060"/>
                      <a:pt x="18799" y="36060"/>
                    </a:cubicBezTo>
                    <a:cubicBezTo>
                      <a:pt x="22511" y="36060"/>
                      <a:pt x="26174" y="34129"/>
                      <a:pt x="28086" y="30478"/>
                    </a:cubicBezTo>
                    <a:cubicBezTo>
                      <a:pt x="28724" y="29262"/>
                      <a:pt x="29211" y="28016"/>
                      <a:pt x="29667" y="26709"/>
                    </a:cubicBezTo>
                    <a:cubicBezTo>
                      <a:pt x="31399" y="21664"/>
                      <a:pt x="32098" y="16344"/>
                      <a:pt x="32645" y="11025"/>
                    </a:cubicBezTo>
                    <a:cubicBezTo>
                      <a:pt x="32828" y="9444"/>
                      <a:pt x="32980" y="7773"/>
                      <a:pt x="32554" y="6192"/>
                    </a:cubicBezTo>
                    <a:cubicBezTo>
                      <a:pt x="32189" y="4642"/>
                      <a:pt x="31126" y="3153"/>
                      <a:pt x="29575" y="2666"/>
                    </a:cubicBezTo>
                    <a:cubicBezTo>
                      <a:pt x="29221" y="2554"/>
                      <a:pt x="28859" y="2502"/>
                      <a:pt x="28498" y="2502"/>
                    </a:cubicBezTo>
                    <a:cubicBezTo>
                      <a:pt x="26907" y="2502"/>
                      <a:pt x="25325" y="3512"/>
                      <a:pt x="24408" y="4824"/>
                    </a:cubicBezTo>
                    <a:cubicBezTo>
                      <a:pt x="23223" y="6466"/>
                      <a:pt x="22797" y="8472"/>
                      <a:pt x="22432" y="10448"/>
                    </a:cubicBezTo>
                    <a:cubicBezTo>
                      <a:pt x="22159" y="8289"/>
                      <a:pt x="21885" y="6040"/>
                      <a:pt x="20943" y="4064"/>
                    </a:cubicBezTo>
                    <a:cubicBezTo>
                      <a:pt x="20031" y="2089"/>
                      <a:pt x="18238" y="356"/>
                      <a:pt x="16080" y="52"/>
                    </a:cubicBezTo>
                    <a:cubicBezTo>
                      <a:pt x="15845" y="18"/>
                      <a:pt x="15610" y="1"/>
                      <a:pt x="15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411875" y="3875550"/>
                <a:ext cx="463100" cy="516075"/>
              </a:xfrm>
              <a:custGeom>
                <a:avLst/>
                <a:gdLst/>
                <a:ahLst/>
                <a:cxnLst/>
                <a:rect l="l" t="t" r="r" b="b"/>
                <a:pathLst>
                  <a:path w="18524" h="20643" extrusionOk="0">
                    <a:moveTo>
                      <a:pt x="2137" y="0"/>
                    </a:moveTo>
                    <a:cubicBezTo>
                      <a:pt x="2072" y="0"/>
                      <a:pt x="1978" y="72"/>
                      <a:pt x="1927" y="251"/>
                    </a:cubicBezTo>
                    <a:cubicBezTo>
                      <a:pt x="1805" y="646"/>
                      <a:pt x="1836" y="1041"/>
                      <a:pt x="1805" y="1467"/>
                    </a:cubicBezTo>
                    <a:cubicBezTo>
                      <a:pt x="1805" y="1862"/>
                      <a:pt x="1805" y="2257"/>
                      <a:pt x="1836" y="2682"/>
                    </a:cubicBezTo>
                    <a:cubicBezTo>
                      <a:pt x="1866" y="3047"/>
                      <a:pt x="1927" y="3473"/>
                      <a:pt x="1957" y="3837"/>
                    </a:cubicBezTo>
                    <a:cubicBezTo>
                      <a:pt x="1988" y="4263"/>
                      <a:pt x="2079" y="4658"/>
                      <a:pt x="2140" y="5053"/>
                    </a:cubicBezTo>
                    <a:lnTo>
                      <a:pt x="2322" y="6239"/>
                    </a:lnTo>
                    <a:cubicBezTo>
                      <a:pt x="2383" y="6634"/>
                      <a:pt x="2444" y="7029"/>
                      <a:pt x="2535" y="7424"/>
                    </a:cubicBezTo>
                    <a:cubicBezTo>
                      <a:pt x="2687" y="8214"/>
                      <a:pt x="2869" y="9005"/>
                      <a:pt x="3052" y="9825"/>
                    </a:cubicBezTo>
                    <a:cubicBezTo>
                      <a:pt x="3508" y="11376"/>
                      <a:pt x="3964" y="12895"/>
                      <a:pt x="4571" y="14445"/>
                    </a:cubicBezTo>
                    <a:cubicBezTo>
                      <a:pt x="4845" y="15084"/>
                      <a:pt x="5088" y="15692"/>
                      <a:pt x="5362" y="16391"/>
                    </a:cubicBezTo>
                    <a:cubicBezTo>
                      <a:pt x="5331" y="16360"/>
                      <a:pt x="5271" y="16330"/>
                      <a:pt x="5210" y="16269"/>
                    </a:cubicBezTo>
                    <a:cubicBezTo>
                      <a:pt x="5058" y="16148"/>
                      <a:pt x="4875" y="16087"/>
                      <a:pt x="4723" y="15965"/>
                    </a:cubicBezTo>
                    <a:lnTo>
                      <a:pt x="4237" y="15692"/>
                    </a:lnTo>
                    <a:cubicBezTo>
                      <a:pt x="3599" y="15357"/>
                      <a:pt x="2869" y="15053"/>
                      <a:pt x="2170" y="14749"/>
                    </a:cubicBezTo>
                    <a:cubicBezTo>
                      <a:pt x="2018" y="14689"/>
                      <a:pt x="1836" y="14597"/>
                      <a:pt x="1684" y="14537"/>
                    </a:cubicBezTo>
                    <a:lnTo>
                      <a:pt x="1228" y="14293"/>
                    </a:lnTo>
                    <a:cubicBezTo>
                      <a:pt x="924" y="14142"/>
                      <a:pt x="620" y="13959"/>
                      <a:pt x="346" y="13716"/>
                    </a:cubicBezTo>
                    <a:cubicBezTo>
                      <a:pt x="323" y="13702"/>
                      <a:pt x="299" y="13696"/>
                      <a:pt x="274" y="13696"/>
                    </a:cubicBezTo>
                    <a:cubicBezTo>
                      <a:pt x="137" y="13696"/>
                      <a:pt x="0" y="13886"/>
                      <a:pt x="103" y="13990"/>
                    </a:cubicBezTo>
                    <a:cubicBezTo>
                      <a:pt x="316" y="14263"/>
                      <a:pt x="498" y="14567"/>
                      <a:pt x="742" y="14841"/>
                    </a:cubicBezTo>
                    <a:cubicBezTo>
                      <a:pt x="954" y="15145"/>
                      <a:pt x="1198" y="15388"/>
                      <a:pt x="1410" y="15661"/>
                    </a:cubicBezTo>
                    <a:cubicBezTo>
                      <a:pt x="1866" y="16239"/>
                      <a:pt x="2322" y="16816"/>
                      <a:pt x="2839" y="17333"/>
                    </a:cubicBezTo>
                    <a:cubicBezTo>
                      <a:pt x="3052" y="17637"/>
                      <a:pt x="3295" y="17880"/>
                      <a:pt x="3508" y="18123"/>
                    </a:cubicBezTo>
                    <a:cubicBezTo>
                      <a:pt x="4984" y="19835"/>
                      <a:pt x="7168" y="20643"/>
                      <a:pt x="9370" y="20643"/>
                    </a:cubicBezTo>
                    <a:cubicBezTo>
                      <a:pt x="10297" y="20643"/>
                      <a:pt x="11227" y="20500"/>
                      <a:pt x="12110" y="20221"/>
                    </a:cubicBezTo>
                    <a:cubicBezTo>
                      <a:pt x="16395" y="18883"/>
                      <a:pt x="18432" y="14172"/>
                      <a:pt x="18432" y="9917"/>
                    </a:cubicBezTo>
                    <a:cubicBezTo>
                      <a:pt x="18523" y="9521"/>
                      <a:pt x="18493" y="9096"/>
                      <a:pt x="18493" y="8731"/>
                    </a:cubicBezTo>
                    <a:lnTo>
                      <a:pt x="18493" y="7454"/>
                    </a:lnTo>
                    <a:lnTo>
                      <a:pt x="18493" y="6208"/>
                    </a:lnTo>
                    <a:cubicBezTo>
                      <a:pt x="18493" y="5783"/>
                      <a:pt x="18432" y="5388"/>
                      <a:pt x="18432" y="4992"/>
                    </a:cubicBezTo>
                    <a:cubicBezTo>
                      <a:pt x="18402" y="4202"/>
                      <a:pt x="18402" y="3351"/>
                      <a:pt x="18128" y="2591"/>
                    </a:cubicBezTo>
                    <a:cubicBezTo>
                      <a:pt x="18077" y="2438"/>
                      <a:pt x="17989" y="2371"/>
                      <a:pt x="17910" y="2371"/>
                    </a:cubicBezTo>
                    <a:cubicBezTo>
                      <a:pt x="17801" y="2371"/>
                      <a:pt x="17710" y="2501"/>
                      <a:pt x="17763" y="2713"/>
                    </a:cubicBezTo>
                    <a:cubicBezTo>
                      <a:pt x="17915" y="3473"/>
                      <a:pt x="17763" y="4233"/>
                      <a:pt x="17642" y="4992"/>
                    </a:cubicBezTo>
                    <a:cubicBezTo>
                      <a:pt x="17581" y="5388"/>
                      <a:pt x="17520" y="5752"/>
                      <a:pt x="17459" y="6178"/>
                    </a:cubicBezTo>
                    <a:lnTo>
                      <a:pt x="17216" y="7303"/>
                    </a:lnTo>
                    <a:lnTo>
                      <a:pt x="16973" y="8458"/>
                    </a:lnTo>
                    <a:cubicBezTo>
                      <a:pt x="16882" y="8822"/>
                      <a:pt x="16821" y="9217"/>
                      <a:pt x="16760" y="9552"/>
                    </a:cubicBezTo>
                    <a:cubicBezTo>
                      <a:pt x="16760" y="9400"/>
                      <a:pt x="16730" y="9248"/>
                      <a:pt x="16730" y="9126"/>
                    </a:cubicBezTo>
                    <a:cubicBezTo>
                      <a:pt x="16699" y="8670"/>
                      <a:pt x="16669" y="8245"/>
                      <a:pt x="16608" y="7850"/>
                    </a:cubicBezTo>
                    <a:cubicBezTo>
                      <a:pt x="16608" y="7744"/>
                      <a:pt x="16495" y="7679"/>
                      <a:pt x="16395" y="7679"/>
                    </a:cubicBezTo>
                    <a:cubicBezTo>
                      <a:pt x="16322" y="7679"/>
                      <a:pt x="16256" y="7712"/>
                      <a:pt x="16243" y="7789"/>
                    </a:cubicBezTo>
                    <a:cubicBezTo>
                      <a:pt x="16061" y="8640"/>
                      <a:pt x="15909" y="9552"/>
                      <a:pt x="15636" y="10342"/>
                    </a:cubicBezTo>
                    <a:cubicBezTo>
                      <a:pt x="15362" y="11193"/>
                      <a:pt x="15058" y="11983"/>
                      <a:pt x="14693" y="12743"/>
                    </a:cubicBezTo>
                    <a:cubicBezTo>
                      <a:pt x="14602" y="12926"/>
                      <a:pt x="14480" y="13078"/>
                      <a:pt x="14420" y="13260"/>
                    </a:cubicBezTo>
                    <a:lnTo>
                      <a:pt x="14420" y="13047"/>
                    </a:lnTo>
                    <a:cubicBezTo>
                      <a:pt x="14389" y="12591"/>
                      <a:pt x="14328" y="12135"/>
                      <a:pt x="14268" y="11679"/>
                    </a:cubicBezTo>
                    <a:cubicBezTo>
                      <a:pt x="14085" y="10768"/>
                      <a:pt x="13812" y="9856"/>
                      <a:pt x="13538" y="8974"/>
                    </a:cubicBezTo>
                    <a:cubicBezTo>
                      <a:pt x="13386" y="8549"/>
                      <a:pt x="13265" y="8154"/>
                      <a:pt x="13113" y="7728"/>
                    </a:cubicBezTo>
                    <a:cubicBezTo>
                      <a:pt x="12961" y="7303"/>
                      <a:pt x="12869" y="6877"/>
                      <a:pt x="12657" y="6512"/>
                    </a:cubicBezTo>
                    <a:cubicBezTo>
                      <a:pt x="12634" y="6444"/>
                      <a:pt x="12574" y="6414"/>
                      <a:pt x="12508" y="6414"/>
                    </a:cubicBezTo>
                    <a:cubicBezTo>
                      <a:pt x="12398" y="6414"/>
                      <a:pt x="12273" y="6500"/>
                      <a:pt x="12292" y="6634"/>
                    </a:cubicBezTo>
                    <a:cubicBezTo>
                      <a:pt x="12444" y="7424"/>
                      <a:pt x="12322" y="8245"/>
                      <a:pt x="12292" y="9126"/>
                    </a:cubicBezTo>
                    <a:cubicBezTo>
                      <a:pt x="12262" y="9977"/>
                      <a:pt x="12140" y="10798"/>
                      <a:pt x="12018" y="11649"/>
                    </a:cubicBezTo>
                    <a:cubicBezTo>
                      <a:pt x="12018" y="11801"/>
                      <a:pt x="11988" y="11953"/>
                      <a:pt x="11958" y="12105"/>
                    </a:cubicBezTo>
                    <a:cubicBezTo>
                      <a:pt x="11745" y="11436"/>
                      <a:pt x="11532" y="10798"/>
                      <a:pt x="11289" y="10190"/>
                    </a:cubicBezTo>
                    <a:cubicBezTo>
                      <a:pt x="11167" y="9765"/>
                      <a:pt x="10985" y="9309"/>
                      <a:pt x="10833" y="8944"/>
                    </a:cubicBezTo>
                    <a:cubicBezTo>
                      <a:pt x="10772" y="8701"/>
                      <a:pt x="10742" y="8549"/>
                      <a:pt x="10620" y="8336"/>
                    </a:cubicBezTo>
                    <a:cubicBezTo>
                      <a:pt x="10529" y="8093"/>
                      <a:pt x="10438" y="7941"/>
                      <a:pt x="10377" y="7789"/>
                    </a:cubicBezTo>
                    <a:cubicBezTo>
                      <a:pt x="10362" y="7716"/>
                      <a:pt x="10278" y="7671"/>
                      <a:pt x="10193" y="7671"/>
                    </a:cubicBezTo>
                    <a:cubicBezTo>
                      <a:pt x="10102" y="7671"/>
                      <a:pt x="10012" y="7723"/>
                      <a:pt x="10012" y="7850"/>
                    </a:cubicBezTo>
                    <a:cubicBezTo>
                      <a:pt x="10012" y="8062"/>
                      <a:pt x="10043" y="8306"/>
                      <a:pt x="10073" y="8488"/>
                    </a:cubicBezTo>
                    <a:lnTo>
                      <a:pt x="10073" y="9096"/>
                    </a:lnTo>
                    <a:cubicBezTo>
                      <a:pt x="10073" y="9521"/>
                      <a:pt x="10073" y="9917"/>
                      <a:pt x="10043" y="10342"/>
                    </a:cubicBezTo>
                    <a:lnTo>
                      <a:pt x="9921" y="12166"/>
                    </a:lnTo>
                    <a:cubicBezTo>
                      <a:pt x="9769" y="11740"/>
                      <a:pt x="9617" y="11376"/>
                      <a:pt x="9435" y="10950"/>
                    </a:cubicBezTo>
                    <a:cubicBezTo>
                      <a:pt x="8948" y="9947"/>
                      <a:pt x="8371" y="8974"/>
                      <a:pt x="7854" y="8002"/>
                    </a:cubicBezTo>
                    <a:cubicBezTo>
                      <a:pt x="7581" y="7485"/>
                      <a:pt x="7307" y="7090"/>
                      <a:pt x="7094" y="6573"/>
                    </a:cubicBezTo>
                    <a:cubicBezTo>
                      <a:pt x="6851" y="6147"/>
                      <a:pt x="6638" y="5692"/>
                      <a:pt x="6365" y="5205"/>
                    </a:cubicBezTo>
                    <a:cubicBezTo>
                      <a:pt x="6324" y="5133"/>
                      <a:pt x="6261" y="5103"/>
                      <a:pt x="6200" y="5103"/>
                    </a:cubicBezTo>
                    <a:cubicBezTo>
                      <a:pt x="6082" y="5103"/>
                      <a:pt x="5970" y="5217"/>
                      <a:pt x="6030" y="5357"/>
                    </a:cubicBezTo>
                    <a:cubicBezTo>
                      <a:pt x="6182" y="5874"/>
                      <a:pt x="6243" y="6360"/>
                      <a:pt x="6365" y="6847"/>
                    </a:cubicBezTo>
                    <a:cubicBezTo>
                      <a:pt x="6486" y="7333"/>
                      <a:pt x="6547" y="7880"/>
                      <a:pt x="6669" y="8366"/>
                    </a:cubicBezTo>
                    <a:cubicBezTo>
                      <a:pt x="6851" y="9400"/>
                      <a:pt x="7034" y="10372"/>
                      <a:pt x="7246" y="11406"/>
                    </a:cubicBezTo>
                    <a:cubicBezTo>
                      <a:pt x="7429" y="12409"/>
                      <a:pt x="7489" y="13382"/>
                      <a:pt x="7641" y="14385"/>
                    </a:cubicBezTo>
                    <a:cubicBezTo>
                      <a:pt x="7581" y="14142"/>
                      <a:pt x="7459" y="13959"/>
                      <a:pt x="7398" y="13716"/>
                    </a:cubicBezTo>
                    <a:cubicBezTo>
                      <a:pt x="7034" y="13017"/>
                      <a:pt x="6699" y="12287"/>
                      <a:pt x="6365" y="11528"/>
                    </a:cubicBezTo>
                    <a:cubicBezTo>
                      <a:pt x="6030" y="10798"/>
                      <a:pt x="5635" y="10038"/>
                      <a:pt x="5271" y="9278"/>
                    </a:cubicBezTo>
                    <a:cubicBezTo>
                      <a:pt x="4906" y="8549"/>
                      <a:pt x="4571" y="7850"/>
                      <a:pt x="4268" y="7090"/>
                    </a:cubicBezTo>
                    <a:cubicBezTo>
                      <a:pt x="4116" y="6695"/>
                      <a:pt x="3964" y="6360"/>
                      <a:pt x="3812" y="5935"/>
                    </a:cubicBezTo>
                    <a:cubicBezTo>
                      <a:pt x="3660" y="5570"/>
                      <a:pt x="3508" y="5144"/>
                      <a:pt x="3356" y="4749"/>
                    </a:cubicBezTo>
                    <a:cubicBezTo>
                      <a:pt x="3204" y="4385"/>
                      <a:pt x="3052" y="3989"/>
                      <a:pt x="2930" y="3625"/>
                    </a:cubicBezTo>
                    <a:lnTo>
                      <a:pt x="2596" y="2470"/>
                    </a:lnTo>
                    <a:cubicBezTo>
                      <a:pt x="2474" y="2105"/>
                      <a:pt x="2413" y="1771"/>
                      <a:pt x="2383" y="1375"/>
                    </a:cubicBezTo>
                    <a:cubicBezTo>
                      <a:pt x="2322" y="1011"/>
                      <a:pt x="2261" y="615"/>
                      <a:pt x="2292" y="312"/>
                    </a:cubicBezTo>
                    <a:cubicBezTo>
                      <a:pt x="2292" y="160"/>
                      <a:pt x="2261" y="38"/>
                      <a:pt x="2170" y="8"/>
                    </a:cubicBezTo>
                    <a:cubicBezTo>
                      <a:pt x="2161" y="3"/>
                      <a:pt x="2149" y="0"/>
                      <a:pt x="2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2"/>
            <p:cNvSpPr/>
            <p:nvPr/>
          </p:nvSpPr>
          <p:spPr>
            <a:xfrm>
              <a:off x="5891319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307372" y="1822591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0925" y="372711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" name="Google Shape;301;p2"/>
            <p:cNvGrpSpPr/>
            <p:nvPr/>
          </p:nvGrpSpPr>
          <p:grpSpPr>
            <a:xfrm flipH="1">
              <a:off x="7384307" y="4374868"/>
              <a:ext cx="1295477" cy="951421"/>
              <a:chOff x="446100" y="4200250"/>
              <a:chExt cx="1720650" cy="1263675"/>
            </a:xfrm>
          </p:grpSpPr>
          <p:sp>
            <p:nvSpPr>
              <p:cNvPr id="302" name="Google Shape;302;p2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34" name="Google Shape;334;p2"/>
          <p:cNvSpPr txBox="1">
            <a:spLocks noGrp="1"/>
          </p:cNvSpPr>
          <p:nvPr>
            <p:ph type="ctrTitle"/>
          </p:nvPr>
        </p:nvSpPr>
        <p:spPr>
          <a:xfrm>
            <a:off x="1080467" y="1832800"/>
            <a:ext cx="10054000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>
                <a:solidFill>
                  <a:srgbClr val="3D85C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5" name="Google Shape;335;p2"/>
          <p:cNvSpPr txBox="1">
            <a:spLocks noGrp="1"/>
          </p:cNvSpPr>
          <p:nvPr>
            <p:ph type="subTitle" idx="1"/>
          </p:nvPr>
        </p:nvSpPr>
        <p:spPr>
          <a:xfrm>
            <a:off x="3162800" y="4286833"/>
            <a:ext cx="5866400" cy="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101909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"/>
          <p:cNvGrpSpPr/>
          <p:nvPr/>
        </p:nvGrpSpPr>
        <p:grpSpPr>
          <a:xfrm>
            <a:off x="-87267" y="624834"/>
            <a:ext cx="12584067" cy="6723367"/>
            <a:chOff x="-65450" y="468625"/>
            <a:chExt cx="9438050" cy="5042525"/>
          </a:xfrm>
        </p:grpSpPr>
        <p:sp>
          <p:nvSpPr>
            <p:cNvPr id="338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75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83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5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8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9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33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1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3" name="Google Shape;463;p3"/>
          <p:cNvSpPr txBox="1">
            <a:spLocks noGrp="1"/>
          </p:cNvSpPr>
          <p:nvPr>
            <p:ph type="title"/>
          </p:nvPr>
        </p:nvSpPr>
        <p:spPr>
          <a:xfrm>
            <a:off x="6111876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3"/>
          <p:cNvSpPr txBox="1">
            <a:spLocks noGrp="1"/>
          </p:cNvSpPr>
          <p:nvPr>
            <p:ph type="title" idx="2" hasCustomPrompt="1"/>
          </p:nvPr>
        </p:nvSpPr>
        <p:spPr>
          <a:xfrm>
            <a:off x="6111876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5" name="Google Shape;465;p3"/>
          <p:cNvSpPr txBox="1">
            <a:spLocks noGrp="1"/>
          </p:cNvSpPr>
          <p:nvPr>
            <p:ph type="subTitle" idx="1"/>
          </p:nvPr>
        </p:nvSpPr>
        <p:spPr>
          <a:xfrm>
            <a:off x="6111867" y="4006133"/>
            <a:ext cx="3577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6088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5"/>
          <p:cNvGrpSpPr/>
          <p:nvPr/>
        </p:nvGrpSpPr>
        <p:grpSpPr>
          <a:xfrm>
            <a:off x="-563002" y="1373449"/>
            <a:ext cx="13306611" cy="6075257"/>
            <a:chOff x="-422251" y="1030086"/>
            <a:chExt cx="9979958" cy="4556443"/>
          </a:xfrm>
        </p:grpSpPr>
        <p:sp>
          <p:nvSpPr>
            <p:cNvPr id="564" name="Google Shape;564;p5"/>
            <p:cNvSpPr/>
            <p:nvPr/>
          </p:nvSpPr>
          <p:spPr>
            <a:xfrm rot="185956" flipH="1">
              <a:off x="-65461" y="4295850"/>
              <a:ext cx="8413153" cy="886635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 flipH="1">
              <a:off x="-38783" y="4372478"/>
              <a:ext cx="9209483" cy="809623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5718001" y="184211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8" name="Google Shape;568;p5"/>
            <p:cNvGrpSpPr/>
            <p:nvPr/>
          </p:nvGrpSpPr>
          <p:grpSpPr>
            <a:xfrm>
              <a:off x="89891" y="3293244"/>
              <a:ext cx="1083850" cy="1919243"/>
              <a:chOff x="207725" y="2276150"/>
              <a:chExt cx="1299425" cy="2300975"/>
            </a:xfrm>
          </p:grpSpPr>
          <p:sp>
            <p:nvSpPr>
              <p:cNvPr id="569" name="Google Shape;569;p5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70" name="Google Shape;570;p5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71" name="Google Shape;571;p5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2" name="Google Shape;572;p5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3" name="Google Shape;573;p5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4" name="Google Shape;574;p5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5" name="Google Shape;575;p5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6" name="Google Shape;576;p5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7" name="Google Shape;577;p5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8" name="Google Shape;578;p5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9" name="Google Shape;579;p5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0" name="Google Shape;580;p5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1" name="Google Shape;581;p5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2" name="Google Shape;582;p5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3" name="Google Shape;583;p5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84" name="Google Shape;584;p5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85" name="Google Shape;585;p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4" name="Google Shape;594;p5"/>
            <p:cNvGrpSpPr/>
            <p:nvPr/>
          </p:nvGrpSpPr>
          <p:grpSpPr>
            <a:xfrm rot="2164417">
              <a:off x="-356405" y="4496357"/>
              <a:ext cx="1198047" cy="613775"/>
              <a:chOff x="4976050" y="4611525"/>
              <a:chExt cx="1664950" cy="852975"/>
            </a:xfrm>
          </p:grpSpPr>
          <p:sp>
            <p:nvSpPr>
              <p:cNvPr id="595" name="Google Shape;595;p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7" name="Google Shape;597;p5"/>
            <p:cNvGrpSpPr/>
            <p:nvPr/>
          </p:nvGrpSpPr>
          <p:grpSpPr>
            <a:xfrm rot="749415" flipH="1">
              <a:off x="8317467" y="3491063"/>
              <a:ext cx="583337" cy="1417573"/>
              <a:chOff x="1535425" y="492925"/>
              <a:chExt cx="524575" cy="1274775"/>
            </a:xfrm>
          </p:grpSpPr>
          <p:sp>
            <p:nvSpPr>
              <p:cNvPr id="598" name="Google Shape;598;p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4" name="Google Shape;614;p5"/>
            <p:cNvGrpSpPr/>
            <p:nvPr/>
          </p:nvGrpSpPr>
          <p:grpSpPr>
            <a:xfrm>
              <a:off x="359146" y="4519984"/>
              <a:ext cx="954154" cy="975956"/>
              <a:chOff x="1356975" y="1865675"/>
              <a:chExt cx="1024100" cy="1047500"/>
            </a:xfrm>
          </p:grpSpPr>
          <p:sp>
            <p:nvSpPr>
              <p:cNvPr id="615" name="Google Shape;615;p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3" name="Google Shape;643;p5"/>
            <p:cNvGrpSpPr/>
            <p:nvPr/>
          </p:nvGrpSpPr>
          <p:grpSpPr>
            <a:xfrm rot="1719346">
              <a:off x="8395820" y="4093192"/>
              <a:ext cx="889403" cy="1363591"/>
              <a:chOff x="2235100" y="548200"/>
              <a:chExt cx="759725" cy="1164775"/>
            </a:xfrm>
          </p:grpSpPr>
          <p:sp>
            <p:nvSpPr>
              <p:cNvPr id="644" name="Google Shape;644;p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3" name="Google Shape;653;p5"/>
            <p:cNvGrpSpPr/>
            <p:nvPr/>
          </p:nvGrpSpPr>
          <p:grpSpPr>
            <a:xfrm>
              <a:off x="8658482" y="4447303"/>
              <a:ext cx="250313" cy="312391"/>
              <a:chOff x="5920600" y="4383325"/>
              <a:chExt cx="334375" cy="417300"/>
            </a:xfrm>
          </p:grpSpPr>
          <p:sp>
            <p:nvSpPr>
              <p:cNvPr id="654" name="Google Shape;654;p5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5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5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" name="Google Shape;658;p5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5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5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5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5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5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4" name="Google Shape;674;p5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675" name="Google Shape;675;p5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7" name="Google Shape;677;p5"/>
            <p:cNvGrpSpPr/>
            <p:nvPr/>
          </p:nvGrpSpPr>
          <p:grpSpPr>
            <a:xfrm rot="-1031996" flipH="1">
              <a:off x="7702196" y="4528557"/>
              <a:ext cx="988287" cy="895065"/>
              <a:chOff x="4048900" y="1919750"/>
              <a:chExt cx="1060775" cy="960715"/>
            </a:xfrm>
          </p:grpSpPr>
          <p:sp>
            <p:nvSpPr>
              <p:cNvPr id="678" name="Google Shape;678;p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01" name="Google Shape;701;p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2" name="Google Shape;702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5"/>
          <p:cNvSpPr txBox="1">
            <a:spLocks noGrp="1"/>
          </p:cNvSpPr>
          <p:nvPr>
            <p:ph type="subTitle" idx="1"/>
          </p:nvPr>
        </p:nvSpPr>
        <p:spPr>
          <a:xfrm>
            <a:off x="3438539" y="2868396"/>
            <a:ext cx="30740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5"/>
          <p:cNvSpPr txBox="1">
            <a:spLocks noGrp="1"/>
          </p:cNvSpPr>
          <p:nvPr>
            <p:ph type="subTitle" idx="2"/>
          </p:nvPr>
        </p:nvSpPr>
        <p:spPr>
          <a:xfrm>
            <a:off x="5676087" y="5006277"/>
            <a:ext cx="30740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5"/>
          <p:cNvSpPr txBox="1">
            <a:spLocks noGrp="1"/>
          </p:cNvSpPr>
          <p:nvPr>
            <p:ph type="subTitle" idx="3"/>
          </p:nvPr>
        </p:nvSpPr>
        <p:spPr>
          <a:xfrm>
            <a:off x="3438539" y="2083177"/>
            <a:ext cx="3074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6" name="Google Shape;706;p5"/>
          <p:cNvSpPr txBox="1">
            <a:spLocks noGrp="1"/>
          </p:cNvSpPr>
          <p:nvPr>
            <p:ph type="subTitle" idx="4"/>
          </p:nvPr>
        </p:nvSpPr>
        <p:spPr>
          <a:xfrm>
            <a:off x="5676087" y="4216777"/>
            <a:ext cx="3074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715374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6"/>
          <p:cNvGrpSpPr/>
          <p:nvPr/>
        </p:nvGrpSpPr>
        <p:grpSpPr>
          <a:xfrm>
            <a:off x="-87266" y="330497"/>
            <a:ext cx="12550225" cy="6981196"/>
            <a:chOff x="-65450" y="247872"/>
            <a:chExt cx="9412669" cy="5235897"/>
          </a:xfrm>
        </p:grpSpPr>
        <p:sp>
          <p:nvSpPr>
            <p:cNvPr id="709" name="Google Shape;709;p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1" name="Google Shape;711;p6"/>
            <p:cNvGrpSpPr/>
            <p:nvPr/>
          </p:nvGrpSpPr>
          <p:grpSpPr>
            <a:xfrm>
              <a:off x="7731244" y="2914021"/>
              <a:ext cx="1615975" cy="2569748"/>
              <a:chOff x="7731244" y="2914021"/>
              <a:chExt cx="1615975" cy="2569748"/>
            </a:xfrm>
          </p:grpSpPr>
          <p:grpSp>
            <p:nvGrpSpPr>
              <p:cNvPr id="712" name="Google Shape;712;p6"/>
              <p:cNvGrpSpPr/>
              <p:nvPr/>
            </p:nvGrpSpPr>
            <p:grpSpPr>
              <a:xfrm>
                <a:off x="8169825" y="398204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713" name="Google Shape;713;p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4" name="Google Shape;714;p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0" name="Google Shape;720;p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21" name="Google Shape;721;p6"/>
              <p:cNvGrpSpPr/>
              <p:nvPr/>
            </p:nvGrpSpPr>
            <p:grpSpPr>
              <a:xfrm>
                <a:off x="8761521" y="291402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722" name="Google Shape;722;p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3" name="Google Shape;723;p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4" name="Google Shape;724;p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5" name="Google Shape;725;p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6" name="Google Shape;726;p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8" name="Google Shape;728;p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9" name="Google Shape;729;p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0" name="Google Shape;730;p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1" name="Google Shape;731;p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2" name="Google Shape;732;p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3" name="Google Shape;733;p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4" name="Google Shape;734;p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5" name="Google Shape;735;p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6" name="Google Shape;736;p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7" name="Google Shape;737;p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8" name="Google Shape;738;p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9" name="Google Shape;739;p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0" name="Google Shape;740;p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1" name="Google Shape;741;p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2" name="Google Shape;742;p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3" name="Google Shape;743;p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6" name="Google Shape;746;p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7" name="Google Shape;747;p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8" name="Google Shape;748;p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9" name="Google Shape;749;p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0" name="Google Shape;750;p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1" name="Google Shape;751;p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6" name="Google Shape;756;p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7" name="Google Shape;757;p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8" name="Google Shape;758;p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3" name="Google Shape;763;p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4" name="Google Shape;764;p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5" name="Google Shape;765;p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6" name="Google Shape;766;p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7" name="Google Shape;767;p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8" name="Google Shape;768;p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9" name="Google Shape;769;p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0" name="Google Shape;770;p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1" name="Google Shape;771;p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2" name="Google Shape;772;p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3" name="Google Shape;773;p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4" name="Google Shape;774;p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5" name="Google Shape;775;p6"/>
              <p:cNvGrpSpPr/>
              <p:nvPr/>
            </p:nvGrpSpPr>
            <p:grpSpPr>
              <a:xfrm>
                <a:off x="7731244" y="463499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776" name="Google Shape;776;p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7" name="Google Shape;777;p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8" name="Google Shape;778;p6"/>
              <p:cNvGrpSpPr/>
              <p:nvPr/>
            </p:nvGrpSpPr>
            <p:grpSpPr>
              <a:xfrm>
                <a:off x="8298132" y="440626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779" name="Google Shape;779;p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0" name="Google Shape;780;p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1" name="Google Shape;781;p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3" name="Google Shape;783;p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4" name="Google Shape;784;p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1" name="Google Shape;791;p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2" name="Google Shape;792;p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3" name="Google Shape;793;p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0" name="Google Shape;800;p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1" name="Google Shape;801;p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3" name="Google Shape;803;p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4" name="Google Shape;804;p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5" name="Google Shape;805;p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6" name="Google Shape;806;p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807" name="Google Shape;807;p6"/>
            <p:cNvSpPr/>
            <p:nvPr/>
          </p:nvSpPr>
          <p:spPr>
            <a:xfrm flipH="1">
              <a:off x="790584" y="247872"/>
              <a:ext cx="592193" cy="292133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8551799" y="1051784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10" name="Google Shape;810;p6"/>
            <p:cNvGrpSpPr/>
            <p:nvPr/>
          </p:nvGrpSpPr>
          <p:grpSpPr>
            <a:xfrm>
              <a:off x="88300" y="2474350"/>
              <a:ext cx="752650" cy="753525"/>
              <a:chOff x="1200675" y="4314750"/>
              <a:chExt cx="752650" cy="753525"/>
            </a:xfrm>
          </p:grpSpPr>
          <p:sp>
            <p:nvSpPr>
              <p:cNvPr id="811" name="Google Shape;811;p6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13" name="Google Shape;813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001367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8"/>
          <p:cNvGrpSpPr/>
          <p:nvPr/>
        </p:nvGrpSpPr>
        <p:grpSpPr>
          <a:xfrm>
            <a:off x="-215332" y="254833"/>
            <a:ext cx="12442947" cy="7383683"/>
            <a:chOff x="-161499" y="191125"/>
            <a:chExt cx="9332210" cy="5537762"/>
          </a:xfrm>
        </p:grpSpPr>
        <p:grpSp>
          <p:nvGrpSpPr>
            <p:cNvPr id="1004" name="Google Shape;1004;p8"/>
            <p:cNvGrpSpPr/>
            <p:nvPr/>
          </p:nvGrpSpPr>
          <p:grpSpPr>
            <a:xfrm>
              <a:off x="-65450" y="3697900"/>
              <a:ext cx="9236161" cy="1484501"/>
              <a:chOff x="-65450" y="3697900"/>
              <a:chExt cx="9236161" cy="1484501"/>
            </a:xfrm>
          </p:grpSpPr>
          <p:sp>
            <p:nvSpPr>
              <p:cNvPr id="1005" name="Google Shape;1005;p8"/>
              <p:cNvSpPr/>
              <p:nvPr/>
            </p:nvSpPr>
            <p:spPr>
              <a:xfrm flipH="1">
                <a:off x="-65450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 flipH="1">
                <a:off x="-38772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7" name="Google Shape;1007;p8"/>
            <p:cNvGrpSpPr/>
            <p:nvPr/>
          </p:nvGrpSpPr>
          <p:grpSpPr>
            <a:xfrm>
              <a:off x="-161499" y="2884614"/>
              <a:ext cx="3523719" cy="2844273"/>
              <a:chOff x="-58250" y="1860425"/>
              <a:chExt cx="4896775" cy="3952575"/>
            </a:xfrm>
          </p:grpSpPr>
          <p:sp>
            <p:nvSpPr>
              <p:cNvPr id="1008" name="Google Shape;1008;p8"/>
              <p:cNvSpPr/>
              <p:nvPr/>
            </p:nvSpPr>
            <p:spPr>
              <a:xfrm>
                <a:off x="3311125" y="3194100"/>
                <a:ext cx="1527400" cy="2491250"/>
              </a:xfrm>
              <a:custGeom>
                <a:avLst/>
                <a:gdLst/>
                <a:ahLst/>
                <a:cxnLst/>
                <a:rect l="l" t="t" r="r" b="b"/>
                <a:pathLst>
                  <a:path w="61096" h="99650" extrusionOk="0">
                    <a:moveTo>
                      <a:pt x="37995" y="1"/>
                    </a:moveTo>
                    <a:cubicBezTo>
                      <a:pt x="37964" y="6749"/>
                      <a:pt x="39484" y="13436"/>
                      <a:pt x="40396" y="20123"/>
                    </a:cubicBezTo>
                    <a:cubicBezTo>
                      <a:pt x="41673" y="29788"/>
                      <a:pt x="41703" y="39576"/>
                      <a:pt x="41703" y="49363"/>
                    </a:cubicBezTo>
                    <a:cubicBezTo>
                      <a:pt x="41703" y="60002"/>
                      <a:pt x="41703" y="70670"/>
                      <a:pt x="39940" y="81157"/>
                    </a:cubicBezTo>
                    <a:cubicBezTo>
                      <a:pt x="38147" y="64622"/>
                      <a:pt x="33648" y="48360"/>
                      <a:pt x="26748" y="33254"/>
                    </a:cubicBezTo>
                    <a:cubicBezTo>
                      <a:pt x="24803" y="29029"/>
                      <a:pt x="22675" y="24895"/>
                      <a:pt x="19970" y="21126"/>
                    </a:cubicBezTo>
                    <a:lnTo>
                      <a:pt x="19970" y="21126"/>
                    </a:lnTo>
                    <a:cubicBezTo>
                      <a:pt x="26323" y="40001"/>
                      <a:pt x="29910" y="59789"/>
                      <a:pt x="30578" y="79698"/>
                    </a:cubicBezTo>
                    <a:cubicBezTo>
                      <a:pt x="24803" y="62281"/>
                      <a:pt x="14104" y="46506"/>
                      <a:pt x="0" y="34712"/>
                    </a:cubicBezTo>
                    <a:lnTo>
                      <a:pt x="0" y="34712"/>
                    </a:lnTo>
                    <a:cubicBezTo>
                      <a:pt x="6961" y="41521"/>
                      <a:pt x="11399" y="50427"/>
                      <a:pt x="15198" y="59333"/>
                    </a:cubicBezTo>
                    <a:cubicBezTo>
                      <a:pt x="19818" y="70184"/>
                      <a:pt x="23770" y="81765"/>
                      <a:pt x="22554" y="93467"/>
                    </a:cubicBezTo>
                    <a:cubicBezTo>
                      <a:pt x="24871" y="93023"/>
                      <a:pt x="27193" y="92826"/>
                      <a:pt x="29512" y="92826"/>
                    </a:cubicBezTo>
                    <a:cubicBezTo>
                      <a:pt x="37658" y="92826"/>
                      <a:pt x="45756" y="95255"/>
                      <a:pt x="53375" y="97905"/>
                    </a:cubicBezTo>
                    <a:cubicBezTo>
                      <a:pt x="54617" y="98319"/>
                      <a:pt x="56931" y="99649"/>
                      <a:pt x="58607" y="99649"/>
                    </a:cubicBezTo>
                    <a:cubicBezTo>
                      <a:pt x="59391" y="99649"/>
                      <a:pt x="60036" y="99358"/>
                      <a:pt x="60366" y="98543"/>
                    </a:cubicBezTo>
                    <a:cubicBezTo>
                      <a:pt x="61096" y="96811"/>
                      <a:pt x="58269" y="92373"/>
                      <a:pt x="57661" y="90792"/>
                    </a:cubicBezTo>
                    <a:cubicBezTo>
                      <a:pt x="54287" y="82251"/>
                      <a:pt x="55229" y="72859"/>
                      <a:pt x="54378" y="63831"/>
                    </a:cubicBezTo>
                    <a:cubicBezTo>
                      <a:pt x="53345" y="53467"/>
                      <a:pt x="51551" y="43162"/>
                      <a:pt x="49059" y="33041"/>
                    </a:cubicBezTo>
                    <a:cubicBezTo>
                      <a:pt x="47630" y="27387"/>
                      <a:pt x="46019" y="21794"/>
                      <a:pt x="44165" y="16293"/>
                    </a:cubicBezTo>
                    <a:cubicBezTo>
                      <a:pt x="43223" y="13436"/>
                      <a:pt x="42220" y="10609"/>
                      <a:pt x="41126" y="7782"/>
                    </a:cubicBezTo>
                    <a:cubicBezTo>
                      <a:pt x="40335" y="5685"/>
                      <a:pt x="37995" y="2189"/>
                      <a:pt x="37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54275" y="3868125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2879500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8"/>
              <p:cNvGrpSpPr/>
              <p:nvPr/>
            </p:nvGrpSpPr>
            <p:grpSpPr>
              <a:xfrm>
                <a:off x="1518525" y="2153325"/>
                <a:ext cx="1656600" cy="3659675"/>
                <a:chOff x="1518525" y="2153325"/>
                <a:chExt cx="1656600" cy="3659675"/>
              </a:xfrm>
            </p:grpSpPr>
            <p:sp>
              <p:nvSpPr>
                <p:cNvPr id="1034" name="Google Shape;1034;p8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8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8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8"/>
                <p:cNvSpPr/>
                <p:nvPr/>
              </p:nvSpPr>
              <p:spPr>
                <a:xfrm>
                  <a:off x="2699400" y="385825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8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8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8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8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8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8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8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8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8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8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8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8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8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1" name="Google Shape;1051;p8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2" name="Google Shape;1052;p8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5898626" y="3488379"/>
              <a:ext cx="3271555" cy="1998789"/>
              <a:chOff x="4857056" y="3407478"/>
              <a:chExt cx="2841618" cy="1736115"/>
            </a:xfrm>
          </p:grpSpPr>
          <p:grpSp>
            <p:nvGrpSpPr>
              <p:cNvPr id="1110" name="Google Shape;1110;p8"/>
              <p:cNvGrpSpPr/>
              <p:nvPr/>
            </p:nvGrpSpPr>
            <p:grpSpPr>
              <a:xfrm rot="10800000">
                <a:off x="6915080" y="3610099"/>
                <a:ext cx="708239" cy="1031699"/>
                <a:chOff x="4553225" y="727525"/>
                <a:chExt cx="1005450" cy="1464650"/>
              </a:xfrm>
            </p:grpSpPr>
            <p:sp>
              <p:nvSpPr>
                <p:cNvPr id="1111" name="Google Shape;1111;p8"/>
                <p:cNvSpPr/>
                <p:nvPr/>
              </p:nvSpPr>
              <p:spPr>
                <a:xfrm>
                  <a:off x="4668775" y="727525"/>
                  <a:ext cx="889900" cy="12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" h="48789" extrusionOk="0">
                      <a:moveTo>
                        <a:pt x="35421" y="1"/>
                      </a:moveTo>
                      <a:cubicBezTo>
                        <a:pt x="35332" y="1"/>
                        <a:pt x="35152" y="98"/>
                        <a:pt x="34875" y="334"/>
                      </a:cubicBezTo>
                      <a:cubicBezTo>
                        <a:pt x="30985" y="3526"/>
                        <a:pt x="27367" y="7325"/>
                        <a:pt x="24024" y="11185"/>
                      </a:cubicBezTo>
                      <a:cubicBezTo>
                        <a:pt x="20346" y="15441"/>
                        <a:pt x="16881" y="19909"/>
                        <a:pt x="13750" y="24499"/>
                      </a:cubicBezTo>
                      <a:cubicBezTo>
                        <a:pt x="11106" y="28328"/>
                        <a:pt x="8765" y="32249"/>
                        <a:pt x="6546" y="36170"/>
                      </a:cubicBezTo>
                      <a:cubicBezTo>
                        <a:pt x="4358" y="40122"/>
                        <a:pt x="2261" y="44104"/>
                        <a:pt x="163" y="48268"/>
                      </a:cubicBezTo>
                      <a:cubicBezTo>
                        <a:pt x="19" y="48577"/>
                        <a:pt x="1" y="48788"/>
                        <a:pt x="79" y="48788"/>
                      </a:cubicBezTo>
                      <a:cubicBezTo>
                        <a:pt x="117" y="48788"/>
                        <a:pt x="176" y="48740"/>
                        <a:pt x="255" y="48633"/>
                      </a:cubicBezTo>
                      <a:cubicBezTo>
                        <a:pt x="2261" y="45471"/>
                        <a:pt x="4328" y="41520"/>
                        <a:pt x="6516" y="37569"/>
                      </a:cubicBezTo>
                      <a:cubicBezTo>
                        <a:pt x="8735" y="33587"/>
                        <a:pt x="11045" y="29575"/>
                        <a:pt x="13233" y="26292"/>
                      </a:cubicBezTo>
                      <a:cubicBezTo>
                        <a:pt x="19465" y="17052"/>
                        <a:pt x="27003" y="8541"/>
                        <a:pt x="34936" y="820"/>
                      </a:cubicBezTo>
                      <a:cubicBezTo>
                        <a:pt x="35419" y="377"/>
                        <a:pt x="35596" y="1"/>
                        <a:pt x="354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4771875" y="1591075"/>
                  <a:ext cx="143675" cy="1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" h="5199" extrusionOk="0">
                      <a:moveTo>
                        <a:pt x="1351" y="0"/>
                      </a:moveTo>
                      <a:cubicBezTo>
                        <a:pt x="433" y="0"/>
                        <a:pt x="1" y="1301"/>
                        <a:pt x="659" y="1932"/>
                      </a:cubicBezTo>
                      <a:cubicBezTo>
                        <a:pt x="264" y="2449"/>
                        <a:pt x="356" y="3361"/>
                        <a:pt x="1146" y="3604"/>
                      </a:cubicBezTo>
                      <a:cubicBezTo>
                        <a:pt x="1249" y="3636"/>
                        <a:pt x="1348" y="3651"/>
                        <a:pt x="1444" y="3651"/>
                      </a:cubicBezTo>
                      <a:cubicBezTo>
                        <a:pt x="1802" y="3651"/>
                        <a:pt x="2103" y="3449"/>
                        <a:pt x="2270" y="3209"/>
                      </a:cubicBezTo>
                      <a:cubicBezTo>
                        <a:pt x="2362" y="3543"/>
                        <a:pt x="2544" y="3847"/>
                        <a:pt x="3000" y="3969"/>
                      </a:cubicBezTo>
                      <a:cubicBezTo>
                        <a:pt x="3091" y="3969"/>
                        <a:pt x="3122" y="3999"/>
                        <a:pt x="3182" y="3999"/>
                      </a:cubicBezTo>
                      <a:cubicBezTo>
                        <a:pt x="3122" y="4455"/>
                        <a:pt x="3334" y="4972"/>
                        <a:pt x="3912" y="5154"/>
                      </a:cubicBezTo>
                      <a:cubicBezTo>
                        <a:pt x="4022" y="5184"/>
                        <a:pt x="4128" y="5198"/>
                        <a:pt x="4228" y="5198"/>
                      </a:cubicBezTo>
                      <a:cubicBezTo>
                        <a:pt x="5336" y="5198"/>
                        <a:pt x="5747" y="3478"/>
                        <a:pt x="4520" y="3087"/>
                      </a:cubicBezTo>
                      <a:cubicBezTo>
                        <a:pt x="4459" y="3087"/>
                        <a:pt x="4398" y="3057"/>
                        <a:pt x="4337" y="3057"/>
                      </a:cubicBezTo>
                      <a:cubicBezTo>
                        <a:pt x="4398" y="2601"/>
                        <a:pt x="4185" y="2115"/>
                        <a:pt x="3608" y="1932"/>
                      </a:cubicBezTo>
                      <a:cubicBezTo>
                        <a:pt x="3497" y="1898"/>
                        <a:pt x="3389" y="1882"/>
                        <a:pt x="3287" y="1882"/>
                      </a:cubicBezTo>
                      <a:cubicBezTo>
                        <a:pt x="2939" y="1882"/>
                        <a:pt x="2648" y="2062"/>
                        <a:pt x="2483" y="2297"/>
                      </a:cubicBezTo>
                      <a:cubicBezTo>
                        <a:pt x="2422" y="2084"/>
                        <a:pt x="2331" y="1872"/>
                        <a:pt x="2179" y="1720"/>
                      </a:cubicBezTo>
                      <a:cubicBezTo>
                        <a:pt x="2544" y="1203"/>
                        <a:pt x="2483" y="291"/>
                        <a:pt x="1663" y="48"/>
                      </a:cubicBezTo>
                      <a:cubicBezTo>
                        <a:pt x="1554" y="15"/>
                        <a:pt x="1449" y="0"/>
                        <a:pt x="13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4707600" y="1631275"/>
                  <a:ext cx="755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9" extrusionOk="0">
                      <a:moveTo>
                        <a:pt x="1479" y="1"/>
                      </a:moveTo>
                      <a:cubicBezTo>
                        <a:pt x="404" y="1"/>
                        <a:pt x="0" y="1754"/>
                        <a:pt x="1194" y="2087"/>
                      </a:cubicBezTo>
                      <a:cubicBezTo>
                        <a:pt x="1313" y="2122"/>
                        <a:pt x="1426" y="2139"/>
                        <a:pt x="1532" y="2139"/>
                      </a:cubicBezTo>
                      <a:cubicBezTo>
                        <a:pt x="2624" y="2139"/>
                        <a:pt x="3020" y="439"/>
                        <a:pt x="1802" y="51"/>
                      </a:cubicBezTo>
                      <a:cubicBezTo>
                        <a:pt x="1689" y="17"/>
                        <a:pt x="1581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4648100" y="1682375"/>
                  <a:ext cx="213100" cy="3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4" h="12187" extrusionOk="0">
                      <a:moveTo>
                        <a:pt x="3696" y="1381"/>
                      </a:moveTo>
                      <a:cubicBezTo>
                        <a:pt x="3787" y="1685"/>
                        <a:pt x="4000" y="1989"/>
                        <a:pt x="4425" y="2110"/>
                      </a:cubicBezTo>
                      <a:lnTo>
                        <a:pt x="4455" y="2110"/>
                      </a:lnTo>
                      <a:cubicBezTo>
                        <a:pt x="4455" y="2414"/>
                        <a:pt x="4607" y="2718"/>
                        <a:pt x="4881" y="2901"/>
                      </a:cubicBezTo>
                      <a:cubicBezTo>
                        <a:pt x="4759" y="3083"/>
                        <a:pt x="4729" y="3326"/>
                        <a:pt x="4759" y="3539"/>
                      </a:cubicBezTo>
                      <a:cubicBezTo>
                        <a:pt x="4729" y="3539"/>
                        <a:pt x="4699" y="3508"/>
                        <a:pt x="4699" y="3508"/>
                      </a:cubicBezTo>
                      <a:cubicBezTo>
                        <a:pt x="4577" y="3478"/>
                        <a:pt x="4471" y="3463"/>
                        <a:pt x="4372" y="3463"/>
                      </a:cubicBezTo>
                      <a:cubicBezTo>
                        <a:pt x="4273" y="3463"/>
                        <a:pt x="4182" y="3478"/>
                        <a:pt x="4091" y="3508"/>
                      </a:cubicBezTo>
                      <a:cubicBezTo>
                        <a:pt x="3969" y="3265"/>
                        <a:pt x="3787" y="3053"/>
                        <a:pt x="3422" y="2931"/>
                      </a:cubicBezTo>
                      <a:cubicBezTo>
                        <a:pt x="3361" y="2901"/>
                        <a:pt x="3270" y="2901"/>
                        <a:pt x="3209" y="2901"/>
                      </a:cubicBezTo>
                      <a:cubicBezTo>
                        <a:pt x="3118" y="2718"/>
                        <a:pt x="2966" y="2505"/>
                        <a:pt x="2753" y="2414"/>
                      </a:cubicBezTo>
                      <a:cubicBezTo>
                        <a:pt x="3270" y="2414"/>
                        <a:pt x="3665" y="1867"/>
                        <a:pt x="3696" y="1381"/>
                      </a:cubicBezTo>
                      <a:close/>
                      <a:moveTo>
                        <a:pt x="4761" y="0"/>
                      </a:moveTo>
                      <a:cubicBezTo>
                        <a:pt x="4169" y="0"/>
                        <a:pt x="3778" y="527"/>
                        <a:pt x="3726" y="1077"/>
                      </a:cubicBezTo>
                      <a:cubicBezTo>
                        <a:pt x="3665" y="773"/>
                        <a:pt x="3422" y="469"/>
                        <a:pt x="3027" y="347"/>
                      </a:cubicBezTo>
                      <a:cubicBezTo>
                        <a:pt x="2899" y="309"/>
                        <a:pt x="2778" y="291"/>
                        <a:pt x="2664" y="291"/>
                      </a:cubicBezTo>
                      <a:cubicBezTo>
                        <a:pt x="1611" y="291"/>
                        <a:pt x="1186" y="1799"/>
                        <a:pt x="2145" y="2293"/>
                      </a:cubicBezTo>
                      <a:cubicBezTo>
                        <a:pt x="1082" y="2323"/>
                        <a:pt x="686" y="4025"/>
                        <a:pt x="1902" y="4390"/>
                      </a:cubicBezTo>
                      <a:cubicBezTo>
                        <a:pt x="1993" y="4420"/>
                        <a:pt x="2054" y="4420"/>
                        <a:pt x="2145" y="4420"/>
                      </a:cubicBezTo>
                      <a:cubicBezTo>
                        <a:pt x="2267" y="4694"/>
                        <a:pt x="2449" y="4907"/>
                        <a:pt x="2784" y="4998"/>
                      </a:cubicBezTo>
                      <a:cubicBezTo>
                        <a:pt x="2905" y="5028"/>
                        <a:pt x="3027" y="5028"/>
                        <a:pt x="3118" y="5028"/>
                      </a:cubicBezTo>
                      <a:cubicBezTo>
                        <a:pt x="2936" y="5393"/>
                        <a:pt x="2966" y="5849"/>
                        <a:pt x="3209" y="6214"/>
                      </a:cubicBezTo>
                      <a:cubicBezTo>
                        <a:pt x="3148" y="6244"/>
                        <a:pt x="3118" y="6305"/>
                        <a:pt x="3088" y="6366"/>
                      </a:cubicBezTo>
                      <a:cubicBezTo>
                        <a:pt x="2966" y="6153"/>
                        <a:pt x="2784" y="5970"/>
                        <a:pt x="2480" y="5910"/>
                      </a:cubicBezTo>
                      <a:cubicBezTo>
                        <a:pt x="2362" y="5875"/>
                        <a:pt x="2251" y="5859"/>
                        <a:pt x="2146" y="5859"/>
                      </a:cubicBezTo>
                      <a:cubicBezTo>
                        <a:pt x="1051" y="5859"/>
                        <a:pt x="652" y="7586"/>
                        <a:pt x="1872" y="7946"/>
                      </a:cubicBezTo>
                      <a:cubicBezTo>
                        <a:pt x="2005" y="7991"/>
                        <a:pt x="2139" y="8019"/>
                        <a:pt x="2260" y="8019"/>
                      </a:cubicBezTo>
                      <a:cubicBezTo>
                        <a:pt x="2305" y="8019"/>
                        <a:pt x="2348" y="8015"/>
                        <a:pt x="2389" y="8007"/>
                      </a:cubicBezTo>
                      <a:cubicBezTo>
                        <a:pt x="2389" y="8037"/>
                        <a:pt x="2389" y="8068"/>
                        <a:pt x="2449" y="8068"/>
                      </a:cubicBezTo>
                      <a:cubicBezTo>
                        <a:pt x="2237" y="8129"/>
                        <a:pt x="2085" y="8281"/>
                        <a:pt x="1993" y="8433"/>
                      </a:cubicBezTo>
                      <a:cubicBezTo>
                        <a:pt x="1902" y="8402"/>
                        <a:pt x="1872" y="8372"/>
                        <a:pt x="1781" y="8372"/>
                      </a:cubicBezTo>
                      <a:cubicBezTo>
                        <a:pt x="1671" y="8340"/>
                        <a:pt x="1566" y="8326"/>
                        <a:pt x="1467" y="8326"/>
                      </a:cubicBezTo>
                      <a:cubicBezTo>
                        <a:pt x="413" y="8326"/>
                        <a:pt x="1" y="9961"/>
                        <a:pt x="1112" y="10378"/>
                      </a:cubicBezTo>
                      <a:cubicBezTo>
                        <a:pt x="656" y="10925"/>
                        <a:pt x="686" y="11867"/>
                        <a:pt x="1568" y="12141"/>
                      </a:cubicBezTo>
                      <a:cubicBezTo>
                        <a:pt x="1678" y="12172"/>
                        <a:pt x="1783" y="12187"/>
                        <a:pt x="1882" y="12187"/>
                      </a:cubicBezTo>
                      <a:cubicBezTo>
                        <a:pt x="2936" y="12187"/>
                        <a:pt x="3348" y="10549"/>
                        <a:pt x="2237" y="10104"/>
                      </a:cubicBezTo>
                      <a:cubicBezTo>
                        <a:pt x="2297" y="10074"/>
                        <a:pt x="2297" y="10043"/>
                        <a:pt x="2328" y="10013"/>
                      </a:cubicBezTo>
                      <a:cubicBezTo>
                        <a:pt x="2389" y="10043"/>
                        <a:pt x="2449" y="10074"/>
                        <a:pt x="2510" y="10074"/>
                      </a:cubicBezTo>
                      <a:cubicBezTo>
                        <a:pt x="2626" y="10111"/>
                        <a:pt x="2737" y="10128"/>
                        <a:pt x="2842" y="10128"/>
                      </a:cubicBezTo>
                      <a:cubicBezTo>
                        <a:pt x="3589" y="10128"/>
                        <a:pt x="4030" y="9258"/>
                        <a:pt x="3817" y="8645"/>
                      </a:cubicBezTo>
                      <a:cubicBezTo>
                        <a:pt x="4121" y="8524"/>
                        <a:pt x="4334" y="8220"/>
                        <a:pt x="4455" y="7885"/>
                      </a:cubicBezTo>
                      <a:cubicBezTo>
                        <a:pt x="5063" y="7612"/>
                        <a:pt x="5276" y="6730"/>
                        <a:pt x="4881" y="6214"/>
                      </a:cubicBezTo>
                      <a:cubicBezTo>
                        <a:pt x="4942" y="6122"/>
                        <a:pt x="4972" y="6062"/>
                        <a:pt x="5033" y="5970"/>
                      </a:cubicBezTo>
                      <a:cubicBezTo>
                        <a:pt x="5148" y="6004"/>
                        <a:pt x="5259" y="6020"/>
                        <a:pt x="5363" y="6020"/>
                      </a:cubicBezTo>
                      <a:cubicBezTo>
                        <a:pt x="5729" y="6020"/>
                        <a:pt x="6023" y="5828"/>
                        <a:pt x="6188" y="5545"/>
                      </a:cubicBezTo>
                      <a:cubicBezTo>
                        <a:pt x="6310" y="5636"/>
                        <a:pt x="6431" y="5667"/>
                        <a:pt x="6553" y="5758"/>
                      </a:cubicBezTo>
                      <a:cubicBezTo>
                        <a:pt x="6661" y="5788"/>
                        <a:pt x="6764" y="5802"/>
                        <a:pt x="6862" y="5802"/>
                      </a:cubicBezTo>
                      <a:cubicBezTo>
                        <a:pt x="7947" y="5802"/>
                        <a:pt x="8360" y="4081"/>
                        <a:pt x="7161" y="3691"/>
                      </a:cubicBezTo>
                      <a:cubicBezTo>
                        <a:pt x="7039" y="3660"/>
                        <a:pt x="6917" y="3660"/>
                        <a:pt x="6796" y="3660"/>
                      </a:cubicBezTo>
                      <a:cubicBezTo>
                        <a:pt x="6857" y="3539"/>
                        <a:pt x="6857" y="3417"/>
                        <a:pt x="6857" y="3356"/>
                      </a:cubicBezTo>
                      <a:cubicBezTo>
                        <a:pt x="6920" y="3368"/>
                        <a:pt x="6982" y="3373"/>
                        <a:pt x="7042" y="3373"/>
                      </a:cubicBezTo>
                      <a:cubicBezTo>
                        <a:pt x="8122" y="3373"/>
                        <a:pt x="8524" y="1634"/>
                        <a:pt x="7343" y="1259"/>
                      </a:cubicBezTo>
                      <a:cubicBezTo>
                        <a:pt x="7373" y="803"/>
                        <a:pt x="7191" y="317"/>
                        <a:pt x="6614" y="165"/>
                      </a:cubicBezTo>
                      <a:cubicBezTo>
                        <a:pt x="6502" y="133"/>
                        <a:pt x="6394" y="118"/>
                        <a:pt x="6292" y="118"/>
                      </a:cubicBezTo>
                      <a:cubicBezTo>
                        <a:pt x="6005" y="118"/>
                        <a:pt x="5759" y="237"/>
                        <a:pt x="5580" y="438"/>
                      </a:cubicBezTo>
                      <a:cubicBezTo>
                        <a:pt x="5489" y="287"/>
                        <a:pt x="5276" y="135"/>
                        <a:pt x="5063" y="43"/>
                      </a:cubicBezTo>
                      <a:cubicBezTo>
                        <a:pt x="4958" y="14"/>
                        <a:pt x="4857" y="0"/>
                        <a:pt x="47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4639000" y="1990875"/>
                  <a:ext cx="757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2" extrusionOk="0">
                      <a:moveTo>
                        <a:pt x="1515" y="1"/>
                      </a:moveTo>
                      <a:cubicBezTo>
                        <a:pt x="443" y="1"/>
                        <a:pt x="1" y="1775"/>
                        <a:pt x="1202" y="2111"/>
                      </a:cubicBezTo>
                      <a:cubicBezTo>
                        <a:pt x="1320" y="2145"/>
                        <a:pt x="1431" y="2161"/>
                        <a:pt x="1536" y="2161"/>
                      </a:cubicBezTo>
                      <a:cubicBezTo>
                        <a:pt x="2631" y="2161"/>
                        <a:pt x="3030" y="432"/>
                        <a:pt x="1810" y="44"/>
                      </a:cubicBezTo>
                      <a:cubicBezTo>
                        <a:pt x="1707" y="15"/>
                        <a:pt x="1609" y="1"/>
                        <a:pt x="15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4605975" y="2052900"/>
                  <a:ext cx="89700" cy="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8" h="2508" extrusionOk="0">
                      <a:moveTo>
                        <a:pt x="2104" y="0"/>
                      </a:moveTo>
                      <a:cubicBezTo>
                        <a:pt x="1790" y="0"/>
                        <a:pt x="1528" y="154"/>
                        <a:pt x="1368" y="359"/>
                      </a:cubicBezTo>
                      <a:cubicBezTo>
                        <a:pt x="335" y="481"/>
                        <a:pt x="1" y="2092"/>
                        <a:pt x="1156" y="2457"/>
                      </a:cubicBezTo>
                      <a:cubicBezTo>
                        <a:pt x="1262" y="2492"/>
                        <a:pt x="1365" y="2508"/>
                        <a:pt x="1463" y="2508"/>
                      </a:cubicBezTo>
                      <a:cubicBezTo>
                        <a:pt x="1786" y="2508"/>
                        <a:pt x="2056" y="2339"/>
                        <a:pt x="2219" y="2153"/>
                      </a:cubicBezTo>
                      <a:cubicBezTo>
                        <a:pt x="3253" y="2031"/>
                        <a:pt x="3587" y="390"/>
                        <a:pt x="2432" y="55"/>
                      </a:cubicBezTo>
                      <a:cubicBezTo>
                        <a:pt x="2318" y="17"/>
                        <a:pt x="2208" y="0"/>
                        <a:pt x="2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8"/>
                <p:cNvSpPr/>
                <p:nvPr/>
              </p:nvSpPr>
              <p:spPr>
                <a:xfrm>
                  <a:off x="4560075" y="19855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3" y="2155"/>
                        <a:pt x="3036" y="435"/>
                        <a:pt x="1837" y="44"/>
                      </a:cubicBezTo>
                      <a:cubicBezTo>
                        <a:pt x="1730" y="14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8"/>
                <p:cNvSpPr/>
                <p:nvPr/>
              </p:nvSpPr>
              <p:spPr>
                <a:xfrm>
                  <a:off x="4577150" y="1928225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85" y="0"/>
                      </a:moveTo>
                      <a:cubicBezTo>
                        <a:pt x="439" y="0"/>
                        <a:pt x="1" y="1738"/>
                        <a:pt x="1214" y="2124"/>
                      </a:cubicBezTo>
                      <a:cubicBezTo>
                        <a:pt x="1325" y="2155"/>
                        <a:pt x="1430" y="2168"/>
                        <a:pt x="1530" y="2168"/>
                      </a:cubicBezTo>
                      <a:cubicBezTo>
                        <a:pt x="2639" y="2168"/>
                        <a:pt x="3049" y="448"/>
                        <a:pt x="1822" y="58"/>
                      </a:cubicBezTo>
                      <a:cubicBezTo>
                        <a:pt x="1704" y="18"/>
                        <a:pt x="1591" y="0"/>
                        <a:pt x="14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4598725" y="1857900"/>
                  <a:ext cx="750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162" extrusionOk="0">
                      <a:moveTo>
                        <a:pt x="1509" y="1"/>
                      </a:moveTo>
                      <a:cubicBezTo>
                        <a:pt x="418" y="1"/>
                        <a:pt x="1" y="1775"/>
                        <a:pt x="1202" y="2111"/>
                      </a:cubicBezTo>
                      <a:cubicBezTo>
                        <a:pt x="1317" y="2145"/>
                        <a:pt x="1426" y="2161"/>
                        <a:pt x="1529" y="2161"/>
                      </a:cubicBezTo>
                      <a:cubicBezTo>
                        <a:pt x="2601" y="2161"/>
                        <a:pt x="3003" y="432"/>
                        <a:pt x="1810" y="44"/>
                      </a:cubicBezTo>
                      <a:cubicBezTo>
                        <a:pt x="1705" y="14"/>
                        <a:pt x="1604" y="1"/>
                        <a:pt x="15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4622325" y="1780375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3" y="1"/>
                      </a:moveTo>
                      <a:cubicBezTo>
                        <a:pt x="415" y="1"/>
                        <a:pt x="0" y="1748"/>
                        <a:pt x="1201" y="2111"/>
                      </a:cubicBezTo>
                      <a:cubicBezTo>
                        <a:pt x="1311" y="2141"/>
                        <a:pt x="1417" y="2155"/>
                        <a:pt x="1516" y="2155"/>
                      </a:cubicBezTo>
                      <a:cubicBezTo>
                        <a:pt x="2625" y="2155"/>
                        <a:pt x="3035" y="435"/>
                        <a:pt x="1809" y="44"/>
                      </a:cubicBezTo>
                      <a:cubicBezTo>
                        <a:pt x="1702" y="15"/>
                        <a:pt x="1600" y="1"/>
                        <a:pt x="15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4645350" y="1715625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13" y="1"/>
                      </a:moveTo>
                      <a:cubicBezTo>
                        <a:pt x="452" y="1"/>
                        <a:pt x="0" y="1757"/>
                        <a:pt x="1222" y="2118"/>
                      </a:cubicBezTo>
                      <a:cubicBezTo>
                        <a:pt x="1332" y="2148"/>
                        <a:pt x="1438" y="2162"/>
                        <a:pt x="1538" y="2162"/>
                      </a:cubicBezTo>
                      <a:cubicBezTo>
                        <a:pt x="2646" y="2162"/>
                        <a:pt x="3057" y="441"/>
                        <a:pt x="1830" y="51"/>
                      </a:cubicBezTo>
                      <a:cubicBezTo>
                        <a:pt x="1719" y="17"/>
                        <a:pt x="1613" y="1"/>
                        <a:pt x="15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4642875" y="1800125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05" y="1"/>
                      </a:moveTo>
                      <a:cubicBezTo>
                        <a:pt x="438" y="1"/>
                        <a:pt x="0" y="1721"/>
                        <a:pt x="1199" y="2112"/>
                      </a:cubicBezTo>
                      <a:cubicBezTo>
                        <a:pt x="1310" y="2142"/>
                        <a:pt x="1415" y="2156"/>
                        <a:pt x="1515" y="2156"/>
                      </a:cubicBezTo>
                      <a:cubicBezTo>
                        <a:pt x="2624" y="2156"/>
                        <a:pt x="3034" y="435"/>
                        <a:pt x="1807" y="45"/>
                      </a:cubicBezTo>
                      <a:cubicBezTo>
                        <a:pt x="1702" y="15"/>
                        <a:pt x="1601" y="1"/>
                        <a:pt x="15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4636275" y="1824875"/>
                  <a:ext cx="74700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8" h="2145" extrusionOk="0">
                      <a:moveTo>
                        <a:pt x="1431" y="0"/>
                      </a:moveTo>
                      <a:cubicBezTo>
                        <a:pt x="394" y="0"/>
                        <a:pt x="1" y="1736"/>
                        <a:pt x="1159" y="2094"/>
                      </a:cubicBezTo>
                      <a:cubicBezTo>
                        <a:pt x="1277" y="2129"/>
                        <a:pt x="1388" y="2145"/>
                        <a:pt x="1494" y="2145"/>
                      </a:cubicBezTo>
                      <a:cubicBezTo>
                        <a:pt x="2588" y="2145"/>
                        <a:pt x="2987" y="41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4605650" y="1909575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25" y="0"/>
                      </a:moveTo>
                      <a:cubicBezTo>
                        <a:pt x="414" y="0"/>
                        <a:pt x="1" y="1748"/>
                        <a:pt x="1229" y="2111"/>
                      </a:cubicBezTo>
                      <a:cubicBezTo>
                        <a:pt x="1337" y="2141"/>
                        <a:pt x="1441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4598025" y="1933900"/>
                  <a:ext cx="75775" cy="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1" extrusionOk="0">
                      <a:moveTo>
                        <a:pt x="1530" y="0"/>
                      </a:moveTo>
                      <a:cubicBezTo>
                        <a:pt x="416" y="0"/>
                        <a:pt x="1" y="1775"/>
                        <a:pt x="1230" y="2110"/>
                      </a:cubicBezTo>
                      <a:cubicBezTo>
                        <a:pt x="1345" y="2145"/>
                        <a:pt x="1454" y="2161"/>
                        <a:pt x="1557" y="2161"/>
                      </a:cubicBezTo>
                      <a:cubicBezTo>
                        <a:pt x="2629" y="2161"/>
                        <a:pt x="3031" y="432"/>
                        <a:pt x="1838" y="43"/>
                      </a:cubicBezTo>
                      <a:cubicBezTo>
                        <a:pt x="1731" y="14"/>
                        <a:pt x="1628" y="0"/>
                        <a:pt x="15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4602800" y="1962600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06" y="0"/>
                      </a:moveTo>
                      <a:cubicBezTo>
                        <a:pt x="427" y="0"/>
                        <a:pt x="0" y="1756"/>
                        <a:pt x="1222" y="2117"/>
                      </a:cubicBezTo>
                      <a:cubicBezTo>
                        <a:pt x="1332" y="2147"/>
                        <a:pt x="1438" y="2161"/>
                        <a:pt x="1538" y="2161"/>
                      </a:cubicBezTo>
                      <a:cubicBezTo>
                        <a:pt x="2646" y="2161"/>
                        <a:pt x="3057" y="441"/>
                        <a:pt x="1830" y="50"/>
                      </a:cubicBezTo>
                      <a:cubicBezTo>
                        <a:pt x="1717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4606025" y="1999650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71" y="0"/>
                      </a:moveTo>
                      <a:cubicBezTo>
                        <a:pt x="389" y="0"/>
                        <a:pt x="1" y="1736"/>
                        <a:pt x="1214" y="2094"/>
                      </a:cubicBezTo>
                      <a:cubicBezTo>
                        <a:pt x="1329" y="2129"/>
                        <a:pt x="1438" y="2145"/>
                        <a:pt x="1541" y="2145"/>
                      </a:cubicBezTo>
                      <a:cubicBezTo>
                        <a:pt x="2613" y="2145"/>
                        <a:pt x="3015" y="41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4614925" y="199752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9"/>
                        <a:pt x="1409" y="2162"/>
                        <a:pt x="1509" y="2162"/>
                      </a:cubicBezTo>
                      <a:cubicBezTo>
                        <a:pt x="2617" y="2162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4603750" y="203460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1" y="1"/>
                      </a:moveTo>
                      <a:cubicBezTo>
                        <a:pt x="389" y="1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8" y="19"/>
                        <a:pt x="1581" y="1"/>
                        <a:pt x="1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4613250" y="2077500"/>
                  <a:ext cx="7592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6" extrusionOk="0">
                      <a:moveTo>
                        <a:pt x="1525" y="1"/>
                      </a:moveTo>
                      <a:cubicBezTo>
                        <a:pt x="414" y="1"/>
                        <a:pt x="1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4618000" y="210622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1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4621625" y="213830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4"/>
                        <a:pt x="1837" y="44"/>
                      </a:cubicBezTo>
                      <a:cubicBezTo>
                        <a:pt x="1727" y="14"/>
                        <a:pt x="1623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4637625" y="2009100"/>
                  <a:ext cx="76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" h="2156" extrusionOk="0">
                      <a:moveTo>
                        <a:pt x="1532" y="0"/>
                      </a:moveTo>
                      <a:cubicBezTo>
                        <a:pt x="461" y="0"/>
                        <a:pt x="0" y="1721"/>
                        <a:pt x="1227" y="2111"/>
                      </a:cubicBezTo>
                      <a:cubicBezTo>
                        <a:pt x="1337" y="2141"/>
                        <a:pt x="1443" y="2155"/>
                        <a:pt x="1543" y="2155"/>
                      </a:cubicBezTo>
                      <a:cubicBezTo>
                        <a:pt x="2652" y="2155"/>
                        <a:pt x="3062" y="435"/>
                        <a:pt x="1835" y="44"/>
                      </a:cubicBezTo>
                      <a:cubicBezTo>
                        <a:pt x="1729" y="14"/>
                        <a:pt x="1628" y="0"/>
                        <a:pt x="15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4694575" y="1864725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25" y="1"/>
                      </a:moveTo>
                      <a:cubicBezTo>
                        <a:pt x="413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5"/>
                        <a:pt x="1837" y="44"/>
                      </a:cubicBezTo>
                      <a:cubicBezTo>
                        <a:pt x="1727" y="15"/>
                        <a:pt x="1623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8"/>
                <p:cNvSpPr/>
                <p:nvPr/>
              </p:nvSpPr>
              <p:spPr>
                <a:xfrm>
                  <a:off x="4675500" y="1796350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04" y="0"/>
                      </a:moveTo>
                      <a:cubicBezTo>
                        <a:pt x="416" y="0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3" y="14"/>
                        <a:pt x="1601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8"/>
                <p:cNvSpPr/>
                <p:nvPr/>
              </p:nvSpPr>
              <p:spPr>
                <a:xfrm>
                  <a:off x="4679550" y="175287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4713175" y="170025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8" y="0"/>
                      </a:moveTo>
                      <a:cubicBezTo>
                        <a:pt x="414" y="0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701" y="18"/>
                        <a:pt x="1586" y="0"/>
                        <a:pt x="14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4739375" y="1819900"/>
                  <a:ext cx="764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2162" extrusionOk="0">
                      <a:moveTo>
                        <a:pt x="1536" y="1"/>
                      </a:moveTo>
                      <a:cubicBezTo>
                        <a:pt x="441" y="1"/>
                        <a:pt x="0" y="1775"/>
                        <a:pt x="1230" y="2111"/>
                      </a:cubicBezTo>
                      <a:cubicBezTo>
                        <a:pt x="1347" y="2145"/>
                        <a:pt x="1459" y="2161"/>
                        <a:pt x="1564" y="2161"/>
                      </a:cubicBezTo>
                      <a:cubicBezTo>
                        <a:pt x="2659" y="2161"/>
                        <a:pt x="3058" y="432"/>
                        <a:pt x="1838" y="44"/>
                      </a:cubicBezTo>
                      <a:cubicBezTo>
                        <a:pt x="1733" y="15"/>
                        <a:pt x="1632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4696225" y="1891900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1" y="1730"/>
                        <a:pt x="1193" y="2118"/>
                      </a:cubicBezTo>
                      <a:cubicBezTo>
                        <a:pt x="1304" y="2149"/>
                        <a:pt x="1409" y="2163"/>
                        <a:pt x="1509" y="2163"/>
                      </a:cubicBezTo>
                      <a:cubicBezTo>
                        <a:pt x="2618" y="2163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4673225" y="19969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4" y="1"/>
                      </a:moveTo>
                      <a:cubicBezTo>
                        <a:pt x="416" y="1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2" y="14"/>
                        <a:pt x="1601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4685525" y="1942825"/>
                  <a:ext cx="7485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2" y="2122"/>
                        <a:pt x="1394" y="2138"/>
                        <a:pt x="1499" y="2138"/>
                      </a:cubicBezTo>
                      <a:cubicBezTo>
                        <a:pt x="2594" y="2138"/>
                        <a:pt x="2993" y="412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4764650" y="1828075"/>
                  <a:ext cx="755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39" extrusionOk="0">
                      <a:moveTo>
                        <a:pt x="1475" y="0"/>
                      </a:moveTo>
                      <a:cubicBezTo>
                        <a:pt x="425" y="0"/>
                        <a:pt x="1" y="1700"/>
                        <a:pt x="1192" y="2088"/>
                      </a:cubicBezTo>
                      <a:cubicBezTo>
                        <a:pt x="1309" y="2122"/>
                        <a:pt x="1421" y="2138"/>
                        <a:pt x="1526" y="2138"/>
                      </a:cubicBezTo>
                      <a:cubicBezTo>
                        <a:pt x="2621" y="2138"/>
                        <a:pt x="3020" y="412"/>
                        <a:pt x="1800" y="51"/>
                      </a:cubicBezTo>
                      <a:cubicBezTo>
                        <a:pt x="1686" y="16"/>
                        <a:pt x="1578" y="0"/>
                        <a:pt x="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4834425" y="1727925"/>
                  <a:ext cx="76575" cy="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2157" extrusionOk="0">
                      <a:moveTo>
                        <a:pt x="1526" y="1"/>
                      </a:moveTo>
                      <a:cubicBezTo>
                        <a:pt x="436" y="1"/>
                        <a:pt x="1" y="1722"/>
                        <a:pt x="1227" y="2112"/>
                      </a:cubicBezTo>
                      <a:cubicBezTo>
                        <a:pt x="1338" y="2142"/>
                        <a:pt x="1443" y="2156"/>
                        <a:pt x="1543" y="2156"/>
                      </a:cubicBezTo>
                      <a:cubicBezTo>
                        <a:pt x="2652" y="2156"/>
                        <a:pt x="3062" y="435"/>
                        <a:pt x="1835" y="45"/>
                      </a:cubicBezTo>
                      <a:cubicBezTo>
                        <a:pt x="1727" y="15"/>
                        <a:pt x="1624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4696225" y="1699650"/>
                  <a:ext cx="75500" cy="5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40" extrusionOk="0">
                      <a:moveTo>
                        <a:pt x="1474" y="1"/>
                      </a:moveTo>
                      <a:cubicBezTo>
                        <a:pt x="402" y="1"/>
                        <a:pt x="1" y="1727"/>
                        <a:pt x="1193" y="2088"/>
                      </a:cubicBezTo>
                      <a:cubicBezTo>
                        <a:pt x="1312" y="2123"/>
                        <a:pt x="1425" y="2139"/>
                        <a:pt x="1531" y="2139"/>
                      </a:cubicBezTo>
                      <a:cubicBezTo>
                        <a:pt x="2623" y="2139"/>
                        <a:pt x="3020" y="439"/>
                        <a:pt x="1801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4772875" y="1606350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19" y="1"/>
                      </a:moveTo>
                      <a:cubicBezTo>
                        <a:pt x="411" y="1"/>
                        <a:pt x="0" y="1721"/>
                        <a:pt x="1227" y="2112"/>
                      </a:cubicBezTo>
                      <a:cubicBezTo>
                        <a:pt x="1335" y="2142"/>
                        <a:pt x="1439" y="2156"/>
                        <a:pt x="1536" y="2156"/>
                      </a:cubicBezTo>
                      <a:cubicBezTo>
                        <a:pt x="2622" y="2156"/>
                        <a:pt x="3034" y="435"/>
                        <a:pt x="1835" y="45"/>
                      </a:cubicBezTo>
                      <a:cubicBezTo>
                        <a:pt x="1725" y="15"/>
                        <a:pt x="1619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4812000" y="1672125"/>
                  <a:ext cx="760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2146" extrusionOk="0">
                      <a:moveTo>
                        <a:pt x="1465" y="0"/>
                      </a:moveTo>
                      <a:cubicBezTo>
                        <a:pt x="386" y="0"/>
                        <a:pt x="0" y="1709"/>
                        <a:pt x="1213" y="2095"/>
                      </a:cubicBezTo>
                      <a:cubicBezTo>
                        <a:pt x="1330" y="2129"/>
                        <a:pt x="1442" y="2145"/>
                        <a:pt x="1547" y="2145"/>
                      </a:cubicBezTo>
                      <a:cubicBezTo>
                        <a:pt x="2642" y="2145"/>
                        <a:pt x="3041" y="419"/>
                        <a:pt x="1820" y="58"/>
                      </a:cubicBezTo>
                      <a:cubicBezTo>
                        <a:pt x="1695" y="18"/>
                        <a:pt x="1576" y="0"/>
                        <a:pt x="1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4829150" y="1600875"/>
                  <a:ext cx="748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2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4" y="2123"/>
                        <a:pt x="1397" y="2139"/>
                        <a:pt x="1503" y="2139"/>
                      </a:cubicBezTo>
                      <a:cubicBezTo>
                        <a:pt x="2595" y="2139"/>
                        <a:pt x="2991" y="439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4742800" y="1574875"/>
                  <a:ext cx="755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5" y="2124"/>
                      </a:cubicBezTo>
                      <a:cubicBezTo>
                        <a:pt x="1323" y="2155"/>
                        <a:pt x="1426" y="2169"/>
                        <a:pt x="1523" y="2169"/>
                      </a:cubicBezTo>
                      <a:cubicBezTo>
                        <a:pt x="2609" y="2169"/>
                        <a:pt x="3022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4700825" y="1593300"/>
                  <a:ext cx="7552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8" extrusionOk="0">
                      <a:moveTo>
                        <a:pt x="1500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8" y="2122"/>
                        <a:pt x="1448" y="2138"/>
                        <a:pt x="1553" y="2138"/>
                      </a:cubicBezTo>
                      <a:cubicBezTo>
                        <a:pt x="2622" y="2138"/>
                        <a:pt x="3021" y="438"/>
                        <a:pt x="1830" y="50"/>
                      </a:cubicBezTo>
                      <a:cubicBezTo>
                        <a:pt x="1714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4654175" y="1659550"/>
                  <a:ext cx="752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2156" extrusionOk="0">
                      <a:moveTo>
                        <a:pt x="1482" y="1"/>
                      </a:moveTo>
                      <a:cubicBezTo>
                        <a:pt x="418" y="1"/>
                        <a:pt x="0" y="1748"/>
                        <a:pt x="1173" y="2111"/>
                      </a:cubicBezTo>
                      <a:cubicBezTo>
                        <a:pt x="1283" y="2142"/>
                        <a:pt x="1389" y="2155"/>
                        <a:pt x="1489" y="2155"/>
                      </a:cubicBezTo>
                      <a:cubicBezTo>
                        <a:pt x="2597" y="2155"/>
                        <a:pt x="3008" y="435"/>
                        <a:pt x="1781" y="44"/>
                      </a:cubicBezTo>
                      <a:cubicBezTo>
                        <a:pt x="1677" y="15"/>
                        <a:pt x="1577" y="1"/>
                        <a:pt x="14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4641525" y="170117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8"/>
                        <a:pt x="1409" y="2162"/>
                        <a:pt x="1508" y="2162"/>
                      </a:cubicBezTo>
                      <a:cubicBezTo>
                        <a:pt x="2617" y="2162"/>
                        <a:pt x="3027" y="442"/>
                        <a:pt x="1800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4606625" y="1815925"/>
                  <a:ext cx="7640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2162" extrusionOk="0">
                      <a:moveTo>
                        <a:pt x="1501" y="0"/>
                      </a:moveTo>
                      <a:cubicBezTo>
                        <a:pt x="425" y="0"/>
                        <a:pt x="1" y="1730"/>
                        <a:pt x="1221" y="2118"/>
                      </a:cubicBezTo>
                      <a:cubicBezTo>
                        <a:pt x="1331" y="2148"/>
                        <a:pt x="1437" y="2162"/>
                        <a:pt x="1537" y="2162"/>
                      </a:cubicBezTo>
                      <a:cubicBezTo>
                        <a:pt x="2645" y="2162"/>
                        <a:pt x="3056" y="441"/>
                        <a:pt x="1829" y="51"/>
                      </a:cubicBezTo>
                      <a:cubicBezTo>
                        <a:pt x="1714" y="16"/>
                        <a:pt x="1605" y="0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8"/>
                <p:cNvSpPr/>
                <p:nvPr/>
              </p:nvSpPr>
              <p:spPr>
                <a:xfrm>
                  <a:off x="4639400" y="1843875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50" y="0"/>
                      </a:moveTo>
                      <a:cubicBezTo>
                        <a:pt x="391" y="0"/>
                        <a:pt x="0" y="1736"/>
                        <a:pt x="1186" y="2094"/>
                      </a:cubicBezTo>
                      <a:cubicBezTo>
                        <a:pt x="1304" y="2129"/>
                        <a:pt x="1415" y="2145"/>
                        <a:pt x="1521" y="2145"/>
                      </a:cubicBezTo>
                      <a:cubicBezTo>
                        <a:pt x="2615" y="2145"/>
                        <a:pt x="3014" y="418"/>
                        <a:pt x="1794" y="58"/>
                      </a:cubicBezTo>
                      <a:cubicBezTo>
                        <a:pt x="1673" y="18"/>
                        <a:pt x="1558" y="0"/>
                        <a:pt x="14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8"/>
                <p:cNvSpPr/>
                <p:nvPr/>
              </p:nvSpPr>
              <p:spPr>
                <a:xfrm>
                  <a:off x="4644575" y="1943600"/>
                  <a:ext cx="7645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162" extrusionOk="0">
                      <a:moveTo>
                        <a:pt x="1500" y="0"/>
                      </a:moveTo>
                      <a:cubicBezTo>
                        <a:pt x="402" y="0"/>
                        <a:pt x="1" y="1756"/>
                        <a:pt x="1223" y="2117"/>
                      </a:cubicBezTo>
                      <a:cubicBezTo>
                        <a:pt x="1333" y="2147"/>
                        <a:pt x="1439" y="2161"/>
                        <a:pt x="1538" y="2161"/>
                      </a:cubicBezTo>
                      <a:cubicBezTo>
                        <a:pt x="2647" y="2161"/>
                        <a:pt x="3057" y="441"/>
                        <a:pt x="1830" y="50"/>
                      </a:cubicBezTo>
                      <a:cubicBezTo>
                        <a:pt x="1715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4719150" y="1729100"/>
                  <a:ext cx="74650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2146" extrusionOk="0">
                      <a:moveTo>
                        <a:pt x="1425" y="1"/>
                      </a:moveTo>
                      <a:cubicBezTo>
                        <a:pt x="391" y="1"/>
                        <a:pt x="0" y="1710"/>
                        <a:pt x="1158" y="2095"/>
                      </a:cubicBezTo>
                      <a:cubicBezTo>
                        <a:pt x="1275" y="2130"/>
                        <a:pt x="1386" y="2146"/>
                        <a:pt x="1492" y="2146"/>
                      </a:cubicBezTo>
                      <a:cubicBezTo>
                        <a:pt x="2587" y="2146"/>
                        <a:pt x="2986" y="419"/>
                        <a:pt x="1765" y="59"/>
                      </a:cubicBezTo>
                      <a:cubicBezTo>
                        <a:pt x="1646" y="19"/>
                        <a:pt x="1532" y="1"/>
                        <a:pt x="14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4766000" y="1613200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5" y="2155"/>
                      </a:cubicBezTo>
                      <a:cubicBezTo>
                        <a:pt x="2653" y="2155"/>
                        <a:pt x="3064" y="435"/>
                        <a:pt x="1837" y="44"/>
                      </a:cubicBezTo>
                      <a:cubicBezTo>
                        <a:pt x="1730" y="15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4716025" y="1660925"/>
                  <a:ext cx="7557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" h="2138" extrusionOk="0">
                      <a:moveTo>
                        <a:pt x="1506" y="0"/>
                      </a:moveTo>
                      <a:cubicBezTo>
                        <a:pt x="427" y="0"/>
                        <a:pt x="0" y="1754"/>
                        <a:pt x="1222" y="2087"/>
                      </a:cubicBezTo>
                      <a:cubicBezTo>
                        <a:pt x="1336" y="2121"/>
                        <a:pt x="1446" y="2137"/>
                        <a:pt x="1549" y="2137"/>
                      </a:cubicBezTo>
                      <a:cubicBezTo>
                        <a:pt x="2621" y="2137"/>
                        <a:pt x="3022" y="411"/>
                        <a:pt x="1830" y="50"/>
                      </a:cubicBezTo>
                      <a:cubicBezTo>
                        <a:pt x="1716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4682350" y="1655000"/>
                  <a:ext cx="7500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132" extrusionOk="0">
                      <a:moveTo>
                        <a:pt x="1504" y="1"/>
                      </a:moveTo>
                      <a:cubicBezTo>
                        <a:pt x="415" y="1"/>
                        <a:pt x="1" y="1746"/>
                        <a:pt x="1201" y="2081"/>
                      </a:cubicBezTo>
                      <a:cubicBezTo>
                        <a:pt x="1317" y="2116"/>
                        <a:pt x="1428" y="2132"/>
                        <a:pt x="1532" y="2132"/>
                      </a:cubicBezTo>
                      <a:cubicBezTo>
                        <a:pt x="2601" y="2132"/>
                        <a:pt x="3000" y="432"/>
                        <a:pt x="1809" y="44"/>
                      </a:cubicBezTo>
                      <a:cubicBezTo>
                        <a:pt x="1702" y="14"/>
                        <a:pt x="1600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4553225" y="202355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1" y="1748"/>
                        <a:pt x="1229" y="2111"/>
                      </a:cubicBezTo>
                      <a:cubicBezTo>
                        <a:pt x="1340" y="2141"/>
                        <a:pt x="1445" y="2155"/>
                        <a:pt x="1545" y="2155"/>
                      </a:cubicBezTo>
                      <a:cubicBezTo>
                        <a:pt x="2654" y="2155"/>
                        <a:pt x="3064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4640075" y="2049800"/>
                  <a:ext cx="7487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2169" extrusionOk="0">
                      <a:moveTo>
                        <a:pt x="1431" y="0"/>
                      </a:moveTo>
                      <a:cubicBezTo>
                        <a:pt x="394" y="0"/>
                        <a:pt x="1" y="1739"/>
                        <a:pt x="1159" y="2125"/>
                      </a:cubicBezTo>
                      <a:cubicBezTo>
                        <a:pt x="1270" y="2155"/>
                        <a:pt x="1375" y="2169"/>
                        <a:pt x="1475" y="2169"/>
                      </a:cubicBezTo>
                      <a:cubicBezTo>
                        <a:pt x="2584" y="2169"/>
                        <a:pt x="2994" y="44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4591525" y="2106800"/>
                  <a:ext cx="748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69" extrusionOk="0">
                      <a:moveTo>
                        <a:pt x="1451" y="0"/>
                      </a:moveTo>
                      <a:cubicBezTo>
                        <a:pt x="391" y="0"/>
                        <a:pt x="0" y="1738"/>
                        <a:pt x="1186" y="2124"/>
                      </a:cubicBezTo>
                      <a:cubicBezTo>
                        <a:pt x="1294" y="2154"/>
                        <a:pt x="1398" y="2168"/>
                        <a:pt x="1495" y="2168"/>
                      </a:cubicBezTo>
                      <a:cubicBezTo>
                        <a:pt x="2581" y="2168"/>
                        <a:pt x="2993" y="448"/>
                        <a:pt x="1794" y="57"/>
                      </a:cubicBezTo>
                      <a:cubicBezTo>
                        <a:pt x="1673" y="18"/>
                        <a:pt x="1559" y="0"/>
                        <a:pt x="14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4573350" y="2061200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4726525" y="1851650"/>
                  <a:ext cx="748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3" h="2139" extrusionOk="0">
                      <a:moveTo>
                        <a:pt x="1459" y="1"/>
                      </a:moveTo>
                      <a:cubicBezTo>
                        <a:pt x="407" y="1"/>
                        <a:pt x="0" y="1754"/>
                        <a:pt x="1166" y="2087"/>
                      </a:cubicBezTo>
                      <a:cubicBezTo>
                        <a:pt x="1285" y="2122"/>
                        <a:pt x="1398" y="2138"/>
                        <a:pt x="1505" y="2138"/>
                      </a:cubicBezTo>
                      <a:cubicBezTo>
                        <a:pt x="2597" y="2138"/>
                        <a:pt x="2993" y="438"/>
                        <a:pt x="1774" y="51"/>
                      </a:cubicBezTo>
                      <a:cubicBezTo>
                        <a:pt x="1664" y="16"/>
                        <a:pt x="1558" y="1"/>
                        <a:pt x="14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64" name="Google Shape;1164;p8"/>
              <p:cNvGrpSpPr/>
              <p:nvPr/>
            </p:nvGrpSpPr>
            <p:grpSpPr>
              <a:xfrm rot="10800000">
                <a:off x="5480939" y="3407478"/>
                <a:ext cx="973657" cy="1303387"/>
                <a:chOff x="6212400" y="629475"/>
                <a:chExt cx="1382250" cy="1850350"/>
              </a:xfrm>
            </p:grpSpPr>
            <p:sp>
              <p:nvSpPr>
                <p:cNvPr id="1165" name="Google Shape;1165;p8"/>
                <p:cNvSpPr/>
                <p:nvPr/>
              </p:nvSpPr>
              <p:spPr>
                <a:xfrm>
                  <a:off x="6874250" y="1681775"/>
                  <a:ext cx="605675" cy="28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7" h="11278" extrusionOk="0">
                      <a:moveTo>
                        <a:pt x="10186" y="0"/>
                      </a:moveTo>
                      <a:cubicBezTo>
                        <a:pt x="6459" y="0"/>
                        <a:pt x="2387" y="864"/>
                        <a:pt x="1" y="2499"/>
                      </a:cubicBezTo>
                      <a:cubicBezTo>
                        <a:pt x="1004" y="6876"/>
                        <a:pt x="6901" y="10402"/>
                        <a:pt x="11308" y="11101"/>
                      </a:cubicBezTo>
                      <a:cubicBezTo>
                        <a:pt x="12102" y="11221"/>
                        <a:pt x="12900" y="11278"/>
                        <a:pt x="13699" y="11278"/>
                      </a:cubicBezTo>
                      <a:cubicBezTo>
                        <a:pt x="17330" y="11278"/>
                        <a:pt x="20962" y="10112"/>
                        <a:pt x="24226" y="8517"/>
                      </a:cubicBezTo>
                      <a:cubicBezTo>
                        <a:pt x="22402" y="4414"/>
                        <a:pt x="18542" y="1283"/>
                        <a:pt x="14135" y="371"/>
                      </a:cubicBezTo>
                      <a:cubicBezTo>
                        <a:pt x="12939" y="122"/>
                        <a:pt x="11587" y="0"/>
                        <a:pt x="101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475725" y="1079125"/>
                  <a:ext cx="510250" cy="3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0" h="12910" extrusionOk="0">
                      <a:moveTo>
                        <a:pt x="5317" y="0"/>
                      </a:moveTo>
                      <a:cubicBezTo>
                        <a:pt x="3687" y="0"/>
                        <a:pt x="2074" y="321"/>
                        <a:pt x="622" y="1012"/>
                      </a:cubicBezTo>
                      <a:cubicBezTo>
                        <a:pt x="622" y="1012"/>
                        <a:pt x="0" y="12910"/>
                        <a:pt x="11126" y="12910"/>
                      </a:cubicBezTo>
                      <a:cubicBezTo>
                        <a:pt x="11796" y="12910"/>
                        <a:pt x="12509" y="12867"/>
                        <a:pt x="13267" y="12775"/>
                      </a:cubicBezTo>
                      <a:cubicBezTo>
                        <a:pt x="13653" y="12799"/>
                        <a:pt x="14038" y="12811"/>
                        <a:pt x="14423" y="12811"/>
                      </a:cubicBezTo>
                      <a:cubicBezTo>
                        <a:pt x="16466" y="12811"/>
                        <a:pt x="18492" y="12477"/>
                        <a:pt x="20410" y="11863"/>
                      </a:cubicBezTo>
                      <a:cubicBezTo>
                        <a:pt x="18404" y="8216"/>
                        <a:pt x="16124" y="4568"/>
                        <a:pt x="12659" y="2258"/>
                      </a:cubicBezTo>
                      <a:cubicBezTo>
                        <a:pt x="10566" y="819"/>
                        <a:pt x="7920" y="0"/>
                        <a:pt x="5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640975" y="1966125"/>
                  <a:ext cx="237875" cy="4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16962" extrusionOk="0">
                      <a:moveTo>
                        <a:pt x="3405" y="0"/>
                      </a:moveTo>
                      <a:cubicBezTo>
                        <a:pt x="1034" y="2432"/>
                        <a:pt x="0" y="6080"/>
                        <a:pt x="669" y="9362"/>
                      </a:cubicBezTo>
                      <a:cubicBezTo>
                        <a:pt x="1338" y="12706"/>
                        <a:pt x="3708" y="15654"/>
                        <a:pt x="6809" y="16961"/>
                      </a:cubicBezTo>
                      <a:cubicBezTo>
                        <a:pt x="8754" y="14317"/>
                        <a:pt x="9514" y="10821"/>
                        <a:pt x="8876" y="7599"/>
                      </a:cubicBezTo>
                      <a:cubicBezTo>
                        <a:pt x="8207" y="4347"/>
                        <a:pt x="6171" y="1459"/>
                        <a:pt x="3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7102225" y="2064275"/>
                  <a:ext cx="492425" cy="2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7" h="9238" extrusionOk="0">
                      <a:moveTo>
                        <a:pt x="8905" y="0"/>
                      </a:moveTo>
                      <a:cubicBezTo>
                        <a:pt x="5653" y="0"/>
                        <a:pt x="2346" y="1414"/>
                        <a:pt x="0" y="4281"/>
                      </a:cubicBezTo>
                      <a:cubicBezTo>
                        <a:pt x="1584" y="7508"/>
                        <a:pt x="5400" y="9237"/>
                        <a:pt x="9023" y="9237"/>
                      </a:cubicBezTo>
                      <a:cubicBezTo>
                        <a:pt x="9085" y="9237"/>
                        <a:pt x="9148" y="9237"/>
                        <a:pt x="9210" y="9236"/>
                      </a:cubicBezTo>
                      <a:cubicBezTo>
                        <a:pt x="12919" y="9205"/>
                        <a:pt x="16414" y="7716"/>
                        <a:pt x="19697" y="6105"/>
                      </a:cubicBezTo>
                      <a:cubicBezTo>
                        <a:pt x="17539" y="3065"/>
                        <a:pt x="14226" y="695"/>
                        <a:pt x="10517" y="117"/>
                      </a:cubicBezTo>
                      <a:cubicBezTo>
                        <a:pt x="9984" y="39"/>
                        <a:pt x="9445" y="0"/>
                        <a:pt x="8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012550" y="2202450"/>
                  <a:ext cx="299425" cy="27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" h="11095" extrusionOk="0">
                      <a:moveTo>
                        <a:pt x="852" y="1"/>
                      </a:moveTo>
                      <a:lnTo>
                        <a:pt x="852" y="1"/>
                      </a:lnTo>
                      <a:cubicBezTo>
                        <a:pt x="1" y="1855"/>
                        <a:pt x="396" y="4104"/>
                        <a:pt x="1460" y="5806"/>
                      </a:cubicBezTo>
                      <a:cubicBezTo>
                        <a:pt x="2554" y="7508"/>
                        <a:pt x="4256" y="8724"/>
                        <a:pt x="6110" y="9545"/>
                      </a:cubicBezTo>
                      <a:cubicBezTo>
                        <a:pt x="7995" y="10335"/>
                        <a:pt x="10001" y="10700"/>
                        <a:pt x="11977" y="11095"/>
                      </a:cubicBezTo>
                      <a:cubicBezTo>
                        <a:pt x="10822" y="7660"/>
                        <a:pt x="8815" y="4560"/>
                        <a:pt x="6171" y="2128"/>
                      </a:cubicBezTo>
                      <a:cubicBezTo>
                        <a:pt x="5472" y="1490"/>
                        <a:pt x="4712" y="912"/>
                        <a:pt x="3831" y="578"/>
                      </a:cubicBezTo>
                      <a:cubicBezTo>
                        <a:pt x="2979" y="213"/>
                        <a:pt x="1916" y="213"/>
                        <a:pt x="8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6212400" y="629475"/>
                  <a:ext cx="1260675" cy="16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27" h="67958" extrusionOk="0">
                      <a:moveTo>
                        <a:pt x="61" y="1"/>
                      </a:moveTo>
                      <a:cubicBezTo>
                        <a:pt x="0" y="1"/>
                        <a:pt x="0" y="31"/>
                        <a:pt x="0" y="61"/>
                      </a:cubicBezTo>
                      <a:cubicBezTo>
                        <a:pt x="243" y="1703"/>
                        <a:pt x="517" y="3344"/>
                        <a:pt x="730" y="4955"/>
                      </a:cubicBezTo>
                      <a:lnTo>
                        <a:pt x="1763" y="9818"/>
                      </a:lnTo>
                      <a:cubicBezTo>
                        <a:pt x="2128" y="11460"/>
                        <a:pt x="2584" y="13071"/>
                        <a:pt x="3009" y="14651"/>
                      </a:cubicBezTo>
                      <a:lnTo>
                        <a:pt x="4529" y="19393"/>
                      </a:lnTo>
                      <a:cubicBezTo>
                        <a:pt x="5015" y="20852"/>
                        <a:pt x="5593" y="22281"/>
                        <a:pt x="6170" y="23740"/>
                      </a:cubicBezTo>
                      <a:cubicBezTo>
                        <a:pt x="6322" y="25107"/>
                        <a:pt x="6383" y="26506"/>
                        <a:pt x="6383" y="27873"/>
                      </a:cubicBezTo>
                      <a:cubicBezTo>
                        <a:pt x="6444" y="30153"/>
                        <a:pt x="6292" y="32402"/>
                        <a:pt x="6018" y="34621"/>
                      </a:cubicBezTo>
                      <a:cubicBezTo>
                        <a:pt x="5745" y="36810"/>
                        <a:pt x="5167" y="38968"/>
                        <a:pt x="4772" y="41187"/>
                      </a:cubicBezTo>
                      <a:cubicBezTo>
                        <a:pt x="4316" y="43375"/>
                        <a:pt x="3769" y="45564"/>
                        <a:pt x="3313" y="47783"/>
                      </a:cubicBezTo>
                      <a:cubicBezTo>
                        <a:pt x="3283" y="47843"/>
                        <a:pt x="3313" y="47874"/>
                        <a:pt x="3344" y="47874"/>
                      </a:cubicBezTo>
                      <a:cubicBezTo>
                        <a:pt x="3404" y="47874"/>
                        <a:pt x="3435" y="47874"/>
                        <a:pt x="3435" y="47843"/>
                      </a:cubicBezTo>
                      <a:cubicBezTo>
                        <a:pt x="4651" y="45898"/>
                        <a:pt x="5471" y="43740"/>
                        <a:pt x="6140" y="41521"/>
                      </a:cubicBezTo>
                      <a:cubicBezTo>
                        <a:pt x="6778" y="39302"/>
                        <a:pt x="6961" y="36992"/>
                        <a:pt x="7113" y="34712"/>
                      </a:cubicBezTo>
                      <a:cubicBezTo>
                        <a:pt x="7265" y="32433"/>
                        <a:pt x="7265" y="30153"/>
                        <a:pt x="7082" y="27873"/>
                      </a:cubicBezTo>
                      <a:cubicBezTo>
                        <a:pt x="6991" y="26962"/>
                        <a:pt x="6900" y="26110"/>
                        <a:pt x="6778" y="25229"/>
                      </a:cubicBezTo>
                      <a:lnTo>
                        <a:pt x="6778" y="25229"/>
                      </a:lnTo>
                      <a:cubicBezTo>
                        <a:pt x="8572" y="29424"/>
                        <a:pt x="10639" y="33497"/>
                        <a:pt x="12918" y="37448"/>
                      </a:cubicBezTo>
                      <a:cubicBezTo>
                        <a:pt x="14347" y="39971"/>
                        <a:pt x="15897" y="42403"/>
                        <a:pt x="17478" y="44804"/>
                      </a:cubicBezTo>
                      <a:cubicBezTo>
                        <a:pt x="17782" y="45716"/>
                        <a:pt x="18085" y="46658"/>
                        <a:pt x="18359" y="47600"/>
                      </a:cubicBezTo>
                      <a:cubicBezTo>
                        <a:pt x="18906" y="49424"/>
                        <a:pt x="19362" y="51278"/>
                        <a:pt x="19727" y="53163"/>
                      </a:cubicBezTo>
                      <a:cubicBezTo>
                        <a:pt x="20122" y="55017"/>
                        <a:pt x="20304" y="56901"/>
                        <a:pt x="20730" y="58786"/>
                      </a:cubicBezTo>
                      <a:cubicBezTo>
                        <a:pt x="21095" y="60640"/>
                        <a:pt x="21490" y="62494"/>
                        <a:pt x="22007" y="64348"/>
                      </a:cubicBezTo>
                      <a:cubicBezTo>
                        <a:pt x="22007" y="64409"/>
                        <a:pt x="22037" y="64409"/>
                        <a:pt x="22098" y="64409"/>
                      </a:cubicBezTo>
                      <a:cubicBezTo>
                        <a:pt x="22098" y="64348"/>
                        <a:pt x="22128" y="64348"/>
                        <a:pt x="22128" y="64318"/>
                      </a:cubicBezTo>
                      <a:cubicBezTo>
                        <a:pt x="22371" y="62372"/>
                        <a:pt x="22310" y="60457"/>
                        <a:pt x="22098" y="58512"/>
                      </a:cubicBezTo>
                      <a:cubicBezTo>
                        <a:pt x="21885" y="56567"/>
                        <a:pt x="21338" y="54713"/>
                        <a:pt x="20791" y="52828"/>
                      </a:cubicBezTo>
                      <a:cubicBezTo>
                        <a:pt x="20274" y="50974"/>
                        <a:pt x="19666" y="49120"/>
                        <a:pt x="18967" y="47327"/>
                      </a:cubicBezTo>
                      <a:cubicBezTo>
                        <a:pt x="18876" y="47083"/>
                        <a:pt x="18754" y="46749"/>
                        <a:pt x="18633" y="46506"/>
                      </a:cubicBezTo>
                      <a:lnTo>
                        <a:pt x="18633" y="46506"/>
                      </a:lnTo>
                      <a:cubicBezTo>
                        <a:pt x="20396" y="48968"/>
                        <a:pt x="22219" y="51400"/>
                        <a:pt x="24134" y="53740"/>
                      </a:cubicBezTo>
                      <a:cubicBezTo>
                        <a:pt x="28359" y="58877"/>
                        <a:pt x="33010" y="63649"/>
                        <a:pt x="38025" y="67935"/>
                      </a:cubicBezTo>
                      <a:cubicBezTo>
                        <a:pt x="38040" y="67950"/>
                        <a:pt x="38055" y="67958"/>
                        <a:pt x="38071" y="67958"/>
                      </a:cubicBezTo>
                      <a:cubicBezTo>
                        <a:pt x="38086" y="67958"/>
                        <a:pt x="38101" y="67950"/>
                        <a:pt x="38116" y="67935"/>
                      </a:cubicBezTo>
                      <a:cubicBezTo>
                        <a:pt x="38177" y="67874"/>
                        <a:pt x="38177" y="67844"/>
                        <a:pt x="38116" y="67813"/>
                      </a:cubicBezTo>
                      <a:cubicBezTo>
                        <a:pt x="34894" y="64895"/>
                        <a:pt x="31855" y="61734"/>
                        <a:pt x="28967" y="58482"/>
                      </a:cubicBezTo>
                      <a:lnTo>
                        <a:pt x="28967" y="58482"/>
                      </a:lnTo>
                      <a:cubicBezTo>
                        <a:pt x="30153" y="59272"/>
                        <a:pt x="31368" y="60002"/>
                        <a:pt x="32645" y="60670"/>
                      </a:cubicBezTo>
                      <a:cubicBezTo>
                        <a:pt x="34469" y="61582"/>
                        <a:pt x="36384" y="62372"/>
                        <a:pt x="38329" y="63041"/>
                      </a:cubicBezTo>
                      <a:cubicBezTo>
                        <a:pt x="40244" y="63679"/>
                        <a:pt x="42220" y="64287"/>
                        <a:pt x="44287" y="64439"/>
                      </a:cubicBezTo>
                      <a:cubicBezTo>
                        <a:pt x="44927" y="64487"/>
                        <a:pt x="45571" y="64514"/>
                        <a:pt x="46215" y="64514"/>
                      </a:cubicBezTo>
                      <a:cubicBezTo>
                        <a:pt x="47618" y="64514"/>
                        <a:pt x="49021" y="64387"/>
                        <a:pt x="50396" y="64075"/>
                      </a:cubicBezTo>
                      <a:cubicBezTo>
                        <a:pt x="50426" y="64075"/>
                        <a:pt x="50426" y="64044"/>
                        <a:pt x="50426" y="64014"/>
                      </a:cubicBezTo>
                      <a:cubicBezTo>
                        <a:pt x="50396" y="64014"/>
                        <a:pt x="50396" y="63983"/>
                        <a:pt x="50366" y="63983"/>
                      </a:cubicBezTo>
                      <a:cubicBezTo>
                        <a:pt x="48360" y="63649"/>
                        <a:pt x="46384" y="63375"/>
                        <a:pt x="44439" y="63041"/>
                      </a:cubicBezTo>
                      <a:cubicBezTo>
                        <a:pt x="42493" y="62676"/>
                        <a:pt x="40518" y="62464"/>
                        <a:pt x="38572" y="61977"/>
                      </a:cubicBezTo>
                      <a:cubicBezTo>
                        <a:pt x="36657" y="61461"/>
                        <a:pt x="34742" y="60853"/>
                        <a:pt x="32919" y="60062"/>
                      </a:cubicBezTo>
                      <a:cubicBezTo>
                        <a:pt x="31338" y="59394"/>
                        <a:pt x="29818" y="58634"/>
                        <a:pt x="28298" y="57752"/>
                      </a:cubicBezTo>
                      <a:cubicBezTo>
                        <a:pt x="27083" y="56293"/>
                        <a:pt x="25867" y="54865"/>
                        <a:pt x="24681" y="53345"/>
                      </a:cubicBezTo>
                      <a:cubicBezTo>
                        <a:pt x="20608" y="48178"/>
                        <a:pt x="16991" y="42676"/>
                        <a:pt x="13952" y="36931"/>
                      </a:cubicBezTo>
                      <a:cubicBezTo>
                        <a:pt x="13769" y="36536"/>
                        <a:pt x="13526" y="36111"/>
                        <a:pt x="13344" y="35746"/>
                      </a:cubicBezTo>
                      <a:lnTo>
                        <a:pt x="13344" y="35746"/>
                      </a:lnTo>
                      <a:cubicBezTo>
                        <a:pt x="14742" y="37235"/>
                        <a:pt x="16262" y="38603"/>
                        <a:pt x="17873" y="39880"/>
                      </a:cubicBezTo>
                      <a:cubicBezTo>
                        <a:pt x="19909" y="41521"/>
                        <a:pt x="22098" y="42950"/>
                        <a:pt x="24377" y="44257"/>
                      </a:cubicBezTo>
                      <a:cubicBezTo>
                        <a:pt x="26657" y="45533"/>
                        <a:pt x="28998" y="46749"/>
                        <a:pt x="31520" y="47509"/>
                      </a:cubicBezTo>
                      <a:cubicBezTo>
                        <a:pt x="34013" y="48269"/>
                        <a:pt x="36596" y="48816"/>
                        <a:pt x="39210" y="48846"/>
                      </a:cubicBezTo>
                      <a:cubicBezTo>
                        <a:pt x="39271" y="48846"/>
                        <a:pt x="39302" y="48816"/>
                        <a:pt x="39302" y="48786"/>
                      </a:cubicBezTo>
                      <a:cubicBezTo>
                        <a:pt x="39302" y="48725"/>
                        <a:pt x="39302" y="48694"/>
                        <a:pt x="39271" y="48694"/>
                      </a:cubicBezTo>
                      <a:cubicBezTo>
                        <a:pt x="36779" y="47874"/>
                        <a:pt x="34347" y="47053"/>
                        <a:pt x="31976" y="46141"/>
                      </a:cubicBezTo>
                      <a:cubicBezTo>
                        <a:pt x="29605" y="45199"/>
                        <a:pt x="27174" y="44378"/>
                        <a:pt x="24894" y="43223"/>
                      </a:cubicBezTo>
                      <a:cubicBezTo>
                        <a:pt x="22584" y="42099"/>
                        <a:pt x="20365" y="40761"/>
                        <a:pt x="18298" y="39272"/>
                      </a:cubicBezTo>
                      <a:cubicBezTo>
                        <a:pt x="16383" y="37934"/>
                        <a:pt x="14590" y="36506"/>
                        <a:pt x="12918" y="34956"/>
                      </a:cubicBezTo>
                      <a:cubicBezTo>
                        <a:pt x="10243" y="29728"/>
                        <a:pt x="7964" y="24348"/>
                        <a:pt x="5897" y="18876"/>
                      </a:cubicBezTo>
                      <a:lnTo>
                        <a:pt x="4255" y="14226"/>
                      </a:lnTo>
                      <a:cubicBezTo>
                        <a:pt x="3921" y="13101"/>
                        <a:pt x="3587" y="12007"/>
                        <a:pt x="3192" y="10852"/>
                      </a:cubicBezTo>
                      <a:lnTo>
                        <a:pt x="3192" y="10852"/>
                      </a:lnTo>
                      <a:cubicBezTo>
                        <a:pt x="4012" y="12037"/>
                        <a:pt x="4833" y="13132"/>
                        <a:pt x="5714" y="14226"/>
                      </a:cubicBezTo>
                      <a:cubicBezTo>
                        <a:pt x="7113" y="15958"/>
                        <a:pt x="8632" y="17569"/>
                        <a:pt x="10243" y="19150"/>
                      </a:cubicBezTo>
                      <a:cubicBezTo>
                        <a:pt x="11824" y="20670"/>
                        <a:pt x="13465" y="22220"/>
                        <a:pt x="15350" y="23436"/>
                      </a:cubicBezTo>
                      <a:cubicBezTo>
                        <a:pt x="17234" y="24651"/>
                        <a:pt x="19210" y="25715"/>
                        <a:pt x="21338" y="26445"/>
                      </a:cubicBezTo>
                      <a:cubicBezTo>
                        <a:pt x="21346" y="26453"/>
                        <a:pt x="21354" y="26457"/>
                        <a:pt x="21362" y="26457"/>
                      </a:cubicBezTo>
                      <a:cubicBezTo>
                        <a:pt x="21382" y="26457"/>
                        <a:pt x="21399" y="26429"/>
                        <a:pt x="21399" y="26384"/>
                      </a:cubicBezTo>
                      <a:cubicBezTo>
                        <a:pt x="21399" y="26354"/>
                        <a:pt x="21399" y="26323"/>
                        <a:pt x="21368" y="26323"/>
                      </a:cubicBezTo>
                      <a:cubicBezTo>
                        <a:pt x="19605" y="24925"/>
                        <a:pt x="17842" y="23618"/>
                        <a:pt x="16110" y="22281"/>
                      </a:cubicBezTo>
                      <a:cubicBezTo>
                        <a:pt x="14408" y="20974"/>
                        <a:pt x="12584" y="19697"/>
                        <a:pt x="10912" y="18299"/>
                      </a:cubicBezTo>
                      <a:cubicBezTo>
                        <a:pt x="9240" y="16901"/>
                        <a:pt x="7690" y="15381"/>
                        <a:pt x="6170" y="13770"/>
                      </a:cubicBezTo>
                      <a:cubicBezTo>
                        <a:pt x="4985" y="12554"/>
                        <a:pt x="3860" y="11277"/>
                        <a:pt x="2796" y="9940"/>
                      </a:cubicBezTo>
                      <a:cubicBezTo>
                        <a:pt x="2736" y="9788"/>
                        <a:pt x="2705" y="9666"/>
                        <a:pt x="2675" y="9575"/>
                      </a:cubicBezTo>
                      <a:lnTo>
                        <a:pt x="1337" y="4803"/>
                      </a:lnTo>
                      <a:cubicBezTo>
                        <a:pt x="912" y="3223"/>
                        <a:pt x="547" y="1612"/>
                        <a:pt x="122" y="31"/>
                      </a:cubicBezTo>
                      <a:cubicBezTo>
                        <a:pt x="122" y="1"/>
                        <a:pt x="91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 rot="10800000">
                <a:off x="6380176" y="3468497"/>
                <a:ext cx="901949" cy="1162507"/>
                <a:chOff x="5037600" y="742850"/>
                <a:chExt cx="1280450" cy="1650350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87" name="Google Shape;1187;p8"/>
              <p:cNvGrpSpPr/>
              <p:nvPr/>
            </p:nvGrpSpPr>
            <p:grpSpPr>
              <a:xfrm rot="10800000">
                <a:off x="4857056" y="4291799"/>
                <a:ext cx="1146446" cy="623412"/>
                <a:chOff x="6449650" y="376500"/>
                <a:chExt cx="1627550" cy="885025"/>
              </a:xfrm>
            </p:grpSpPr>
            <p:sp>
              <p:nvSpPr>
                <p:cNvPr id="1188" name="Google Shape;1188;p8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9" name="Google Shape;1189;p8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0" name="Google Shape;1190;p8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94" name="Google Shape;1194;p8"/>
              <p:cNvGrpSpPr/>
              <p:nvPr/>
            </p:nvGrpSpPr>
            <p:grpSpPr>
              <a:xfrm rot="10800000">
                <a:off x="5127214" y="37331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1195" name="Google Shape;1195;p8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5" name="Google Shape;1205;p8"/>
              <p:cNvGrpSpPr/>
              <p:nvPr/>
            </p:nvGrpSpPr>
            <p:grpSpPr>
              <a:xfrm rot="10800000">
                <a:off x="5622624" y="4254499"/>
                <a:ext cx="901941" cy="889094"/>
                <a:chOff x="5918300" y="218850"/>
                <a:chExt cx="986375" cy="972325"/>
              </a:xfrm>
            </p:grpSpPr>
            <p:sp>
              <p:nvSpPr>
                <p:cNvPr id="1206" name="Google Shape;1206;p8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7" name="Google Shape;1207;p8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8" name="Google Shape;1208;p8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9" name="Google Shape;1209;p8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0" name="Google Shape;1210;p8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8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8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8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8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8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8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8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8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8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8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8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2" name="Google Shape;1222;p8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3" name="Google Shape;1223;p8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4" name="Google Shape;1224;p8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5" name="Google Shape;1225;p8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6" name="Google Shape;1226;p8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7" name="Google Shape;1227;p8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8" name="Google Shape;1228;p8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9" name="Google Shape;1229;p8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0" name="Google Shape;1230;p8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1" name="Google Shape;1231;p8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2" name="Google Shape;1232;p8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3" name="Google Shape;1233;p8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4" name="Google Shape;1234;p8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5" name="Google Shape;1235;p8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6" name="Google Shape;1236;p8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7" name="Google Shape;1237;p8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8" name="Google Shape;1238;p8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39" name="Google Shape;1239;p8"/>
              <p:cNvGrpSpPr/>
              <p:nvPr/>
            </p:nvGrpSpPr>
            <p:grpSpPr>
              <a:xfrm flipH="1">
                <a:off x="6909553" y="4318619"/>
                <a:ext cx="789121" cy="760835"/>
                <a:chOff x="-142600" y="4343675"/>
                <a:chExt cx="1219850" cy="1176125"/>
              </a:xfrm>
            </p:grpSpPr>
            <p:sp>
              <p:nvSpPr>
                <p:cNvPr id="1240" name="Google Shape;1240;p8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8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8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8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8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8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46" name="Google Shape;1246;p8"/>
              <p:cNvGrpSpPr/>
              <p:nvPr/>
            </p:nvGrpSpPr>
            <p:grpSpPr>
              <a:xfrm flipH="1">
                <a:off x="6204756" y="4225837"/>
                <a:ext cx="1113088" cy="817471"/>
                <a:chOff x="446100" y="4200250"/>
                <a:chExt cx="1720650" cy="1263675"/>
              </a:xfrm>
            </p:grpSpPr>
            <p:sp>
              <p:nvSpPr>
                <p:cNvPr id="1247" name="Google Shape;1247;p8"/>
                <p:cNvSpPr/>
                <p:nvPr/>
              </p:nvSpPr>
              <p:spPr>
                <a:xfrm>
                  <a:off x="1162900" y="4295950"/>
                  <a:ext cx="1003850" cy="10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4" h="43050" extrusionOk="0">
                      <a:moveTo>
                        <a:pt x="11765" y="1"/>
                      </a:moveTo>
                      <a:cubicBezTo>
                        <a:pt x="10731" y="1"/>
                        <a:pt x="9655" y="415"/>
                        <a:pt x="8876" y="1125"/>
                      </a:cubicBezTo>
                      <a:cubicBezTo>
                        <a:pt x="7539" y="2371"/>
                        <a:pt x="6992" y="4286"/>
                        <a:pt x="6840" y="6140"/>
                      </a:cubicBezTo>
                      <a:cubicBezTo>
                        <a:pt x="6748" y="7964"/>
                        <a:pt x="6931" y="9818"/>
                        <a:pt x="6809" y="11642"/>
                      </a:cubicBezTo>
                      <a:cubicBezTo>
                        <a:pt x="6536" y="15806"/>
                        <a:pt x="4621" y="19636"/>
                        <a:pt x="2979" y="23466"/>
                      </a:cubicBezTo>
                      <a:cubicBezTo>
                        <a:pt x="1338" y="27326"/>
                        <a:pt x="1" y="31521"/>
                        <a:pt x="973" y="35594"/>
                      </a:cubicBezTo>
                      <a:cubicBezTo>
                        <a:pt x="2007" y="39636"/>
                        <a:pt x="6141" y="42737"/>
                        <a:pt x="10669" y="43010"/>
                      </a:cubicBezTo>
                      <a:cubicBezTo>
                        <a:pt x="11098" y="43037"/>
                        <a:pt x="11524" y="43049"/>
                        <a:pt x="11950" y="43049"/>
                      </a:cubicBezTo>
                      <a:cubicBezTo>
                        <a:pt x="18352" y="43049"/>
                        <a:pt x="24460" y="40146"/>
                        <a:pt x="30275" y="37296"/>
                      </a:cubicBezTo>
                      <a:cubicBezTo>
                        <a:pt x="32767" y="36080"/>
                        <a:pt x="35320" y="34834"/>
                        <a:pt x="37175" y="32797"/>
                      </a:cubicBezTo>
                      <a:cubicBezTo>
                        <a:pt x="39029" y="30730"/>
                        <a:pt x="40153" y="27721"/>
                        <a:pt x="39120" y="25137"/>
                      </a:cubicBezTo>
                      <a:cubicBezTo>
                        <a:pt x="37965" y="22189"/>
                        <a:pt x="34469" y="20578"/>
                        <a:pt x="33375" y="17630"/>
                      </a:cubicBezTo>
                      <a:cubicBezTo>
                        <a:pt x="32554" y="15411"/>
                        <a:pt x="32950" y="12493"/>
                        <a:pt x="30974" y="11216"/>
                      </a:cubicBezTo>
                      <a:cubicBezTo>
                        <a:pt x="29241" y="10031"/>
                        <a:pt x="26566" y="11064"/>
                        <a:pt x="24986" y="9697"/>
                      </a:cubicBezTo>
                      <a:cubicBezTo>
                        <a:pt x="23253" y="8207"/>
                        <a:pt x="23922" y="4894"/>
                        <a:pt x="21946" y="3769"/>
                      </a:cubicBezTo>
                      <a:cubicBezTo>
                        <a:pt x="21483" y="3501"/>
                        <a:pt x="20973" y="3415"/>
                        <a:pt x="20443" y="3415"/>
                      </a:cubicBezTo>
                      <a:cubicBezTo>
                        <a:pt x="19509" y="3415"/>
                        <a:pt x="18510" y="3680"/>
                        <a:pt x="17578" y="3680"/>
                      </a:cubicBezTo>
                      <a:cubicBezTo>
                        <a:pt x="17061" y="3680"/>
                        <a:pt x="16564" y="3598"/>
                        <a:pt x="16110" y="3344"/>
                      </a:cubicBezTo>
                      <a:cubicBezTo>
                        <a:pt x="15138" y="2766"/>
                        <a:pt x="14742" y="1520"/>
                        <a:pt x="13891" y="760"/>
                      </a:cubicBezTo>
                      <a:cubicBezTo>
                        <a:pt x="13303" y="237"/>
                        <a:pt x="12546" y="1"/>
                        <a:pt x="117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8" name="Google Shape;1248;p8"/>
                <p:cNvSpPr/>
                <p:nvPr/>
              </p:nvSpPr>
              <p:spPr>
                <a:xfrm>
                  <a:off x="446100" y="4200250"/>
                  <a:ext cx="1037300" cy="109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2" h="43765" extrusionOk="0">
                      <a:moveTo>
                        <a:pt x="12294" y="0"/>
                      </a:moveTo>
                      <a:cubicBezTo>
                        <a:pt x="11244" y="0"/>
                        <a:pt x="10341" y="914"/>
                        <a:pt x="9788" y="1853"/>
                      </a:cubicBezTo>
                      <a:cubicBezTo>
                        <a:pt x="9180" y="2856"/>
                        <a:pt x="8664" y="4041"/>
                        <a:pt x="7600" y="4588"/>
                      </a:cubicBezTo>
                      <a:cubicBezTo>
                        <a:pt x="6475" y="5135"/>
                        <a:pt x="5077" y="4801"/>
                        <a:pt x="3952" y="5348"/>
                      </a:cubicBezTo>
                      <a:cubicBezTo>
                        <a:pt x="2767" y="5895"/>
                        <a:pt x="2189" y="7233"/>
                        <a:pt x="1825" y="8479"/>
                      </a:cubicBezTo>
                      <a:cubicBezTo>
                        <a:pt x="1" y="14528"/>
                        <a:pt x="548" y="21215"/>
                        <a:pt x="3071" y="27020"/>
                      </a:cubicBezTo>
                      <a:cubicBezTo>
                        <a:pt x="5563" y="32856"/>
                        <a:pt x="10032" y="37750"/>
                        <a:pt x="15412" y="41063"/>
                      </a:cubicBezTo>
                      <a:cubicBezTo>
                        <a:pt x="17539" y="42340"/>
                        <a:pt x="19849" y="43434"/>
                        <a:pt x="22342" y="43707"/>
                      </a:cubicBezTo>
                      <a:cubicBezTo>
                        <a:pt x="22682" y="43746"/>
                        <a:pt x="23027" y="43764"/>
                        <a:pt x="23369" y="43764"/>
                      </a:cubicBezTo>
                      <a:cubicBezTo>
                        <a:pt x="25442" y="43764"/>
                        <a:pt x="27456" y="43105"/>
                        <a:pt x="28239" y="42400"/>
                      </a:cubicBezTo>
                      <a:cubicBezTo>
                        <a:pt x="32220" y="38662"/>
                        <a:pt x="34561" y="33525"/>
                        <a:pt x="36172" y="28327"/>
                      </a:cubicBezTo>
                      <a:cubicBezTo>
                        <a:pt x="37752" y="23130"/>
                        <a:pt x="38756" y="17719"/>
                        <a:pt x="40458" y="12552"/>
                      </a:cubicBezTo>
                      <a:cubicBezTo>
                        <a:pt x="40944" y="11123"/>
                        <a:pt x="41491" y="9664"/>
                        <a:pt x="41491" y="8145"/>
                      </a:cubicBezTo>
                      <a:cubicBezTo>
                        <a:pt x="41491" y="6625"/>
                        <a:pt x="40792" y="5044"/>
                        <a:pt x="39455" y="4345"/>
                      </a:cubicBezTo>
                      <a:cubicBezTo>
                        <a:pt x="38997" y="4127"/>
                        <a:pt x="38530" y="4037"/>
                        <a:pt x="38054" y="4037"/>
                      </a:cubicBezTo>
                      <a:cubicBezTo>
                        <a:pt x="35906" y="4037"/>
                        <a:pt x="33595" y="5864"/>
                        <a:pt x="31290" y="5864"/>
                      </a:cubicBezTo>
                      <a:cubicBezTo>
                        <a:pt x="31124" y="5864"/>
                        <a:pt x="30958" y="5855"/>
                        <a:pt x="30792" y="5834"/>
                      </a:cubicBezTo>
                      <a:cubicBezTo>
                        <a:pt x="28907" y="5591"/>
                        <a:pt x="27509" y="3980"/>
                        <a:pt x="26141" y="2643"/>
                      </a:cubicBezTo>
                      <a:cubicBezTo>
                        <a:pt x="25045" y="1571"/>
                        <a:pt x="23578" y="558"/>
                        <a:pt x="22115" y="558"/>
                      </a:cubicBezTo>
                      <a:cubicBezTo>
                        <a:pt x="21753" y="558"/>
                        <a:pt x="21391" y="620"/>
                        <a:pt x="21035" y="758"/>
                      </a:cubicBezTo>
                      <a:cubicBezTo>
                        <a:pt x="19502" y="1344"/>
                        <a:pt x="18429" y="3208"/>
                        <a:pt x="16901" y="3208"/>
                      </a:cubicBezTo>
                      <a:cubicBezTo>
                        <a:pt x="16763" y="3208"/>
                        <a:pt x="16622" y="3192"/>
                        <a:pt x="16475" y="3160"/>
                      </a:cubicBezTo>
                      <a:cubicBezTo>
                        <a:pt x="14804" y="2825"/>
                        <a:pt x="14287" y="333"/>
                        <a:pt x="12615" y="29"/>
                      </a:cubicBezTo>
                      <a:cubicBezTo>
                        <a:pt x="12507" y="9"/>
                        <a:pt x="12399" y="0"/>
                        <a:pt x="122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9" name="Google Shape;1249;p8"/>
                <p:cNvSpPr/>
                <p:nvPr/>
              </p:nvSpPr>
              <p:spPr>
                <a:xfrm>
                  <a:off x="1265475" y="4916625"/>
                  <a:ext cx="750700" cy="5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8" h="20569" extrusionOk="0">
                      <a:moveTo>
                        <a:pt x="29897" y="0"/>
                      </a:moveTo>
                      <a:cubicBezTo>
                        <a:pt x="29890" y="0"/>
                        <a:pt x="29884" y="2"/>
                        <a:pt x="29880" y="7"/>
                      </a:cubicBezTo>
                      <a:cubicBezTo>
                        <a:pt x="25564" y="3715"/>
                        <a:pt x="20944" y="6997"/>
                        <a:pt x="16141" y="9976"/>
                      </a:cubicBezTo>
                      <a:cubicBezTo>
                        <a:pt x="11308" y="12925"/>
                        <a:pt x="6293" y="15569"/>
                        <a:pt x="1156" y="17879"/>
                      </a:cubicBezTo>
                      <a:cubicBezTo>
                        <a:pt x="0" y="18402"/>
                        <a:pt x="688" y="20569"/>
                        <a:pt x="1866" y="20569"/>
                      </a:cubicBezTo>
                      <a:cubicBezTo>
                        <a:pt x="1989" y="20569"/>
                        <a:pt x="2118" y="20545"/>
                        <a:pt x="2250" y="20493"/>
                      </a:cubicBezTo>
                      <a:cubicBezTo>
                        <a:pt x="7691" y="18457"/>
                        <a:pt x="12798" y="15447"/>
                        <a:pt x="17387" y="11922"/>
                      </a:cubicBezTo>
                      <a:cubicBezTo>
                        <a:pt x="22007" y="8365"/>
                        <a:pt x="26172" y="4353"/>
                        <a:pt x="30002" y="128"/>
                      </a:cubicBezTo>
                      <a:cubicBezTo>
                        <a:pt x="30028" y="76"/>
                        <a:pt x="29941" y="0"/>
                        <a:pt x="298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0" name="Google Shape;1250;p8"/>
                <p:cNvSpPr/>
                <p:nvPr/>
              </p:nvSpPr>
              <p:spPr>
                <a:xfrm>
                  <a:off x="1208400" y="4783650"/>
                  <a:ext cx="655050" cy="6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5740" extrusionOk="0">
                      <a:moveTo>
                        <a:pt x="26071" y="0"/>
                      </a:moveTo>
                      <a:cubicBezTo>
                        <a:pt x="26064" y="0"/>
                        <a:pt x="26058" y="2"/>
                        <a:pt x="26053" y="6"/>
                      </a:cubicBezTo>
                      <a:cubicBezTo>
                        <a:pt x="18363" y="8487"/>
                        <a:pt x="9822" y="16177"/>
                        <a:pt x="947" y="23259"/>
                      </a:cubicBezTo>
                      <a:cubicBezTo>
                        <a:pt x="0" y="24026"/>
                        <a:pt x="990" y="25740"/>
                        <a:pt x="2052" y="25740"/>
                      </a:cubicBezTo>
                      <a:cubicBezTo>
                        <a:pt x="2253" y="25740"/>
                        <a:pt x="2456" y="25679"/>
                        <a:pt x="2649" y="25539"/>
                      </a:cubicBezTo>
                      <a:cubicBezTo>
                        <a:pt x="7390" y="22195"/>
                        <a:pt x="11646" y="18122"/>
                        <a:pt x="15537" y="13806"/>
                      </a:cubicBezTo>
                      <a:cubicBezTo>
                        <a:pt x="19397" y="9429"/>
                        <a:pt x="22862" y="4809"/>
                        <a:pt x="26175" y="97"/>
                      </a:cubicBezTo>
                      <a:cubicBezTo>
                        <a:pt x="26201" y="71"/>
                        <a:pt x="26115" y="0"/>
                        <a:pt x="260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1" name="Google Shape;1251;p8"/>
                <p:cNvSpPr/>
                <p:nvPr/>
              </p:nvSpPr>
              <p:spPr>
                <a:xfrm>
                  <a:off x="1157225" y="4641500"/>
                  <a:ext cx="635425" cy="76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7" h="30650" extrusionOk="0">
                      <a:moveTo>
                        <a:pt x="25333" y="0"/>
                      </a:moveTo>
                      <a:cubicBezTo>
                        <a:pt x="25313" y="0"/>
                        <a:pt x="25292" y="11"/>
                        <a:pt x="25274" y="39"/>
                      </a:cubicBezTo>
                      <a:cubicBezTo>
                        <a:pt x="18556" y="10556"/>
                        <a:pt x="10197" y="19948"/>
                        <a:pt x="927" y="28185"/>
                      </a:cubicBezTo>
                      <a:cubicBezTo>
                        <a:pt x="1" y="29036"/>
                        <a:pt x="991" y="30650"/>
                        <a:pt x="2049" y="30650"/>
                      </a:cubicBezTo>
                      <a:cubicBezTo>
                        <a:pt x="2276" y="30650"/>
                        <a:pt x="2505" y="30576"/>
                        <a:pt x="2720" y="30404"/>
                      </a:cubicBezTo>
                      <a:cubicBezTo>
                        <a:pt x="7735" y="26392"/>
                        <a:pt x="12052" y="21620"/>
                        <a:pt x="15790" y="16452"/>
                      </a:cubicBezTo>
                      <a:cubicBezTo>
                        <a:pt x="19559" y="11285"/>
                        <a:pt x="22660" y="5723"/>
                        <a:pt x="25395" y="100"/>
                      </a:cubicBezTo>
                      <a:cubicBezTo>
                        <a:pt x="25416" y="57"/>
                        <a:pt x="25379" y="0"/>
                        <a:pt x="253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2" name="Google Shape;1252;p8"/>
                <p:cNvSpPr/>
                <p:nvPr/>
              </p:nvSpPr>
              <p:spPr>
                <a:xfrm>
                  <a:off x="1079725" y="4567375"/>
                  <a:ext cx="547950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8" h="33571" extrusionOk="0">
                      <a:moveTo>
                        <a:pt x="21846" y="0"/>
                      </a:moveTo>
                      <a:cubicBezTo>
                        <a:pt x="21819" y="0"/>
                        <a:pt x="21790" y="17"/>
                        <a:pt x="21778" y="55"/>
                      </a:cubicBezTo>
                      <a:cubicBezTo>
                        <a:pt x="19164" y="5831"/>
                        <a:pt x="16033" y="11302"/>
                        <a:pt x="12507" y="16499"/>
                      </a:cubicBezTo>
                      <a:cubicBezTo>
                        <a:pt x="8951" y="21697"/>
                        <a:pt x="5060" y="26591"/>
                        <a:pt x="835" y="31241"/>
                      </a:cubicBezTo>
                      <a:cubicBezTo>
                        <a:pt x="0" y="32172"/>
                        <a:pt x="1019" y="33570"/>
                        <a:pt x="2069" y="33570"/>
                      </a:cubicBezTo>
                      <a:cubicBezTo>
                        <a:pt x="2357" y="33570"/>
                        <a:pt x="2647" y="33465"/>
                        <a:pt x="2902" y="33217"/>
                      </a:cubicBezTo>
                      <a:cubicBezTo>
                        <a:pt x="7522" y="28658"/>
                        <a:pt x="11322" y="23338"/>
                        <a:pt x="14452" y="17715"/>
                      </a:cubicBezTo>
                      <a:cubicBezTo>
                        <a:pt x="17522" y="12062"/>
                        <a:pt x="19954" y="6074"/>
                        <a:pt x="21899" y="86"/>
                      </a:cubicBezTo>
                      <a:cubicBezTo>
                        <a:pt x="21917" y="33"/>
                        <a:pt x="21883" y="0"/>
                        <a:pt x="218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3" name="Google Shape;1253;p8"/>
                <p:cNvSpPr/>
                <p:nvPr/>
              </p:nvSpPr>
              <p:spPr>
                <a:xfrm>
                  <a:off x="1047250" y="4536975"/>
                  <a:ext cx="448200" cy="8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8" h="33788" extrusionOk="0">
                      <a:moveTo>
                        <a:pt x="17856" y="0"/>
                      </a:moveTo>
                      <a:cubicBezTo>
                        <a:pt x="17829" y="0"/>
                        <a:pt x="17801" y="17"/>
                        <a:pt x="17788" y="56"/>
                      </a:cubicBezTo>
                      <a:cubicBezTo>
                        <a:pt x="13563" y="11363"/>
                        <a:pt x="7605" y="21910"/>
                        <a:pt x="645" y="31667"/>
                      </a:cubicBezTo>
                      <a:cubicBezTo>
                        <a:pt x="0" y="32588"/>
                        <a:pt x="1081" y="33787"/>
                        <a:pt x="2040" y="33787"/>
                      </a:cubicBezTo>
                      <a:cubicBezTo>
                        <a:pt x="2348" y="33787"/>
                        <a:pt x="2642" y="33664"/>
                        <a:pt x="2864" y="33369"/>
                      </a:cubicBezTo>
                      <a:cubicBezTo>
                        <a:pt x="6724" y="28567"/>
                        <a:pt x="9824" y="23156"/>
                        <a:pt x="12256" y="17472"/>
                      </a:cubicBezTo>
                      <a:cubicBezTo>
                        <a:pt x="14688" y="11819"/>
                        <a:pt x="16451" y="5983"/>
                        <a:pt x="17909" y="86"/>
                      </a:cubicBezTo>
                      <a:cubicBezTo>
                        <a:pt x="17927" y="33"/>
                        <a:pt x="17893" y="0"/>
                        <a:pt x="178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4" name="Google Shape;1254;p8"/>
                <p:cNvSpPr/>
                <p:nvPr/>
              </p:nvSpPr>
              <p:spPr>
                <a:xfrm>
                  <a:off x="644650" y="4436900"/>
                  <a:ext cx="480050" cy="87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" h="34982" extrusionOk="0">
                      <a:moveTo>
                        <a:pt x="96" y="1"/>
                      </a:moveTo>
                      <a:cubicBezTo>
                        <a:pt x="61" y="1"/>
                        <a:pt x="31" y="16"/>
                        <a:pt x="31" y="46"/>
                      </a:cubicBezTo>
                      <a:cubicBezTo>
                        <a:pt x="1" y="6551"/>
                        <a:pt x="1460" y="13177"/>
                        <a:pt x="4256" y="19165"/>
                      </a:cubicBezTo>
                      <a:cubicBezTo>
                        <a:pt x="7083" y="25153"/>
                        <a:pt x="11217" y="30594"/>
                        <a:pt x="16414" y="34697"/>
                      </a:cubicBezTo>
                      <a:cubicBezTo>
                        <a:pt x="16665" y="34897"/>
                        <a:pt x="16928" y="34982"/>
                        <a:pt x="17181" y="34982"/>
                      </a:cubicBezTo>
                      <a:cubicBezTo>
                        <a:pt x="18278" y="34982"/>
                        <a:pt x="19201" y="33385"/>
                        <a:pt x="18238" y="32570"/>
                      </a:cubicBezTo>
                      <a:cubicBezTo>
                        <a:pt x="13588" y="28436"/>
                        <a:pt x="9515" y="23633"/>
                        <a:pt x="6323" y="18192"/>
                      </a:cubicBezTo>
                      <a:cubicBezTo>
                        <a:pt x="3131" y="12721"/>
                        <a:pt x="852" y="6521"/>
                        <a:pt x="183" y="46"/>
                      </a:cubicBezTo>
                      <a:cubicBezTo>
                        <a:pt x="168" y="16"/>
                        <a:pt x="130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5" name="Google Shape;1255;p8"/>
                <p:cNvSpPr/>
                <p:nvPr/>
              </p:nvSpPr>
              <p:spPr>
                <a:xfrm>
                  <a:off x="833875" y="4562275"/>
                  <a:ext cx="347300" cy="7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29484" extrusionOk="0">
                      <a:moveTo>
                        <a:pt x="532" y="1"/>
                      </a:moveTo>
                      <a:cubicBezTo>
                        <a:pt x="494" y="1"/>
                        <a:pt x="456" y="16"/>
                        <a:pt x="456" y="47"/>
                      </a:cubicBezTo>
                      <a:cubicBezTo>
                        <a:pt x="0" y="5305"/>
                        <a:pt x="760" y="10685"/>
                        <a:pt x="2584" y="15761"/>
                      </a:cubicBezTo>
                      <a:cubicBezTo>
                        <a:pt x="4408" y="20807"/>
                        <a:pt x="7326" y="25488"/>
                        <a:pt x="11155" y="29226"/>
                      </a:cubicBezTo>
                      <a:cubicBezTo>
                        <a:pt x="11341" y="29406"/>
                        <a:pt x="11557" y="29483"/>
                        <a:pt x="11781" y="29483"/>
                      </a:cubicBezTo>
                      <a:cubicBezTo>
                        <a:pt x="12764" y="29483"/>
                        <a:pt x="13891" y="27994"/>
                        <a:pt x="13222" y="27251"/>
                      </a:cubicBezTo>
                      <a:cubicBezTo>
                        <a:pt x="9909" y="23542"/>
                        <a:pt x="6991" y="19469"/>
                        <a:pt x="4712" y="14910"/>
                      </a:cubicBezTo>
                      <a:cubicBezTo>
                        <a:pt x="2432" y="10351"/>
                        <a:pt x="882" y="5305"/>
                        <a:pt x="608" y="47"/>
                      </a:cubicBezTo>
                      <a:cubicBezTo>
                        <a:pt x="608" y="16"/>
                        <a:pt x="570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6" name="Google Shape;1256;p8"/>
                <p:cNvSpPr/>
                <p:nvPr/>
              </p:nvSpPr>
              <p:spPr>
                <a:xfrm>
                  <a:off x="975200" y="4323275"/>
                  <a:ext cx="213150" cy="9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" h="37685" extrusionOk="0">
                      <a:moveTo>
                        <a:pt x="1686" y="0"/>
                      </a:moveTo>
                      <a:cubicBezTo>
                        <a:pt x="1661" y="0"/>
                        <a:pt x="1642" y="10"/>
                        <a:pt x="1642" y="32"/>
                      </a:cubicBezTo>
                      <a:cubicBezTo>
                        <a:pt x="335" y="6111"/>
                        <a:pt x="1" y="12494"/>
                        <a:pt x="639" y="18786"/>
                      </a:cubicBezTo>
                      <a:cubicBezTo>
                        <a:pt x="1247" y="25078"/>
                        <a:pt x="2888" y="31279"/>
                        <a:pt x="5502" y="37023"/>
                      </a:cubicBezTo>
                      <a:cubicBezTo>
                        <a:pt x="5721" y="37490"/>
                        <a:pt x="6138" y="37684"/>
                        <a:pt x="6581" y="37684"/>
                      </a:cubicBezTo>
                      <a:cubicBezTo>
                        <a:pt x="7495" y="37684"/>
                        <a:pt x="8525" y="36860"/>
                        <a:pt x="8177" y="35899"/>
                      </a:cubicBezTo>
                      <a:cubicBezTo>
                        <a:pt x="5958" y="30276"/>
                        <a:pt x="4104" y="24500"/>
                        <a:pt x="2919" y="18512"/>
                      </a:cubicBezTo>
                      <a:cubicBezTo>
                        <a:pt x="1764" y="12494"/>
                        <a:pt x="1217" y="6263"/>
                        <a:pt x="1794" y="93"/>
                      </a:cubicBezTo>
                      <a:cubicBezTo>
                        <a:pt x="1794" y="34"/>
                        <a:pt x="1731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8"/>
                <p:cNvSpPr/>
                <p:nvPr/>
              </p:nvSpPr>
              <p:spPr>
                <a:xfrm>
                  <a:off x="1135550" y="4439350"/>
                  <a:ext cx="177600" cy="8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32738" extrusionOk="0">
                      <a:moveTo>
                        <a:pt x="7007" y="1"/>
                      </a:moveTo>
                      <a:cubicBezTo>
                        <a:pt x="6988" y="1"/>
                        <a:pt x="6970" y="12"/>
                        <a:pt x="6961" y="39"/>
                      </a:cubicBezTo>
                      <a:cubicBezTo>
                        <a:pt x="4104" y="4720"/>
                        <a:pt x="2098" y="9948"/>
                        <a:pt x="1064" y="15389"/>
                      </a:cubicBezTo>
                      <a:cubicBezTo>
                        <a:pt x="61" y="20830"/>
                        <a:pt x="0" y="26484"/>
                        <a:pt x="1064" y="31924"/>
                      </a:cubicBezTo>
                      <a:cubicBezTo>
                        <a:pt x="1176" y="32497"/>
                        <a:pt x="1695" y="32738"/>
                        <a:pt x="2261" y="32738"/>
                      </a:cubicBezTo>
                      <a:cubicBezTo>
                        <a:pt x="3078" y="32738"/>
                        <a:pt x="3993" y="32235"/>
                        <a:pt x="3921" y="31499"/>
                      </a:cubicBezTo>
                      <a:cubicBezTo>
                        <a:pt x="3253" y="26332"/>
                        <a:pt x="2949" y="21073"/>
                        <a:pt x="3344" y="15754"/>
                      </a:cubicBezTo>
                      <a:cubicBezTo>
                        <a:pt x="3739" y="10435"/>
                        <a:pt x="4864" y="5085"/>
                        <a:pt x="7083" y="100"/>
                      </a:cubicBezTo>
                      <a:cubicBezTo>
                        <a:pt x="7104" y="58"/>
                        <a:pt x="7051" y="1"/>
                        <a:pt x="70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8"/>
                <p:cNvSpPr/>
                <p:nvPr/>
              </p:nvSpPr>
              <p:spPr>
                <a:xfrm>
                  <a:off x="1048150" y="4444050"/>
                  <a:ext cx="151750" cy="7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1779" extrusionOk="0">
                      <a:moveTo>
                        <a:pt x="2178" y="1"/>
                      </a:moveTo>
                      <a:cubicBezTo>
                        <a:pt x="2151" y="1"/>
                        <a:pt x="2129" y="11"/>
                        <a:pt x="2129" y="34"/>
                      </a:cubicBezTo>
                      <a:cubicBezTo>
                        <a:pt x="700" y="5049"/>
                        <a:pt x="1" y="10368"/>
                        <a:pt x="153" y="15657"/>
                      </a:cubicBezTo>
                      <a:cubicBezTo>
                        <a:pt x="305" y="20946"/>
                        <a:pt x="1308" y="26265"/>
                        <a:pt x="3132" y="31189"/>
                      </a:cubicBezTo>
                      <a:cubicBezTo>
                        <a:pt x="3284" y="31606"/>
                        <a:pt x="3675" y="31778"/>
                        <a:pt x="4115" y="31778"/>
                      </a:cubicBezTo>
                      <a:cubicBezTo>
                        <a:pt x="4993" y="31778"/>
                        <a:pt x="6069" y="31097"/>
                        <a:pt x="5867" y="30308"/>
                      </a:cubicBezTo>
                      <a:cubicBezTo>
                        <a:pt x="4408" y="25505"/>
                        <a:pt x="3192" y="20581"/>
                        <a:pt x="2493" y="15536"/>
                      </a:cubicBezTo>
                      <a:cubicBezTo>
                        <a:pt x="1764" y="10490"/>
                        <a:pt x="1581" y="5232"/>
                        <a:pt x="2280" y="64"/>
                      </a:cubicBezTo>
                      <a:cubicBezTo>
                        <a:pt x="2280" y="27"/>
                        <a:pt x="2222" y="1"/>
                        <a:pt x="21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8"/>
                <p:cNvSpPr/>
                <p:nvPr/>
              </p:nvSpPr>
              <p:spPr>
                <a:xfrm>
                  <a:off x="681125" y="4466425"/>
                  <a:ext cx="447525" cy="78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1" h="31267" extrusionOk="0">
                      <a:moveTo>
                        <a:pt x="70" y="0"/>
                      </a:moveTo>
                      <a:cubicBezTo>
                        <a:pt x="32" y="0"/>
                        <a:pt x="1" y="15"/>
                        <a:pt x="1" y="51"/>
                      </a:cubicBezTo>
                      <a:cubicBezTo>
                        <a:pt x="609" y="5826"/>
                        <a:pt x="2220" y="11540"/>
                        <a:pt x="4773" y="16799"/>
                      </a:cubicBezTo>
                      <a:cubicBezTo>
                        <a:pt x="7356" y="22088"/>
                        <a:pt x="10852" y="26951"/>
                        <a:pt x="15107" y="30993"/>
                      </a:cubicBezTo>
                      <a:cubicBezTo>
                        <a:pt x="15310" y="31184"/>
                        <a:pt x="15544" y="31266"/>
                        <a:pt x="15782" y="31266"/>
                      </a:cubicBezTo>
                      <a:cubicBezTo>
                        <a:pt x="16796" y="31266"/>
                        <a:pt x="17901" y="29788"/>
                        <a:pt x="17113" y="28927"/>
                      </a:cubicBezTo>
                      <a:cubicBezTo>
                        <a:pt x="13314" y="24854"/>
                        <a:pt x="9788" y="20537"/>
                        <a:pt x="6809" y="15704"/>
                      </a:cubicBezTo>
                      <a:cubicBezTo>
                        <a:pt x="3861" y="10902"/>
                        <a:pt x="1460" y="5644"/>
                        <a:pt x="153" y="20"/>
                      </a:cubicBezTo>
                      <a:cubicBezTo>
                        <a:pt x="127" y="8"/>
                        <a:pt x="97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8"/>
                <p:cNvSpPr/>
                <p:nvPr/>
              </p:nvSpPr>
              <p:spPr>
                <a:xfrm>
                  <a:off x="891625" y="4545275"/>
                  <a:ext cx="235900" cy="6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6" h="26194" extrusionOk="0">
                      <a:moveTo>
                        <a:pt x="257" y="0"/>
                      </a:moveTo>
                      <a:cubicBezTo>
                        <a:pt x="219" y="0"/>
                        <a:pt x="183" y="25"/>
                        <a:pt x="183" y="58"/>
                      </a:cubicBezTo>
                      <a:cubicBezTo>
                        <a:pt x="0" y="4496"/>
                        <a:pt x="426" y="9025"/>
                        <a:pt x="1490" y="13402"/>
                      </a:cubicBezTo>
                      <a:cubicBezTo>
                        <a:pt x="2554" y="17748"/>
                        <a:pt x="4256" y="22003"/>
                        <a:pt x="6566" y="25864"/>
                      </a:cubicBezTo>
                      <a:cubicBezTo>
                        <a:pt x="6704" y="26097"/>
                        <a:pt x="6948" y="26194"/>
                        <a:pt x="7231" y="26194"/>
                      </a:cubicBezTo>
                      <a:cubicBezTo>
                        <a:pt x="8131" y="26194"/>
                        <a:pt x="9435" y="25220"/>
                        <a:pt x="9089" y="24526"/>
                      </a:cubicBezTo>
                      <a:cubicBezTo>
                        <a:pt x="7174" y="20696"/>
                        <a:pt x="5320" y="16836"/>
                        <a:pt x="3709" y="12794"/>
                      </a:cubicBezTo>
                      <a:cubicBezTo>
                        <a:pt x="2158" y="8721"/>
                        <a:pt x="882" y="4465"/>
                        <a:pt x="335" y="58"/>
                      </a:cubicBezTo>
                      <a:cubicBezTo>
                        <a:pt x="321" y="17"/>
                        <a:pt x="289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1" name="Google Shape;1261;p8"/>
                <p:cNvSpPr/>
                <p:nvPr/>
              </p:nvSpPr>
              <p:spPr>
                <a:xfrm>
                  <a:off x="1189500" y="4528150"/>
                  <a:ext cx="188250" cy="6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27079" extrusionOk="0">
                      <a:moveTo>
                        <a:pt x="7431" y="1"/>
                      </a:moveTo>
                      <a:cubicBezTo>
                        <a:pt x="7412" y="1"/>
                        <a:pt x="7395" y="4"/>
                        <a:pt x="7387" y="13"/>
                      </a:cubicBezTo>
                      <a:cubicBezTo>
                        <a:pt x="5259" y="3965"/>
                        <a:pt x="3222" y="8068"/>
                        <a:pt x="1794" y="12476"/>
                      </a:cubicBezTo>
                      <a:cubicBezTo>
                        <a:pt x="1125" y="14694"/>
                        <a:pt x="548" y="16974"/>
                        <a:pt x="274" y="19315"/>
                      </a:cubicBezTo>
                      <a:cubicBezTo>
                        <a:pt x="0" y="21625"/>
                        <a:pt x="0" y="24026"/>
                        <a:pt x="365" y="26397"/>
                      </a:cubicBezTo>
                      <a:cubicBezTo>
                        <a:pt x="428" y="26877"/>
                        <a:pt x="937" y="27078"/>
                        <a:pt x="1505" y="27078"/>
                      </a:cubicBezTo>
                      <a:cubicBezTo>
                        <a:pt x="2302" y="27078"/>
                        <a:pt x="3215" y="26679"/>
                        <a:pt x="3162" y="26093"/>
                      </a:cubicBezTo>
                      <a:cubicBezTo>
                        <a:pt x="2858" y="21837"/>
                        <a:pt x="3222" y="17521"/>
                        <a:pt x="4013" y="13114"/>
                      </a:cubicBezTo>
                      <a:cubicBezTo>
                        <a:pt x="4803" y="8707"/>
                        <a:pt x="6049" y="4299"/>
                        <a:pt x="7508" y="44"/>
                      </a:cubicBezTo>
                      <a:cubicBezTo>
                        <a:pt x="7530" y="22"/>
                        <a:pt x="7475" y="1"/>
                        <a:pt x="7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2" name="Google Shape;1262;p8"/>
                <p:cNvSpPr/>
                <p:nvPr/>
              </p:nvSpPr>
              <p:spPr>
                <a:xfrm>
                  <a:off x="1097550" y="4422550"/>
                  <a:ext cx="113050" cy="7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2" h="29474" extrusionOk="0">
                      <a:moveTo>
                        <a:pt x="4417" y="0"/>
                      </a:moveTo>
                      <a:cubicBezTo>
                        <a:pt x="4400" y="0"/>
                        <a:pt x="4386" y="4"/>
                        <a:pt x="4378" y="12"/>
                      </a:cubicBezTo>
                      <a:cubicBezTo>
                        <a:pt x="2402" y="4420"/>
                        <a:pt x="1064" y="9222"/>
                        <a:pt x="548" y="14116"/>
                      </a:cubicBezTo>
                      <a:cubicBezTo>
                        <a:pt x="1" y="18979"/>
                        <a:pt x="244" y="23995"/>
                        <a:pt x="1338" y="28797"/>
                      </a:cubicBezTo>
                      <a:cubicBezTo>
                        <a:pt x="1445" y="29272"/>
                        <a:pt x="1928" y="29473"/>
                        <a:pt x="2462" y="29473"/>
                      </a:cubicBezTo>
                      <a:cubicBezTo>
                        <a:pt x="3295" y="29473"/>
                        <a:pt x="4252" y="28984"/>
                        <a:pt x="4104" y="28280"/>
                      </a:cubicBezTo>
                      <a:cubicBezTo>
                        <a:pt x="3435" y="23691"/>
                        <a:pt x="2888" y="19070"/>
                        <a:pt x="2827" y="14298"/>
                      </a:cubicBezTo>
                      <a:cubicBezTo>
                        <a:pt x="2736" y="9557"/>
                        <a:pt x="3192" y="4724"/>
                        <a:pt x="4499" y="73"/>
                      </a:cubicBezTo>
                      <a:cubicBezTo>
                        <a:pt x="4521" y="29"/>
                        <a:pt x="4462" y="0"/>
                        <a:pt x="44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3" name="Google Shape;1263;p8"/>
                <p:cNvSpPr/>
                <p:nvPr/>
              </p:nvSpPr>
              <p:spPr>
                <a:xfrm>
                  <a:off x="1205650" y="4653650"/>
                  <a:ext cx="552900" cy="6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6" h="26029" extrusionOk="0">
                      <a:moveTo>
                        <a:pt x="21993" y="1"/>
                      </a:moveTo>
                      <a:cubicBezTo>
                        <a:pt x="21983" y="1"/>
                        <a:pt x="21974" y="3"/>
                        <a:pt x="21969" y="9"/>
                      </a:cubicBezTo>
                      <a:cubicBezTo>
                        <a:pt x="15495" y="8398"/>
                        <a:pt x="8260" y="16240"/>
                        <a:pt x="783" y="23687"/>
                      </a:cubicBezTo>
                      <a:cubicBezTo>
                        <a:pt x="0" y="24470"/>
                        <a:pt x="1147" y="26028"/>
                        <a:pt x="2151" y="26028"/>
                      </a:cubicBezTo>
                      <a:cubicBezTo>
                        <a:pt x="2355" y="26028"/>
                        <a:pt x="2553" y="25964"/>
                        <a:pt x="2728" y="25814"/>
                      </a:cubicBezTo>
                      <a:cubicBezTo>
                        <a:pt x="6771" y="22228"/>
                        <a:pt x="10358" y="18094"/>
                        <a:pt x="13519" y="13717"/>
                      </a:cubicBezTo>
                      <a:cubicBezTo>
                        <a:pt x="16650" y="9310"/>
                        <a:pt x="19446" y="4720"/>
                        <a:pt x="22090" y="100"/>
                      </a:cubicBezTo>
                      <a:cubicBezTo>
                        <a:pt x="22115" y="50"/>
                        <a:pt x="22039" y="1"/>
                        <a:pt x="219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4" name="Google Shape;1264;p8"/>
                <p:cNvSpPr/>
                <p:nvPr/>
              </p:nvSpPr>
              <p:spPr>
                <a:xfrm>
                  <a:off x="1335875" y="4846725"/>
                  <a:ext cx="587500" cy="4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0" h="19693" extrusionOk="0">
                      <a:moveTo>
                        <a:pt x="23401" y="0"/>
                      </a:moveTo>
                      <a:cubicBezTo>
                        <a:pt x="23396" y="0"/>
                        <a:pt x="23390" y="2"/>
                        <a:pt x="23386" y="6"/>
                      </a:cubicBezTo>
                      <a:cubicBezTo>
                        <a:pt x="15848" y="5781"/>
                        <a:pt x="8219" y="11404"/>
                        <a:pt x="802" y="17210"/>
                      </a:cubicBezTo>
                      <a:cubicBezTo>
                        <a:pt x="0" y="17852"/>
                        <a:pt x="1150" y="19692"/>
                        <a:pt x="2100" y="19692"/>
                      </a:cubicBezTo>
                      <a:cubicBezTo>
                        <a:pt x="2230" y="19692"/>
                        <a:pt x="2357" y="19658"/>
                        <a:pt x="2474" y="19581"/>
                      </a:cubicBezTo>
                      <a:cubicBezTo>
                        <a:pt x="6425" y="16906"/>
                        <a:pt x="10073" y="13745"/>
                        <a:pt x="13507" y="10401"/>
                      </a:cubicBezTo>
                      <a:cubicBezTo>
                        <a:pt x="16942" y="7058"/>
                        <a:pt x="20195" y="3532"/>
                        <a:pt x="23447" y="128"/>
                      </a:cubicBezTo>
                      <a:cubicBezTo>
                        <a:pt x="23499" y="75"/>
                        <a:pt x="23439" y="0"/>
                        <a:pt x="234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5" name="Google Shape;1265;p8"/>
                <p:cNvSpPr/>
                <p:nvPr/>
              </p:nvSpPr>
              <p:spPr>
                <a:xfrm>
                  <a:off x="1427775" y="4767625"/>
                  <a:ext cx="371950" cy="4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8" h="17662" extrusionOk="0">
                      <a:moveTo>
                        <a:pt x="14789" y="1"/>
                      </a:moveTo>
                      <a:cubicBezTo>
                        <a:pt x="14778" y="1"/>
                        <a:pt x="14767" y="3"/>
                        <a:pt x="14756" y="9"/>
                      </a:cubicBezTo>
                      <a:cubicBezTo>
                        <a:pt x="9680" y="4903"/>
                        <a:pt x="4725" y="10040"/>
                        <a:pt x="439" y="15663"/>
                      </a:cubicBezTo>
                      <a:cubicBezTo>
                        <a:pt x="0" y="16257"/>
                        <a:pt x="1425" y="17662"/>
                        <a:pt x="2237" y="17662"/>
                      </a:cubicBezTo>
                      <a:cubicBezTo>
                        <a:pt x="2381" y="17662"/>
                        <a:pt x="2506" y="17618"/>
                        <a:pt x="2597" y="17517"/>
                      </a:cubicBezTo>
                      <a:cubicBezTo>
                        <a:pt x="7430" y="12350"/>
                        <a:pt x="10895" y="5936"/>
                        <a:pt x="14877" y="100"/>
                      </a:cubicBezTo>
                      <a:cubicBezTo>
                        <a:pt x="14877" y="51"/>
                        <a:pt x="14837" y="1"/>
                        <a:pt x="147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6" name="Google Shape;1266;p8"/>
                <p:cNvSpPr/>
                <p:nvPr/>
              </p:nvSpPr>
              <p:spPr>
                <a:xfrm>
                  <a:off x="723675" y="4419500"/>
                  <a:ext cx="294000" cy="6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7516" extrusionOk="0">
                      <a:moveTo>
                        <a:pt x="76" y="1"/>
                      </a:moveTo>
                      <a:cubicBezTo>
                        <a:pt x="38" y="1"/>
                        <a:pt x="1" y="23"/>
                        <a:pt x="1" y="74"/>
                      </a:cubicBezTo>
                      <a:cubicBezTo>
                        <a:pt x="1217" y="9466"/>
                        <a:pt x="4104" y="18828"/>
                        <a:pt x="8846" y="27126"/>
                      </a:cubicBezTo>
                      <a:cubicBezTo>
                        <a:pt x="9003" y="27401"/>
                        <a:pt x="9283" y="27516"/>
                        <a:pt x="9602" y="27516"/>
                      </a:cubicBezTo>
                      <a:cubicBezTo>
                        <a:pt x="10517" y="27516"/>
                        <a:pt x="11760" y="26577"/>
                        <a:pt x="11399" y="25788"/>
                      </a:cubicBezTo>
                      <a:cubicBezTo>
                        <a:pt x="9393" y="21624"/>
                        <a:pt x="7265" y="17460"/>
                        <a:pt x="5290" y="13204"/>
                      </a:cubicBezTo>
                      <a:cubicBezTo>
                        <a:pt x="3314" y="8949"/>
                        <a:pt x="1490" y="4603"/>
                        <a:pt x="153" y="43"/>
                      </a:cubicBezTo>
                      <a:cubicBezTo>
                        <a:pt x="139" y="16"/>
                        <a:pt x="107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7" name="Google Shape;1267;p8"/>
                <p:cNvSpPr/>
                <p:nvPr/>
              </p:nvSpPr>
              <p:spPr>
                <a:xfrm>
                  <a:off x="1249950" y="4560525"/>
                  <a:ext cx="332975" cy="5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9" h="23250" extrusionOk="0">
                      <a:moveTo>
                        <a:pt x="13219" y="0"/>
                      </a:moveTo>
                      <a:cubicBezTo>
                        <a:pt x="13201" y="0"/>
                        <a:pt x="13184" y="8"/>
                        <a:pt x="13175" y="25"/>
                      </a:cubicBezTo>
                      <a:cubicBezTo>
                        <a:pt x="8798" y="7108"/>
                        <a:pt x="4391" y="14220"/>
                        <a:pt x="409" y="21485"/>
                      </a:cubicBezTo>
                      <a:cubicBezTo>
                        <a:pt x="1" y="22206"/>
                        <a:pt x="1378" y="23250"/>
                        <a:pt x="2273" y="23250"/>
                      </a:cubicBezTo>
                      <a:cubicBezTo>
                        <a:pt x="2510" y="23250"/>
                        <a:pt x="2714" y="23176"/>
                        <a:pt x="2841" y="23004"/>
                      </a:cubicBezTo>
                      <a:cubicBezTo>
                        <a:pt x="5151" y="19509"/>
                        <a:pt x="7035" y="15710"/>
                        <a:pt x="8646" y="11819"/>
                      </a:cubicBezTo>
                      <a:cubicBezTo>
                        <a:pt x="10318" y="7928"/>
                        <a:pt x="11777" y="3977"/>
                        <a:pt x="13297" y="86"/>
                      </a:cubicBezTo>
                      <a:cubicBezTo>
                        <a:pt x="13318" y="43"/>
                        <a:pt x="13264" y="0"/>
                        <a:pt x="132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8" name="Google Shape;1268;p8"/>
                <p:cNvSpPr/>
                <p:nvPr/>
              </p:nvSpPr>
              <p:spPr>
                <a:xfrm>
                  <a:off x="887050" y="4628250"/>
                  <a:ext cx="737125" cy="6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5" h="27956" extrusionOk="0">
                      <a:moveTo>
                        <a:pt x="21138" y="1"/>
                      </a:moveTo>
                      <a:cubicBezTo>
                        <a:pt x="19419" y="1"/>
                        <a:pt x="17328" y="191"/>
                        <a:pt x="14773" y="538"/>
                      </a:cubicBezTo>
                      <a:cubicBezTo>
                        <a:pt x="13738" y="683"/>
                        <a:pt x="12831" y="729"/>
                        <a:pt x="12012" y="729"/>
                      </a:cubicBezTo>
                      <a:cubicBezTo>
                        <a:pt x="10533" y="729"/>
                        <a:pt x="9344" y="577"/>
                        <a:pt x="8214" y="577"/>
                      </a:cubicBezTo>
                      <a:cubicBezTo>
                        <a:pt x="5895" y="577"/>
                        <a:pt x="3825" y="1218"/>
                        <a:pt x="1" y="5128"/>
                      </a:cubicBezTo>
                      <a:cubicBezTo>
                        <a:pt x="1703" y="15858"/>
                        <a:pt x="5958" y="25675"/>
                        <a:pt x="15959" y="27955"/>
                      </a:cubicBezTo>
                      <a:cubicBezTo>
                        <a:pt x="23466" y="24095"/>
                        <a:pt x="28938" y="16496"/>
                        <a:pt x="29485" y="8198"/>
                      </a:cubicBezTo>
                      <a:cubicBezTo>
                        <a:pt x="28589" y="2279"/>
                        <a:pt x="27089" y="1"/>
                        <a:pt x="211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9" name="Google Shape;1269;p8"/>
                <p:cNvSpPr/>
                <p:nvPr/>
              </p:nvSpPr>
              <p:spPr>
                <a:xfrm>
                  <a:off x="637600" y="4720500"/>
                  <a:ext cx="1257650" cy="7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6" h="29706" extrusionOk="0">
                      <a:moveTo>
                        <a:pt x="13199" y="0"/>
                      </a:moveTo>
                      <a:cubicBezTo>
                        <a:pt x="11306" y="0"/>
                        <a:pt x="9297" y="574"/>
                        <a:pt x="7356" y="982"/>
                      </a:cubicBezTo>
                      <a:cubicBezTo>
                        <a:pt x="6749" y="1104"/>
                        <a:pt x="6141" y="1225"/>
                        <a:pt x="5533" y="1286"/>
                      </a:cubicBezTo>
                      <a:cubicBezTo>
                        <a:pt x="2341" y="1742"/>
                        <a:pt x="1" y="4630"/>
                        <a:pt x="244" y="7821"/>
                      </a:cubicBezTo>
                      <a:cubicBezTo>
                        <a:pt x="426" y="10678"/>
                        <a:pt x="1125" y="13475"/>
                        <a:pt x="2250" y="16119"/>
                      </a:cubicBezTo>
                      <a:cubicBezTo>
                        <a:pt x="2797" y="17365"/>
                        <a:pt x="3435" y="18551"/>
                        <a:pt x="4195" y="19675"/>
                      </a:cubicBezTo>
                      <a:cubicBezTo>
                        <a:pt x="5624" y="21925"/>
                        <a:pt x="7508" y="23961"/>
                        <a:pt x="9575" y="25603"/>
                      </a:cubicBezTo>
                      <a:cubicBezTo>
                        <a:pt x="12220" y="27639"/>
                        <a:pt x="15259" y="29128"/>
                        <a:pt x="18512" y="29554"/>
                      </a:cubicBezTo>
                      <a:cubicBezTo>
                        <a:pt x="19241" y="29676"/>
                        <a:pt x="20001" y="29706"/>
                        <a:pt x="20731" y="29706"/>
                      </a:cubicBezTo>
                      <a:cubicBezTo>
                        <a:pt x="22342" y="29706"/>
                        <a:pt x="23922" y="29402"/>
                        <a:pt x="25472" y="28946"/>
                      </a:cubicBezTo>
                      <a:cubicBezTo>
                        <a:pt x="27630" y="28247"/>
                        <a:pt x="29728" y="27244"/>
                        <a:pt x="31703" y="25967"/>
                      </a:cubicBezTo>
                      <a:cubicBezTo>
                        <a:pt x="33892" y="24599"/>
                        <a:pt x="35989" y="23019"/>
                        <a:pt x="38026" y="21408"/>
                      </a:cubicBezTo>
                      <a:lnTo>
                        <a:pt x="48299" y="13444"/>
                      </a:lnTo>
                      <a:cubicBezTo>
                        <a:pt x="48938" y="12928"/>
                        <a:pt x="49485" y="12228"/>
                        <a:pt x="49698" y="11408"/>
                      </a:cubicBezTo>
                      <a:cubicBezTo>
                        <a:pt x="50306" y="9128"/>
                        <a:pt x="48208" y="7852"/>
                        <a:pt x="46445" y="7031"/>
                      </a:cubicBezTo>
                      <a:cubicBezTo>
                        <a:pt x="43193" y="5511"/>
                        <a:pt x="39758" y="3900"/>
                        <a:pt x="36293" y="3687"/>
                      </a:cubicBezTo>
                      <a:cubicBezTo>
                        <a:pt x="36015" y="3668"/>
                        <a:pt x="35735" y="3659"/>
                        <a:pt x="35455" y="3659"/>
                      </a:cubicBezTo>
                      <a:cubicBezTo>
                        <a:pt x="34390" y="3659"/>
                        <a:pt x="33322" y="3800"/>
                        <a:pt x="32311" y="4113"/>
                      </a:cubicBezTo>
                      <a:cubicBezTo>
                        <a:pt x="31247" y="4417"/>
                        <a:pt x="30184" y="4934"/>
                        <a:pt x="29120" y="5389"/>
                      </a:cubicBezTo>
                      <a:cubicBezTo>
                        <a:pt x="27703" y="6027"/>
                        <a:pt x="26249" y="6610"/>
                        <a:pt x="24801" y="6610"/>
                      </a:cubicBezTo>
                      <a:cubicBezTo>
                        <a:pt x="24386" y="6610"/>
                        <a:pt x="23971" y="6562"/>
                        <a:pt x="23557" y="6453"/>
                      </a:cubicBezTo>
                      <a:cubicBezTo>
                        <a:pt x="22767" y="6271"/>
                        <a:pt x="22068" y="5876"/>
                        <a:pt x="21490" y="5389"/>
                      </a:cubicBezTo>
                      <a:cubicBezTo>
                        <a:pt x="19545" y="3900"/>
                        <a:pt x="18147" y="1468"/>
                        <a:pt x="15867" y="496"/>
                      </a:cubicBezTo>
                      <a:cubicBezTo>
                        <a:pt x="15020" y="137"/>
                        <a:pt x="14123" y="0"/>
                        <a:pt x="13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0" name="Google Shape;1270;p8"/>
                <p:cNvSpPr/>
                <p:nvPr/>
              </p:nvSpPr>
              <p:spPr>
                <a:xfrm>
                  <a:off x="911375" y="4991350"/>
                  <a:ext cx="690625" cy="47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5" h="18903" extrusionOk="0">
                      <a:moveTo>
                        <a:pt x="23470" y="1"/>
                      </a:moveTo>
                      <a:cubicBezTo>
                        <a:pt x="23450" y="1"/>
                        <a:pt x="23436" y="8"/>
                        <a:pt x="23436" y="27"/>
                      </a:cubicBezTo>
                      <a:cubicBezTo>
                        <a:pt x="20822" y="4586"/>
                        <a:pt x="17812" y="8872"/>
                        <a:pt x="14591" y="12914"/>
                      </a:cubicBezTo>
                      <a:cubicBezTo>
                        <a:pt x="14469" y="13036"/>
                        <a:pt x="14408" y="13127"/>
                        <a:pt x="14287" y="13249"/>
                      </a:cubicBezTo>
                      <a:lnTo>
                        <a:pt x="13253" y="14495"/>
                      </a:lnTo>
                      <a:cubicBezTo>
                        <a:pt x="13405" y="14009"/>
                        <a:pt x="13557" y="13553"/>
                        <a:pt x="13709" y="13066"/>
                      </a:cubicBezTo>
                      <a:lnTo>
                        <a:pt x="13831" y="12732"/>
                      </a:lnTo>
                      <a:cubicBezTo>
                        <a:pt x="13861" y="12610"/>
                        <a:pt x="13922" y="12458"/>
                        <a:pt x="13952" y="12337"/>
                      </a:cubicBezTo>
                      <a:cubicBezTo>
                        <a:pt x="14378" y="10939"/>
                        <a:pt x="14712" y="9480"/>
                        <a:pt x="15046" y="8082"/>
                      </a:cubicBezTo>
                      <a:cubicBezTo>
                        <a:pt x="15472" y="6349"/>
                        <a:pt x="15837" y="4586"/>
                        <a:pt x="16262" y="2853"/>
                      </a:cubicBezTo>
                      <a:cubicBezTo>
                        <a:pt x="16262" y="2809"/>
                        <a:pt x="16197" y="2781"/>
                        <a:pt x="16162" y="2781"/>
                      </a:cubicBezTo>
                      <a:cubicBezTo>
                        <a:pt x="16149" y="2781"/>
                        <a:pt x="16141" y="2785"/>
                        <a:pt x="16141" y="2793"/>
                      </a:cubicBezTo>
                      <a:cubicBezTo>
                        <a:pt x="14925" y="5437"/>
                        <a:pt x="13648" y="7960"/>
                        <a:pt x="12402" y="10544"/>
                      </a:cubicBezTo>
                      <a:cubicBezTo>
                        <a:pt x="12280" y="10787"/>
                        <a:pt x="12189" y="10969"/>
                        <a:pt x="12098" y="11151"/>
                      </a:cubicBezTo>
                      <a:cubicBezTo>
                        <a:pt x="11885" y="11516"/>
                        <a:pt x="11733" y="11881"/>
                        <a:pt x="11551" y="12215"/>
                      </a:cubicBezTo>
                      <a:cubicBezTo>
                        <a:pt x="11125" y="13097"/>
                        <a:pt x="10669" y="13978"/>
                        <a:pt x="10274" y="14860"/>
                      </a:cubicBezTo>
                      <a:cubicBezTo>
                        <a:pt x="10335" y="13826"/>
                        <a:pt x="10366" y="12793"/>
                        <a:pt x="10457" y="11759"/>
                      </a:cubicBezTo>
                      <a:lnTo>
                        <a:pt x="10457" y="11607"/>
                      </a:lnTo>
                      <a:lnTo>
                        <a:pt x="10457" y="11547"/>
                      </a:lnTo>
                      <a:cubicBezTo>
                        <a:pt x="10578" y="9784"/>
                        <a:pt x="10669" y="8051"/>
                        <a:pt x="10882" y="6258"/>
                      </a:cubicBezTo>
                      <a:cubicBezTo>
                        <a:pt x="11065" y="4616"/>
                        <a:pt x="11247" y="3005"/>
                        <a:pt x="11581" y="1364"/>
                      </a:cubicBezTo>
                      <a:cubicBezTo>
                        <a:pt x="11581" y="1343"/>
                        <a:pt x="11538" y="1308"/>
                        <a:pt x="11511" y="1308"/>
                      </a:cubicBezTo>
                      <a:cubicBezTo>
                        <a:pt x="11499" y="1308"/>
                        <a:pt x="11490" y="1315"/>
                        <a:pt x="11490" y="1334"/>
                      </a:cubicBezTo>
                      <a:cubicBezTo>
                        <a:pt x="11338" y="1668"/>
                        <a:pt x="11186" y="2033"/>
                        <a:pt x="11034" y="2398"/>
                      </a:cubicBezTo>
                      <a:cubicBezTo>
                        <a:pt x="10001" y="4920"/>
                        <a:pt x="9119" y="7565"/>
                        <a:pt x="8451" y="10209"/>
                      </a:cubicBezTo>
                      <a:cubicBezTo>
                        <a:pt x="8299" y="10817"/>
                        <a:pt x="8147" y="11425"/>
                        <a:pt x="7995" y="12063"/>
                      </a:cubicBezTo>
                      <a:cubicBezTo>
                        <a:pt x="7782" y="12975"/>
                        <a:pt x="7600" y="13857"/>
                        <a:pt x="7448" y="14769"/>
                      </a:cubicBezTo>
                      <a:cubicBezTo>
                        <a:pt x="7174" y="13857"/>
                        <a:pt x="6931" y="12945"/>
                        <a:pt x="6688" y="12003"/>
                      </a:cubicBezTo>
                      <a:cubicBezTo>
                        <a:pt x="6566" y="11577"/>
                        <a:pt x="6475" y="11212"/>
                        <a:pt x="6384" y="10787"/>
                      </a:cubicBezTo>
                      <a:cubicBezTo>
                        <a:pt x="6110" y="9692"/>
                        <a:pt x="5867" y="8537"/>
                        <a:pt x="5624" y="7413"/>
                      </a:cubicBezTo>
                      <a:cubicBezTo>
                        <a:pt x="5198" y="5224"/>
                        <a:pt x="4894" y="3005"/>
                        <a:pt x="4864" y="756"/>
                      </a:cubicBezTo>
                      <a:cubicBezTo>
                        <a:pt x="4864" y="741"/>
                        <a:pt x="4834" y="733"/>
                        <a:pt x="4799" y="733"/>
                      </a:cubicBezTo>
                      <a:cubicBezTo>
                        <a:pt x="4765" y="733"/>
                        <a:pt x="4727" y="741"/>
                        <a:pt x="4712" y="756"/>
                      </a:cubicBezTo>
                      <a:cubicBezTo>
                        <a:pt x="4408" y="2246"/>
                        <a:pt x="4226" y="3765"/>
                        <a:pt x="4104" y="5316"/>
                      </a:cubicBezTo>
                      <a:cubicBezTo>
                        <a:pt x="3952" y="7200"/>
                        <a:pt x="3952" y="9145"/>
                        <a:pt x="4104" y="11091"/>
                      </a:cubicBezTo>
                      <a:cubicBezTo>
                        <a:pt x="4104" y="11212"/>
                        <a:pt x="4134" y="11364"/>
                        <a:pt x="4134" y="11455"/>
                      </a:cubicBezTo>
                      <a:cubicBezTo>
                        <a:pt x="4226" y="12367"/>
                        <a:pt x="4347" y="13340"/>
                        <a:pt x="4499" y="14252"/>
                      </a:cubicBezTo>
                      <a:cubicBezTo>
                        <a:pt x="4074" y="13553"/>
                        <a:pt x="3678" y="12823"/>
                        <a:pt x="3314" y="12124"/>
                      </a:cubicBezTo>
                      <a:cubicBezTo>
                        <a:pt x="3131" y="11729"/>
                        <a:pt x="2888" y="11303"/>
                        <a:pt x="2706" y="10908"/>
                      </a:cubicBezTo>
                      <a:cubicBezTo>
                        <a:pt x="1612" y="8507"/>
                        <a:pt x="791" y="5893"/>
                        <a:pt x="609" y="3188"/>
                      </a:cubicBezTo>
                      <a:cubicBezTo>
                        <a:pt x="517" y="3218"/>
                        <a:pt x="365" y="3218"/>
                        <a:pt x="365" y="3249"/>
                      </a:cubicBezTo>
                      <a:cubicBezTo>
                        <a:pt x="1" y="5376"/>
                        <a:pt x="1" y="7626"/>
                        <a:pt x="365" y="9844"/>
                      </a:cubicBezTo>
                      <a:cubicBezTo>
                        <a:pt x="517" y="10908"/>
                        <a:pt x="730" y="11911"/>
                        <a:pt x="1034" y="12945"/>
                      </a:cubicBezTo>
                      <a:cubicBezTo>
                        <a:pt x="1216" y="13553"/>
                        <a:pt x="1399" y="14191"/>
                        <a:pt x="1672" y="14799"/>
                      </a:cubicBezTo>
                      <a:cubicBezTo>
                        <a:pt x="4317" y="16866"/>
                        <a:pt x="7356" y="18325"/>
                        <a:pt x="10609" y="18750"/>
                      </a:cubicBezTo>
                      <a:cubicBezTo>
                        <a:pt x="11338" y="18872"/>
                        <a:pt x="12098" y="18902"/>
                        <a:pt x="12828" y="18902"/>
                      </a:cubicBezTo>
                      <a:cubicBezTo>
                        <a:pt x="14439" y="18902"/>
                        <a:pt x="16019" y="18598"/>
                        <a:pt x="17569" y="18142"/>
                      </a:cubicBezTo>
                      <a:cubicBezTo>
                        <a:pt x="18512" y="17200"/>
                        <a:pt x="19393" y="16197"/>
                        <a:pt x="20214" y="15194"/>
                      </a:cubicBezTo>
                      <a:cubicBezTo>
                        <a:pt x="20609" y="14738"/>
                        <a:pt x="20974" y="14252"/>
                        <a:pt x="21338" y="13735"/>
                      </a:cubicBezTo>
                      <a:cubicBezTo>
                        <a:pt x="23831" y="10392"/>
                        <a:pt x="25837" y="6744"/>
                        <a:pt x="27600" y="3097"/>
                      </a:cubicBezTo>
                      <a:cubicBezTo>
                        <a:pt x="27624" y="3072"/>
                        <a:pt x="27550" y="3028"/>
                        <a:pt x="27504" y="3028"/>
                      </a:cubicBezTo>
                      <a:cubicBezTo>
                        <a:pt x="27493" y="3028"/>
                        <a:pt x="27484" y="3030"/>
                        <a:pt x="27478" y="3036"/>
                      </a:cubicBezTo>
                      <a:cubicBezTo>
                        <a:pt x="25138" y="6288"/>
                        <a:pt x="22463" y="9328"/>
                        <a:pt x="19667" y="12185"/>
                      </a:cubicBezTo>
                      <a:cubicBezTo>
                        <a:pt x="18907" y="12945"/>
                        <a:pt x="18086" y="13705"/>
                        <a:pt x="17296" y="14465"/>
                      </a:cubicBezTo>
                      <a:cubicBezTo>
                        <a:pt x="17144" y="14617"/>
                        <a:pt x="16992" y="14769"/>
                        <a:pt x="16840" y="14890"/>
                      </a:cubicBezTo>
                      <a:cubicBezTo>
                        <a:pt x="16931" y="14769"/>
                        <a:pt x="16961" y="14708"/>
                        <a:pt x="17022" y="14586"/>
                      </a:cubicBezTo>
                      <a:cubicBezTo>
                        <a:pt x="17053" y="14495"/>
                        <a:pt x="17113" y="14465"/>
                        <a:pt x="17144" y="14404"/>
                      </a:cubicBezTo>
                      <a:cubicBezTo>
                        <a:pt x="17752" y="13370"/>
                        <a:pt x="18268" y="12306"/>
                        <a:pt x="18816" y="11243"/>
                      </a:cubicBezTo>
                      <a:lnTo>
                        <a:pt x="18816" y="11212"/>
                      </a:lnTo>
                      <a:cubicBezTo>
                        <a:pt x="18907" y="11091"/>
                        <a:pt x="18937" y="10969"/>
                        <a:pt x="18998" y="10848"/>
                      </a:cubicBezTo>
                      <a:cubicBezTo>
                        <a:pt x="20882" y="7352"/>
                        <a:pt x="22311" y="3705"/>
                        <a:pt x="23557" y="57"/>
                      </a:cubicBezTo>
                      <a:cubicBezTo>
                        <a:pt x="23578" y="36"/>
                        <a:pt x="23512" y="1"/>
                        <a:pt x="234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8"/>
                <p:cNvSpPr/>
                <p:nvPr/>
              </p:nvSpPr>
              <p:spPr>
                <a:xfrm>
                  <a:off x="1469100" y="4358415"/>
                  <a:ext cx="178250" cy="4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18149" extrusionOk="0">
                      <a:moveTo>
                        <a:pt x="7077" y="0"/>
                      </a:moveTo>
                      <a:cubicBezTo>
                        <a:pt x="7046" y="0"/>
                        <a:pt x="7008" y="61"/>
                        <a:pt x="6993" y="183"/>
                      </a:cubicBezTo>
                      <a:cubicBezTo>
                        <a:pt x="6568" y="6171"/>
                        <a:pt x="4349" y="11885"/>
                        <a:pt x="762" y="16596"/>
                      </a:cubicBezTo>
                      <a:cubicBezTo>
                        <a:pt x="24" y="17532"/>
                        <a:pt x="0" y="18148"/>
                        <a:pt x="356" y="18148"/>
                      </a:cubicBezTo>
                      <a:cubicBezTo>
                        <a:pt x="601" y="18148"/>
                        <a:pt x="1026" y="17856"/>
                        <a:pt x="1522" y="17174"/>
                      </a:cubicBezTo>
                      <a:cubicBezTo>
                        <a:pt x="5017" y="12189"/>
                        <a:pt x="6963" y="6201"/>
                        <a:pt x="7115" y="183"/>
                      </a:cubicBezTo>
                      <a:cubicBezTo>
                        <a:pt x="7130" y="61"/>
                        <a:pt x="7107" y="0"/>
                        <a:pt x="70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8"/>
                <p:cNvSpPr/>
                <p:nvPr/>
              </p:nvSpPr>
              <p:spPr>
                <a:xfrm>
                  <a:off x="1339300" y="4302500"/>
                  <a:ext cx="98700" cy="4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8" h="17841" extrusionOk="0">
                      <a:moveTo>
                        <a:pt x="3205" y="0"/>
                      </a:moveTo>
                      <a:cubicBezTo>
                        <a:pt x="3182" y="0"/>
                        <a:pt x="3158" y="69"/>
                        <a:pt x="3158" y="194"/>
                      </a:cubicBezTo>
                      <a:cubicBezTo>
                        <a:pt x="3553" y="5726"/>
                        <a:pt x="2550" y="11319"/>
                        <a:pt x="422" y="16334"/>
                      </a:cubicBezTo>
                      <a:cubicBezTo>
                        <a:pt x="0" y="17279"/>
                        <a:pt x="93" y="17840"/>
                        <a:pt x="390" y="17840"/>
                      </a:cubicBezTo>
                      <a:cubicBezTo>
                        <a:pt x="628" y="17840"/>
                        <a:pt x="996" y="17480"/>
                        <a:pt x="1334" y="16669"/>
                      </a:cubicBezTo>
                      <a:cubicBezTo>
                        <a:pt x="3310" y="11441"/>
                        <a:pt x="3948" y="5696"/>
                        <a:pt x="3249" y="194"/>
                      </a:cubicBezTo>
                      <a:cubicBezTo>
                        <a:pt x="3249" y="61"/>
                        <a:pt x="3227" y="0"/>
                        <a:pt x="3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3" name="Google Shape;1273;p8"/>
                <p:cNvSpPr/>
                <p:nvPr/>
              </p:nvSpPr>
              <p:spPr>
                <a:xfrm>
                  <a:off x="1169975" y="4269200"/>
                  <a:ext cx="60575" cy="4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17084" extrusionOk="0">
                      <a:moveTo>
                        <a:pt x="277" y="1"/>
                      </a:moveTo>
                      <a:cubicBezTo>
                        <a:pt x="244" y="1"/>
                        <a:pt x="231" y="72"/>
                        <a:pt x="265" y="189"/>
                      </a:cubicBezTo>
                      <a:cubicBezTo>
                        <a:pt x="1754" y="5235"/>
                        <a:pt x="1663" y="10675"/>
                        <a:pt x="265" y="15660"/>
                      </a:cubicBezTo>
                      <a:cubicBezTo>
                        <a:pt x="0" y="16570"/>
                        <a:pt x="158" y="17084"/>
                        <a:pt x="431" y="17084"/>
                      </a:cubicBezTo>
                      <a:cubicBezTo>
                        <a:pt x="660" y="17084"/>
                        <a:pt x="969" y="16723"/>
                        <a:pt x="1177" y="15934"/>
                      </a:cubicBezTo>
                      <a:cubicBezTo>
                        <a:pt x="2423" y="10675"/>
                        <a:pt x="2088" y="5174"/>
                        <a:pt x="386" y="158"/>
                      </a:cubicBezTo>
                      <a:cubicBezTo>
                        <a:pt x="345" y="49"/>
                        <a:pt x="304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4" name="Google Shape;1274;p8"/>
                <p:cNvSpPr/>
                <p:nvPr/>
              </p:nvSpPr>
              <p:spPr>
                <a:xfrm>
                  <a:off x="971325" y="4322200"/>
                  <a:ext cx="121475" cy="3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13828" extrusionOk="0">
                      <a:moveTo>
                        <a:pt x="35" y="1"/>
                      </a:moveTo>
                      <a:cubicBezTo>
                        <a:pt x="4" y="1"/>
                        <a:pt x="0" y="65"/>
                        <a:pt x="34" y="166"/>
                      </a:cubicBezTo>
                      <a:cubicBezTo>
                        <a:pt x="1949" y="4148"/>
                        <a:pt x="3165" y="8434"/>
                        <a:pt x="3773" y="12780"/>
                      </a:cubicBezTo>
                      <a:cubicBezTo>
                        <a:pt x="3860" y="13491"/>
                        <a:pt x="4140" y="13828"/>
                        <a:pt x="4380" y="13828"/>
                      </a:cubicBezTo>
                      <a:cubicBezTo>
                        <a:pt x="4644" y="13828"/>
                        <a:pt x="4858" y="13422"/>
                        <a:pt x="4715" y="12659"/>
                      </a:cubicBezTo>
                      <a:cubicBezTo>
                        <a:pt x="3895" y="8251"/>
                        <a:pt x="2284" y="4026"/>
                        <a:pt x="156" y="136"/>
                      </a:cubicBezTo>
                      <a:cubicBezTo>
                        <a:pt x="102" y="41"/>
                        <a:pt x="60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5" name="Google Shape;1275;p8"/>
                <p:cNvSpPr/>
                <p:nvPr/>
              </p:nvSpPr>
              <p:spPr>
                <a:xfrm>
                  <a:off x="1601725" y="4321040"/>
                  <a:ext cx="9585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2684" extrusionOk="0">
                      <a:moveTo>
                        <a:pt x="1943" y="1"/>
                      </a:moveTo>
                      <a:cubicBezTo>
                        <a:pt x="852" y="1"/>
                        <a:pt x="1" y="1544"/>
                        <a:pt x="1111" y="2407"/>
                      </a:cubicBezTo>
                      <a:cubicBezTo>
                        <a:pt x="1366" y="2600"/>
                        <a:pt x="1631" y="2683"/>
                        <a:pt x="1882" y="2683"/>
                      </a:cubicBezTo>
                      <a:cubicBezTo>
                        <a:pt x="2977" y="2683"/>
                        <a:pt x="3834" y="1120"/>
                        <a:pt x="2722" y="279"/>
                      </a:cubicBezTo>
                      <a:cubicBezTo>
                        <a:pt x="2463" y="84"/>
                        <a:pt x="2197" y="1"/>
                        <a:pt x="19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6" name="Google Shape;1276;p8"/>
                <p:cNvSpPr/>
                <p:nvPr/>
              </p:nvSpPr>
              <p:spPr>
                <a:xfrm>
                  <a:off x="1376125" y="4262450"/>
                  <a:ext cx="9652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2681" extrusionOk="0">
                      <a:moveTo>
                        <a:pt x="1974" y="1"/>
                      </a:moveTo>
                      <a:cubicBezTo>
                        <a:pt x="873" y="1"/>
                        <a:pt x="1" y="1564"/>
                        <a:pt x="1137" y="2404"/>
                      </a:cubicBezTo>
                      <a:cubicBezTo>
                        <a:pt x="1393" y="2597"/>
                        <a:pt x="1657" y="2680"/>
                        <a:pt x="1909" y="2680"/>
                      </a:cubicBezTo>
                      <a:cubicBezTo>
                        <a:pt x="3004" y="2680"/>
                        <a:pt x="3860" y="1117"/>
                        <a:pt x="2748" y="276"/>
                      </a:cubicBezTo>
                      <a:cubicBezTo>
                        <a:pt x="2493" y="83"/>
                        <a:pt x="2227" y="1"/>
                        <a:pt x="19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7" name="Google Shape;1277;p8"/>
                <p:cNvSpPr/>
                <p:nvPr/>
              </p:nvSpPr>
              <p:spPr>
                <a:xfrm>
                  <a:off x="1133875" y="4251475"/>
                  <a:ext cx="96375" cy="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2694" extrusionOk="0">
                      <a:moveTo>
                        <a:pt x="1952" y="0"/>
                      </a:moveTo>
                      <a:cubicBezTo>
                        <a:pt x="858" y="0"/>
                        <a:pt x="0" y="1557"/>
                        <a:pt x="1131" y="2418"/>
                      </a:cubicBezTo>
                      <a:cubicBezTo>
                        <a:pt x="1387" y="2611"/>
                        <a:pt x="1651" y="2694"/>
                        <a:pt x="1903" y="2694"/>
                      </a:cubicBezTo>
                      <a:cubicBezTo>
                        <a:pt x="2997" y="2694"/>
                        <a:pt x="3854" y="1130"/>
                        <a:pt x="2742" y="290"/>
                      </a:cubicBezTo>
                      <a:cubicBezTo>
                        <a:pt x="2481" y="87"/>
                        <a:pt x="2210" y="0"/>
                        <a:pt x="19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8" name="Google Shape;1278;p8"/>
                <p:cNvSpPr/>
                <p:nvPr/>
              </p:nvSpPr>
              <p:spPr>
                <a:xfrm>
                  <a:off x="927700" y="4285175"/>
                  <a:ext cx="95100" cy="6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2683" extrusionOk="0">
                      <a:moveTo>
                        <a:pt x="1915" y="1"/>
                      </a:moveTo>
                      <a:cubicBezTo>
                        <a:pt x="832" y="1"/>
                        <a:pt x="1" y="1544"/>
                        <a:pt x="1111" y="2407"/>
                      </a:cubicBezTo>
                      <a:cubicBezTo>
                        <a:pt x="1366" y="2600"/>
                        <a:pt x="1630" y="2683"/>
                        <a:pt x="1880" y="2683"/>
                      </a:cubicBezTo>
                      <a:cubicBezTo>
                        <a:pt x="2966" y="2683"/>
                        <a:pt x="3803" y="1120"/>
                        <a:pt x="2691" y="279"/>
                      </a:cubicBezTo>
                      <a:cubicBezTo>
                        <a:pt x="2433" y="84"/>
                        <a:pt x="2167" y="1"/>
                        <a:pt x="19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79" name="Google Shape;1279;p8"/>
              <p:cNvGrpSpPr/>
              <p:nvPr/>
            </p:nvGrpSpPr>
            <p:grpSpPr>
              <a:xfrm rot="10800000">
                <a:off x="6204744" y="3571861"/>
                <a:ext cx="456064" cy="447593"/>
                <a:chOff x="5773925" y="1794275"/>
                <a:chExt cx="647450" cy="635425"/>
              </a:xfrm>
            </p:grpSpPr>
            <p:sp>
              <p:nvSpPr>
                <p:cNvPr id="1280" name="Google Shape;1280;p8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1" name="Google Shape;1281;p8"/>
                <p:cNvSpPr/>
                <p:nvPr/>
              </p:nvSpPr>
              <p:spPr>
                <a:xfrm>
                  <a:off x="5871950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2" name="Google Shape;1282;p8"/>
                <p:cNvSpPr/>
                <p:nvPr/>
              </p:nvSpPr>
              <p:spPr>
                <a:xfrm>
                  <a:off x="5773925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3" name="Google Shape;1283;p8"/>
                <p:cNvSpPr/>
                <p:nvPr/>
              </p:nvSpPr>
              <p:spPr>
                <a:xfrm>
                  <a:off x="5877275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4" name="Google Shape;1284;p8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5" name="Google Shape;1285;p8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6" name="Google Shape;1286;p8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7" name="Google Shape;1287;p8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288" name="Google Shape;1288;p8"/>
            <p:cNvGrpSpPr/>
            <p:nvPr/>
          </p:nvGrpSpPr>
          <p:grpSpPr>
            <a:xfrm>
              <a:off x="8557350" y="1626800"/>
              <a:ext cx="373900" cy="344925"/>
              <a:chOff x="2493475" y="2126450"/>
              <a:chExt cx="373900" cy="344925"/>
            </a:xfrm>
          </p:grpSpPr>
          <p:sp>
            <p:nvSpPr>
              <p:cNvPr id="1289" name="Google Shape;1289;p8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97" name="Google Shape;1297;p8"/>
            <p:cNvSpPr/>
            <p:nvPr/>
          </p:nvSpPr>
          <p:spPr>
            <a:xfrm>
              <a:off x="6710954" y="1911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0425" y="17657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5319825" y="4355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882250" y="40454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2" name="Google Shape;1302;p8"/>
          <p:cNvSpPr txBox="1">
            <a:spLocks noGrp="1"/>
          </p:cNvSpPr>
          <p:nvPr>
            <p:ph type="title"/>
          </p:nvPr>
        </p:nvSpPr>
        <p:spPr>
          <a:xfrm>
            <a:off x="2660400" y="1757567"/>
            <a:ext cx="6871200" cy="2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1303" name="Google Shape;1303;p8"/>
          <p:cNvGrpSpPr/>
          <p:nvPr/>
        </p:nvGrpSpPr>
        <p:grpSpPr>
          <a:xfrm>
            <a:off x="10023312" y="4734951"/>
            <a:ext cx="498547" cy="497275"/>
            <a:chOff x="779925" y="724750"/>
            <a:chExt cx="930125" cy="927750"/>
          </a:xfrm>
        </p:grpSpPr>
        <p:sp>
          <p:nvSpPr>
            <p:cNvPr id="1304" name="Google Shape;1304;p8"/>
            <p:cNvSpPr/>
            <p:nvPr/>
          </p:nvSpPr>
          <p:spPr>
            <a:xfrm>
              <a:off x="780675" y="724750"/>
              <a:ext cx="497000" cy="627375"/>
            </a:xfrm>
            <a:custGeom>
              <a:avLst/>
              <a:gdLst/>
              <a:ahLst/>
              <a:cxnLst/>
              <a:rect l="l" t="t" r="r" b="b"/>
              <a:pathLst>
                <a:path w="19880" h="25095" extrusionOk="0">
                  <a:moveTo>
                    <a:pt x="13897" y="0"/>
                  </a:moveTo>
                  <a:cubicBezTo>
                    <a:pt x="13144" y="0"/>
                    <a:pt x="12346" y="445"/>
                    <a:pt x="12128" y="1205"/>
                  </a:cubicBezTo>
                  <a:cubicBezTo>
                    <a:pt x="11885" y="1934"/>
                    <a:pt x="12280" y="2786"/>
                    <a:pt x="11916" y="3485"/>
                  </a:cubicBezTo>
                  <a:cubicBezTo>
                    <a:pt x="11399" y="4670"/>
                    <a:pt x="9302" y="4670"/>
                    <a:pt x="9150" y="5916"/>
                  </a:cubicBezTo>
                  <a:cubicBezTo>
                    <a:pt x="9119" y="6281"/>
                    <a:pt x="9302" y="6707"/>
                    <a:pt x="9150" y="7102"/>
                  </a:cubicBezTo>
                  <a:cubicBezTo>
                    <a:pt x="8998" y="7497"/>
                    <a:pt x="8481" y="7618"/>
                    <a:pt x="8086" y="7862"/>
                  </a:cubicBezTo>
                  <a:cubicBezTo>
                    <a:pt x="7204" y="8348"/>
                    <a:pt x="6870" y="9473"/>
                    <a:pt x="6992" y="10476"/>
                  </a:cubicBezTo>
                  <a:cubicBezTo>
                    <a:pt x="7113" y="11448"/>
                    <a:pt x="7599" y="12360"/>
                    <a:pt x="8086" y="13242"/>
                  </a:cubicBezTo>
                  <a:cubicBezTo>
                    <a:pt x="7763" y="13434"/>
                    <a:pt x="7409" y="13500"/>
                    <a:pt x="7038" y="13500"/>
                  </a:cubicBezTo>
                  <a:cubicBezTo>
                    <a:pt x="6229" y="13500"/>
                    <a:pt x="5337" y="13186"/>
                    <a:pt x="4505" y="13186"/>
                  </a:cubicBezTo>
                  <a:cubicBezTo>
                    <a:pt x="4210" y="13186"/>
                    <a:pt x="3922" y="13226"/>
                    <a:pt x="3648" y="13333"/>
                  </a:cubicBezTo>
                  <a:cubicBezTo>
                    <a:pt x="2463" y="13789"/>
                    <a:pt x="2037" y="15552"/>
                    <a:pt x="2919" y="16524"/>
                  </a:cubicBezTo>
                  <a:cubicBezTo>
                    <a:pt x="1703" y="17436"/>
                    <a:pt x="335" y="18652"/>
                    <a:pt x="608" y="20111"/>
                  </a:cubicBezTo>
                  <a:cubicBezTo>
                    <a:pt x="669" y="20445"/>
                    <a:pt x="821" y="20810"/>
                    <a:pt x="821" y="21175"/>
                  </a:cubicBezTo>
                  <a:cubicBezTo>
                    <a:pt x="821" y="22026"/>
                    <a:pt x="1" y="22664"/>
                    <a:pt x="1" y="23515"/>
                  </a:cubicBezTo>
                  <a:cubicBezTo>
                    <a:pt x="1" y="24214"/>
                    <a:pt x="639" y="24792"/>
                    <a:pt x="1338" y="24944"/>
                  </a:cubicBezTo>
                  <a:cubicBezTo>
                    <a:pt x="1774" y="25048"/>
                    <a:pt x="2849" y="25095"/>
                    <a:pt x="3709" y="25095"/>
                  </a:cubicBezTo>
                  <a:cubicBezTo>
                    <a:pt x="4108" y="25095"/>
                    <a:pt x="4460" y="25085"/>
                    <a:pt x="4681" y="25065"/>
                  </a:cubicBezTo>
                  <a:cubicBezTo>
                    <a:pt x="10639" y="24336"/>
                    <a:pt x="10913" y="24306"/>
                    <a:pt x="14864" y="21448"/>
                  </a:cubicBezTo>
                  <a:cubicBezTo>
                    <a:pt x="15046" y="21327"/>
                    <a:pt x="15229" y="21175"/>
                    <a:pt x="15411" y="21023"/>
                  </a:cubicBezTo>
                  <a:cubicBezTo>
                    <a:pt x="17296" y="19655"/>
                    <a:pt x="17934" y="19108"/>
                    <a:pt x="18542" y="17011"/>
                  </a:cubicBezTo>
                  <a:cubicBezTo>
                    <a:pt x="18663" y="16676"/>
                    <a:pt x="18755" y="16312"/>
                    <a:pt x="18846" y="15977"/>
                  </a:cubicBezTo>
                  <a:cubicBezTo>
                    <a:pt x="19271" y="14488"/>
                    <a:pt x="19484" y="12968"/>
                    <a:pt x="19606" y="11448"/>
                  </a:cubicBezTo>
                  <a:cubicBezTo>
                    <a:pt x="19879" y="7770"/>
                    <a:pt x="19059" y="3758"/>
                    <a:pt x="16384" y="1205"/>
                  </a:cubicBezTo>
                  <a:cubicBezTo>
                    <a:pt x="15776" y="627"/>
                    <a:pt x="15016" y="111"/>
                    <a:pt x="14165" y="20"/>
                  </a:cubicBezTo>
                  <a:cubicBezTo>
                    <a:pt x="14077" y="7"/>
                    <a:pt x="13987" y="0"/>
                    <a:pt x="13897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779925" y="724750"/>
              <a:ext cx="496225" cy="627375"/>
            </a:xfrm>
            <a:custGeom>
              <a:avLst/>
              <a:gdLst/>
              <a:ahLst/>
              <a:cxnLst/>
              <a:rect l="l" t="t" r="r" b="b"/>
              <a:pathLst>
                <a:path w="19849" h="25095" extrusionOk="0">
                  <a:moveTo>
                    <a:pt x="13889" y="0"/>
                  </a:moveTo>
                  <a:cubicBezTo>
                    <a:pt x="13119" y="0"/>
                    <a:pt x="12342" y="445"/>
                    <a:pt x="12098" y="1205"/>
                  </a:cubicBezTo>
                  <a:cubicBezTo>
                    <a:pt x="11885" y="1934"/>
                    <a:pt x="12250" y="2786"/>
                    <a:pt x="11915" y="3485"/>
                  </a:cubicBezTo>
                  <a:cubicBezTo>
                    <a:pt x="11399" y="4670"/>
                    <a:pt x="9301" y="4670"/>
                    <a:pt x="9149" y="5916"/>
                  </a:cubicBezTo>
                  <a:cubicBezTo>
                    <a:pt x="9119" y="6281"/>
                    <a:pt x="9301" y="6707"/>
                    <a:pt x="9149" y="7102"/>
                  </a:cubicBezTo>
                  <a:cubicBezTo>
                    <a:pt x="8997" y="7497"/>
                    <a:pt x="8450" y="7618"/>
                    <a:pt x="8085" y="7862"/>
                  </a:cubicBezTo>
                  <a:cubicBezTo>
                    <a:pt x="7204" y="8348"/>
                    <a:pt x="6870" y="9473"/>
                    <a:pt x="6991" y="10476"/>
                  </a:cubicBezTo>
                  <a:cubicBezTo>
                    <a:pt x="7082" y="11448"/>
                    <a:pt x="7599" y="12360"/>
                    <a:pt x="8085" y="13242"/>
                  </a:cubicBezTo>
                  <a:cubicBezTo>
                    <a:pt x="7755" y="13434"/>
                    <a:pt x="7398" y="13500"/>
                    <a:pt x="7025" y="13500"/>
                  </a:cubicBezTo>
                  <a:cubicBezTo>
                    <a:pt x="6213" y="13500"/>
                    <a:pt x="5329" y="13186"/>
                    <a:pt x="4502" y="13186"/>
                  </a:cubicBezTo>
                  <a:cubicBezTo>
                    <a:pt x="4208" y="13186"/>
                    <a:pt x="3921" y="13226"/>
                    <a:pt x="3648" y="13333"/>
                  </a:cubicBezTo>
                  <a:cubicBezTo>
                    <a:pt x="2462" y="13789"/>
                    <a:pt x="2037" y="15552"/>
                    <a:pt x="2918" y="16524"/>
                  </a:cubicBezTo>
                  <a:cubicBezTo>
                    <a:pt x="1702" y="17436"/>
                    <a:pt x="334" y="18652"/>
                    <a:pt x="608" y="20111"/>
                  </a:cubicBezTo>
                  <a:cubicBezTo>
                    <a:pt x="669" y="20476"/>
                    <a:pt x="821" y="20810"/>
                    <a:pt x="821" y="21175"/>
                  </a:cubicBezTo>
                  <a:cubicBezTo>
                    <a:pt x="821" y="22026"/>
                    <a:pt x="0" y="22664"/>
                    <a:pt x="0" y="23515"/>
                  </a:cubicBezTo>
                  <a:cubicBezTo>
                    <a:pt x="0" y="24214"/>
                    <a:pt x="638" y="24792"/>
                    <a:pt x="1307" y="24944"/>
                  </a:cubicBezTo>
                  <a:cubicBezTo>
                    <a:pt x="1764" y="25048"/>
                    <a:pt x="2846" y="25095"/>
                    <a:pt x="3698" y="25095"/>
                  </a:cubicBezTo>
                  <a:cubicBezTo>
                    <a:pt x="4093" y="25095"/>
                    <a:pt x="4439" y="25085"/>
                    <a:pt x="4651" y="25065"/>
                  </a:cubicBezTo>
                  <a:cubicBezTo>
                    <a:pt x="10639" y="24336"/>
                    <a:pt x="10882" y="24306"/>
                    <a:pt x="14833" y="21448"/>
                  </a:cubicBezTo>
                  <a:lnTo>
                    <a:pt x="14833" y="21448"/>
                  </a:lnTo>
                  <a:cubicBezTo>
                    <a:pt x="11702" y="22512"/>
                    <a:pt x="8359" y="23211"/>
                    <a:pt x="4894" y="23606"/>
                  </a:cubicBezTo>
                  <a:cubicBezTo>
                    <a:pt x="4603" y="23638"/>
                    <a:pt x="4309" y="23662"/>
                    <a:pt x="4021" y="23662"/>
                  </a:cubicBezTo>
                  <a:cubicBezTo>
                    <a:pt x="3465" y="23662"/>
                    <a:pt x="2933" y="23572"/>
                    <a:pt x="2493" y="23272"/>
                  </a:cubicBezTo>
                  <a:cubicBezTo>
                    <a:pt x="1733" y="22755"/>
                    <a:pt x="1520" y="21570"/>
                    <a:pt x="2006" y="20780"/>
                  </a:cubicBezTo>
                  <a:cubicBezTo>
                    <a:pt x="2158" y="20506"/>
                    <a:pt x="2401" y="20263"/>
                    <a:pt x="2493" y="19929"/>
                  </a:cubicBezTo>
                  <a:cubicBezTo>
                    <a:pt x="2584" y="19473"/>
                    <a:pt x="2249" y="19017"/>
                    <a:pt x="2341" y="18561"/>
                  </a:cubicBezTo>
                  <a:cubicBezTo>
                    <a:pt x="2523" y="17679"/>
                    <a:pt x="4012" y="17527"/>
                    <a:pt x="4012" y="16676"/>
                  </a:cubicBezTo>
                  <a:cubicBezTo>
                    <a:pt x="4012" y="16312"/>
                    <a:pt x="3739" y="15977"/>
                    <a:pt x="3708" y="15643"/>
                  </a:cubicBezTo>
                  <a:cubicBezTo>
                    <a:pt x="3617" y="14913"/>
                    <a:pt x="4559" y="14488"/>
                    <a:pt x="5319" y="14457"/>
                  </a:cubicBezTo>
                  <a:cubicBezTo>
                    <a:pt x="5426" y="14452"/>
                    <a:pt x="5531" y="14450"/>
                    <a:pt x="5636" y="14450"/>
                  </a:cubicBezTo>
                  <a:cubicBezTo>
                    <a:pt x="6160" y="14450"/>
                    <a:pt x="6667" y="14513"/>
                    <a:pt x="7174" y="14640"/>
                  </a:cubicBezTo>
                  <a:cubicBezTo>
                    <a:pt x="7445" y="14717"/>
                    <a:pt x="7740" y="14807"/>
                    <a:pt x="8006" y="14807"/>
                  </a:cubicBezTo>
                  <a:cubicBezTo>
                    <a:pt x="8157" y="14807"/>
                    <a:pt x="8298" y="14778"/>
                    <a:pt x="8420" y="14701"/>
                  </a:cubicBezTo>
                  <a:cubicBezTo>
                    <a:pt x="8936" y="14336"/>
                    <a:pt x="8815" y="13546"/>
                    <a:pt x="8541" y="12968"/>
                  </a:cubicBezTo>
                  <a:cubicBezTo>
                    <a:pt x="7994" y="11813"/>
                    <a:pt x="7417" y="10354"/>
                    <a:pt x="8146" y="9260"/>
                  </a:cubicBezTo>
                  <a:cubicBezTo>
                    <a:pt x="8724" y="8378"/>
                    <a:pt x="9970" y="8074"/>
                    <a:pt x="10395" y="7132"/>
                  </a:cubicBezTo>
                  <a:cubicBezTo>
                    <a:pt x="10669" y="6555"/>
                    <a:pt x="10547" y="5916"/>
                    <a:pt x="10851" y="5430"/>
                  </a:cubicBezTo>
                  <a:cubicBezTo>
                    <a:pt x="11277" y="4700"/>
                    <a:pt x="12341" y="4518"/>
                    <a:pt x="12706" y="3758"/>
                  </a:cubicBezTo>
                  <a:cubicBezTo>
                    <a:pt x="13070" y="3059"/>
                    <a:pt x="12766" y="2147"/>
                    <a:pt x="13222" y="1539"/>
                  </a:cubicBezTo>
                  <a:cubicBezTo>
                    <a:pt x="13436" y="1240"/>
                    <a:pt x="13816" y="1106"/>
                    <a:pt x="14192" y="1106"/>
                  </a:cubicBezTo>
                  <a:cubicBezTo>
                    <a:pt x="14350" y="1106"/>
                    <a:pt x="14507" y="1130"/>
                    <a:pt x="14651" y="1175"/>
                  </a:cubicBezTo>
                  <a:cubicBezTo>
                    <a:pt x="15137" y="1327"/>
                    <a:pt x="15563" y="1691"/>
                    <a:pt x="15958" y="2086"/>
                  </a:cubicBezTo>
                  <a:cubicBezTo>
                    <a:pt x="17934" y="4153"/>
                    <a:pt x="18876" y="7041"/>
                    <a:pt x="19149" y="9898"/>
                  </a:cubicBezTo>
                  <a:cubicBezTo>
                    <a:pt x="19241" y="11600"/>
                    <a:pt x="19180" y="13333"/>
                    <a:pt x="18997" y="15035"/>
                  </a:cubicBezTo>
                  <a:cubicBezTo>
                    <a:pt x="18937" y="15308"/>
                    <a:pt x="18906" y="15643"/>
                    <a:pt x="18845" y="15977"/>
                  </a:cubicBezTo>
                  <a:cubicBezTo>
                    <a:pt x="19241" y="14488"/>
                    <a:pt x="19484" y="12968"/>
                    <a:pt x="19605" y="11448"/>
                  </a:cubicBezTo>
                  <a:cubicBezTo>
                    <a:pt x="19849" y="7770"/>
                    <a:pt x="19058" y="3758"/>
                    <a:pt x="16353" y="1205"/>
                  </a:cubicBezTo>
                  <a:cubicBezTo>
                    <a:pt x="15745" y="627"/>
                    <a:pt x="14985" y="111"/>
                    <a:pt x="14165" y="20"/>
                  </a:cubicBezTo>
                  <a:cubicBezTo>
                    <a:pt x="14073" y="7"/>
                    <a:pt x="13981" y="0"/>
                    <a:pt x="13889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128525" y="761300"/>
              <a:ext cx="138500" cy="424075"/>
            </a:xfrm>
            <a:custGeom>
              <a:avLst/>
              <a:gdLst/>
              <a:ahLst/>
              <a:cxnLst/>
              <a:rect l="l" t="t" r="r" b="b"/>
              <a:pathLst>
                <a:path w="5540" h="16963" extrusionOk="0">
                  <a:moveTo>
                    <a:pt x="154" y="0"/>
                  </a:moveTo>
                  <a:cubicBezTo>
                    <a:pt x="62" y="0"/>
                    <a:pt x="0" y="94"/>
                    <a:pt x="99" y="168"/>
                  </a:cubicBezTo>
                  <a:cubicBezTo>
                    <a:pt x="5540" y="4728"/>
                    <a:pt x="2227" y="10746"/>
                    <a:pt x="2227" y="16643"/>
                  </a:cubicBezTo>
                  <a:cubicBezTo>
                    <a:pt x="2227" y="16856"/>
                    <a:pt x="2371" y="16962"/>
                    <a:pt x="2519" y="16962"/>
                  </a:cubicBezTo>
                  <a:cubicBezTo>
                    <a:pt x="2667" y="16962"/>
                    <a:pt x="2819" y="16856"/>
                    <a:pt x="2835" y="16643"/>
                  </a:cubicBezTo>
                  <a:cubicBezTo>
                    <a:pt x="3442" y="11749"/>
                    <a:pt x="5479" y="3238"/>
                    <a:pt x="221" y="17"/>
                  </a:cubicBezTo>
                  <a:cubicBezTo>
                    <a:pt x="198" y="5"/>
                    <a:pt x="175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854375" y="1222400"/>
              <a:ext cx="298975" cy="73850"/>
            </a:xfrm>
            <a:custGeom>
              <a:avLst/>
              <a:gdLst/>
              <a:ahLst/>
              <a:cxnLst/>
              <a:rect l="l" t="t" r="r" b="b"/>
              <a:pathLst>
                <a:path w="11959" h="2954" extrusionOk="0">
                  <a:moveTo>
                    <a:pt x="11554" y="1"/>
                  </a:moveTo>
                  <a:cubicBezTo>
                    <a:pt x="11501" y="1"/>
                    <a:pt x="11448" y="17"/>
                    <a:pt x="11399" y="53"/>
                  </a:cubicBezTo>
                  <a:cubicBezTo>
                    <a:pt x="8451" y="2576"/>
                    <a:pt x="3861" y="2606"/>
                    <a:pt x="153" y="2728"/>
                  </a:cubicBezTo>
                  <a:cubicBezTo>
                    <a:pt x="1" y="2728"/>
                    <a:pt x="1" y="2910"/>
                    <a:pt x="122" y="2910"/>
                  </a:cubicBezTo>
                  <a:cubicBezTo>
                    <a:pt x="753" y="2936"/>
                    <a:pt x="1416" y="2954"/>
                    <a:pt x="2096" y="2954"/>
                  </a:cubicBezTo>
                  <a:cubicBezTo>
                    <a:pt x="5450" y="2954"/>
                    <a:pt x="9237" y="2520"/>
                    <a:pt x="11764" y="448"/>
                  </a:cubicBezTo>
                  <a:cubicBezTo>
                    <a:pt x="11959" y="254"/>
                    <a:pt x="11764" y="1"/>
                    <a:pt x="11554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001325" y="1070025"/>
              <a:ext cx="175125" cy="149000"/>
            </a:xfrm>
            <a:custGeom>
              <a:avLst/>
              <a:gdLst/>
              <a:ahLst/>
              <a:cxnLst/>
              <a:rect l="l" t="t" r="r" b="b"/>
              <a:pathLst>
                <a:path w="7005" h="5960" extrusionOk="0">
                  <a:moveTo>
                    <a:pt x="163" y="0"/>
                  </a:moveTo>
                  <a:cubicBezTo>
                    <a:pt x="94" y="0"/>
                    <a:pt x="0" y="55"/>
                    <a:pt x="50" y="130"/>
                  </a:cubicBezTo>
                  <a:cubicBezTo>
                    <a:pt x="1539" y="2409"/>
                    <a:pt x="3910" y="4780"/>
                    <a:pt x="6403" y="5935"/>
                  </a:cubicBezTo>
                  <a:cubicBezTo>
                    <a:pt x="6439" y="5952"/>
                    <a:pt x="6476" y="5959"/>
                    <a:pt x="6511" y="5959"/>
                  </a:cubicBezTo>
                  <a:cubicBezTo>
                    <a:pt x="6796" y="5959"/>
                    <a:pt x="7005" y="5459"/>
                    <a:pt x="6707" y="5297"/>
                  </a:cubicBezTo>
                  <a:cubicBezTo>
                    <a:pt x="4123" y="4020"/>
                    <a:pt x="2087" y="2136"/>
                    <a:pt x="202" y="8"/>
                  </a:cubicBezTo>
                  <a:cubicBezTo>
                    <a:pt x="191" y="3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119100" y="852500"/>
              <a:ext cx="93975" cy="156375"/>
            </a:xfrm>
            <a:custGeom>
              <a:avLst/>
              <a:gdLst/>
              <a:ahLst/>
              <a:cxnLst/>
              <a:rect l="l" t="t" r="r" b="b"/>
              <a:pathLst>
                <a:path w="3759" h="6255" extrusionOk="0">
                  <a:moveTo>
                    <a:pt x="177" y="0"/>
                  </a:moveTo>
                  <a:cubicBezTo>
                    <a:pt x="83" y="0"/>
                    <a:pt x="0" y="80"/>
                    <a:pt x="20" y="198"/>
                  </a:cubicBezTo>
                  <a:cubicBezTo>
                    <a:pt x="294" y="1262"/>
                    <a:pt x="932" y="2296"/>
                    <a:pt x="1540" y="3147"/>
                  </a:cubicBezTo>
                  <a:cubicBezTo>
                    <a:pt x="2239" y="4150"/>
                    <a:pt x="3333" y="5031"/>
                    <a:pt x="3607" y="6186"/>
                  </a:cubicBezTo>
                  <a:cubicBezTo>
                    <a:pt x="3637" y="6232"/>
                    <a:pt x="3675" y="6255"/>
                    <a:pt x="3705" y="6255"/>
                  </a:cubicBezTo>
                  <a:cubicBezTo>
                    <a:pt x="3736" y="6255"/>
                    <a:pt x="3759" y="6232"/>
                    <a:pt x="3759" y="6186"/>
                  </a:cubicBezTo>
                  <a:cubicBezTo>
                    <a:pt x="3576" y="5183"/>
                    <a:pt x="3029" y="4454"/>
                    <a:pt x="2421" y="3603"/>
                  </a:cubicBezTo>
                  <a:cubicBezTo>
                    <a:pt x="1631" y="2508"/>
                    <a:pt x="1114" y="1232"/>
                    <a:pt x="324" y="77"/>
                  </a:cubicBezTo>
                  <a:cubicBezTo>
                    <a:pt x="281" y="23"/>
                    <a:pt x="227" y="0"/>
                    <a:pt x="177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121875" y="942725"/>
              <a:ext cx="79825" cy="136675"/>
            </a:xfrm>
            <a:custGeom>
              <a:avLst/>
              <a:gdLst/>
              <a:ahLst/>
              <a:cxnLst/>
              <a:rect l="l" t="t" r="r" b="b"/>
              <a:pathLst>
                <a:path w="3193" h="5467" extrusionOk="0">
                  <a:moveTo>
                    <a:pt x="154" y="0"/>
                  </a:moveTo>
                  <a:cubicBezTo>
                    <a:pt x="71" y="0"/>
                    <a:pt x="0" y="74"/>
                    <a:pt x="0" y="206"/>
                  </a:cubicBezTo>
                  <a:cubicBezTo>
                    <a:pt x="91" y="1149"/>
                    <a:pt x="699" y="2121"/>
                    <a:pt x="1155" y="2972"/>
                  </a:cubicBezTo>
                  <a:cubicBezTo>
                    <a:pt x="1672" y="3823"/>
                    <a:pt x="2219" y="4675"/>
                    <a:pt x="2888" y="5434"/>
                  </a:cubicBezTo>
                  <a:cubicBezTo>
                    <a:pt x="2910" y="5457"/>
                    <a:pt x="2941" y="5466"/>
                    <a:pt x="2974" y="5466"/>
                  </a:cubicBezTo>
                  <a:cubicBezTo>
                    <a:pt x="3076" y="5466"/>
                    <a:pt x="3192" y="5374"/>
                    <a:pt x="3101" y="5282"/>
                  </a:cubicBezTo>
                  <a:cubicBezTo>
                    <a:pt x="2523" y="4492"/>
                    <a:pt x="2006" y="3641"/>
                    <a:pt x="1550" y="2790"/>
                  </a:cubicBezTo>
                  <a:cubicBezTo>
                    <a:pt x="1094" y="1909"/>
                    <a:pt x="821" y="906"/>
                    <a:pt x="304" y="85"/>
                  </a:cubicBezTo>
                  <a:cubicBezTo>
                    <a:pt x="258" y="27"/>
                    <a:pt x="204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9175" y="1034375"/>
              <a:ext cx="58575" cy="54500"/>
            </a:xfrm>
            <a:custGeom>
              <a:avLst/>
              <a:gdLst/>
              <a:ahLst/>
              <a:cxnLst/>
              <a:rect l="l" t="t" r="r" b="b"/>
              <a:pathLst>
                <a:path w="2343" h="2180" extrusionOk="0">
                  <a:moveTo>
                    <a:pt x="1179" y="1"/>
                  </a:moveTo>
                  <a:cubicBezTo>
                    <a:pt x="623" y="1"/>
                    <a:pt x="60" y="343"/>
                    <a:pt x="16" y="1039"/>
                  </a:cubicBezTo>
                  <a:cubicBezTo>
                    <a:pt x="0" y="1799"/>
                    <a:pt x="587" y="2179"/>
                    <a:pt x="1168" y="2179"/>
                  </a:cubicBezTo>
                  <a:cubicBezTo>
                    <a:pt x="1727" y="2179"/>
                    <a:pt x="2281" y="1830"/>
                    <a:pt x="2295" y="1130"/>
                  </a:cubicBezTo>
                  <a:cubicBezTo>
                    <a:pt x="2342" y="381"/>
                    <a:pt x="1765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918225" y="117355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60" y="1"/>
                  </a:moveTo>
                  <a:cubicBezTo>
                    <a:pt x="335" y="1"/>
                    <a:pt x="0" y="305"/>
                    <a:pt x="0" y="730"/>
                  </a:cubicBezTo>
                  <a:cubicBezTo>
                    <a:pt x="0" y="1095"/>
                    <a:pt x="304" y="1490"/>
                    <a:pt x="730" y="1490"/>
                  </a:cubicBezTo>
                  <a:cubicBezTo>
                    <a:pt x="1125" y="1490"/>
                    <a:pt x="1490" y="1186"/>
                    <a:pt x="1490" y="761"/>
                  </a:cubicBezTo>
                  <a:cubicBezTo>
                    <a:pt x="1490" y="396"/>
                    <a:pt x="1186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000650" y="1161300"/>
              <a:ext cx="33125" cy="31100"/>
            </a:xfrm>
            <a:custGeom>
              <a:avLst/>
              <a:gdLst/>
              <a:ahLst/>
              <a:cxnLst/>
              <a:rect l="l" t="t" r="r" b="b"/>
              <a:pathLst>
                <a:path w="1325" h="1244" extrusionOk="0">
                  <a:moveTo>
                    <a:pt x="662" y="0"/>
                  </a:moveTo>
                  <a:cubicBezTo>
                    <a:pt x="348" y="0"/>
                    <a:pt x="31" y="199"/>
                    <a:pt x="16" y="612"/>
                  </a:cubicBezTo>
                  <a:cubicBezTo>
                    <a:pt x="1" y="1030"/>
                    <a:pt x="324" y="1243"/>
                    <a:pt x="650" y="1243"/>
                  </a:cubicBezTo>
                  <a:cubicBezTo>
                    <a:pt x="963" y="1243"/>
                    <a:pt x="1278" y="1046"/>
                    <a:pt x="1293" y="643"/>
                  </a:cubicBezTo>
                  <a:cubicBezTo>
                    <a:pt x="1324" y="221"/>
                    <a:pt x="99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58025" y="968375"/>
              <a:ext cx="18275" cy="17450"/>
            </a:xfrm>
            <a:custGeom>
              <a:avLst/>
              <a:gdLst/>
              <a:ahLst/>
              <a:cxnLst/>
              <a:rect l="l" t="t" r="r" b="b"/>
              <a:pathLst>
                <a:path w="731" h="698" extrusionOk="0">
                  <a:moveTo>
                    <a:pt x="349" y="1"/>
                  </a:moveTo>
                  <a:cubicBezTo>
                    <a:pt x="172" y="1"/>
                    <a:pt x="1" y="115"/>
                    <a:pt x="1" y="335"/>
                  </a:cubicBezTo>
                  <a:cubicBezTo>
                    <a:pt x="1" y="575"/>
                    <a:pt x="203" y="697"/>
                    <a:pt x="394" y="697"/>
                  </a:cubicBezTo>
                  <a:cubicBezTo>
                    <a:pt x="566" y="697"/>
                    <a:pt x="730" y="598"/>
                    <a:pt x="730" y="396"/>
                  </a:cubicBezTo>
                  <a:cubicBezTo>
                    <a:pt x="730" y="130"/>
                    <a:pt x="536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066750" y="894850"/>
              <a:ext cx="30075" cy="28575"/>
            </a:xfrm>
            <a:custGeom>
              <a:avLst/>
              <a:gdLst/>
              <a:ahLst/>
              <a:cxnLst/>
              <a:rect l="l" t="t" r="r" b="b"/>
              <a:pathLst>
                <a:path w="1203" h="1143" extrusionOk="0">
                  <a:moveTo>
                    <a:pt x="574" y="0"/>
                  </a:moveTo>
                  <a:cubicBezTo>
                    <a:pt x="290" y="0"/>
                    <a:pt x="17" y="176"/>
                    <a:pt x="17" y="541"/>
                  </a:cubicBezTo>
                  <a:cubicBezTo>
                    <a:pt x="1" y="936"/>
                    <a:pt x="314" y="1142"/>
                    <a:pt x="622" y="1142"/>
                  </a:cubicBezTo>
                  <a:cubicBezTo>
                    <a:pt x="907" y="1142"/>
                    <a:pt x="1188" y="966"/>
                    <a:pt x="1202" y="602"/>
                  </a:cubicBezTo>
                  <a:cubicBezTo>
                    <a:pt x="1202" y="207"/>
                    <a:pt x="882" y="0"/>
                    <a:pt x="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059550" y="1181925"/>
              <a:ext cx="650500" cy="469725"/>
            </a:xfrm>
            <a:custGeom>
              <a:avLst/>
              <a:gdLst/>
              <a:ahLst/>
              <a:cxnLst/>
              <a:rect l="l" t="t" r="r" b="b"/>
              <a:pathLst>
                <a:path w="26020" h="18789" extrusionOk="0">
                  <a:moveTo>
                    <a:pt x="14986" y="0"/>
                  </a:moveTo>
                  <a:cubicBezTo>
                    <a:pt x="13466" y="0"/>
                    <a:pt x="11946" y="122"/>
                    <a:pt x="10426" y="426"/>
                  </a:cubicBezTo>
                  <a:lnTo>
                    <a:pt x="9393" y="669"/>
                  </a:lnTo>
                  <a:cubicBezTo>
                    <a:pt x="7205" y="1277"/>
                    <a:pt x="6597" y="1885"/>
                    <a:pt x="5107" y="3617"/>
                  </a:cubicBezTo>
                  <a:cubicBezTo>
                    <a:pt x="4955" y="3800"/>
                    <a:pt x="4803" y="4012"/>
                    <a:pt x="4651" y="4164"/>
                  </a:cubicBezTo>
                  <a:cubicBezTo>
                    <a:pt x="1521" y="7873"/>
                    <a:pt x="1460" y="8146"/>
                    <a:pt x="274" y="14043"/>
                  </a:cubicBezTo>
                  <a:cubicBezTo>
                    <a:pt x="122" y="14712"/>
                    <a:pt x="1" y="16687"/>
                    <a:pt x="122" y="17387"/>
                  </a:cubicBezTo>
                  <a:cubicBezTo>
                    <a:pt x="244" y="18055"/>
                    <a:pt x="761" y="18754"/>
                    <a:pt x="1460" y="18785"/>
                  </a:cubicBezTo>
                  <a:cubicBezTo>
                    <a:pt x="1490" y="18787"/>
                    <a:pt x="1520" y="18788"/>
                    <a:pt x="1551" y="18788"/>
                  </a:cubicBezTo>
                  <a:cubicBezTo>
                    <a:pt x="2319" y="18788"/>
                    <a:pt x="3014" y="18085"/>
                    <a:pt x="3813" y="18085"/>
                  </a:cubicBezTo>
                  <a:cubicBezTo>
                    <a:pt x="3829" y="18085"/>
                    <a:pt x="3845" y="18085"/>
                    <a:pt x="3861" y="18086"/>
                  </a:cubicBezTo>
                  <a:cubicBezTo>
                    <a:pt x="4226" y="18146"/>
                    <a:pt x="4530" y="18329"/>
                    <a:pt x="4925" y="18390"/>
                  </a:cubicBezTo>
                  <a:cubicBezTo>
                    <a:pt x="5109" y="18441"/>
                    <a:pt x="5292" y="18464"/>
                    <a:pt x="5473" y="18464"/>
                  </a:cubicBezTo>
                  <a:cubicBezTo>
                    <a:pt x="6692" y="18464"/>
                    <a:pt x="7816" y="17386"/>
                    <a:pt x="8664" y="16353"/>
                  </a:cubicBezTo>
                  <a:cubicBezTo>
                    <a:pt x="9026" y="16740"/>
                    <a:pt x="9546" y="16922"/>
                    <a:pt x="10073" y="16922"/>
                  </a:cubicBezTo>
                  <a:cubicBezTo>
                    <a:pt x="10828" y="16922"/>
                    <a:pt x="11593" y="16547"/>
                    <a:pt x="11916" y="15867"/>
                  </a:cubicBezTo>
                  <a:cubicBezTo>
                    <a:pt x="12524" y="14499"/>
                    <a:pt x="11490" y="12675"/>
                    <a:pt x="12311" y="11399"/>
                  </a:cubicBezTo>
                  <a:lnTo>
                    <a:pt x="12311" y="11399"/>
                  </a:lnTo>
                  <a:cubicBezTo>
                    <a:pt x="13162" y="11946"/>
                    <a:pt x="14044" y="12523"/>
                    <a:pt x="15016" y="12706"/>
                  </a:cubicBezTo>
                  <a:cubicBezTo>
                    <a:pt x="15213" y="12741"/>
                    <a:pt x="15414" y="12760"/>
                    <a:pt x="15615" y="12760"/>
                  </a:cubicBezTo>
                  <a:cubicBezTo>
                    <a:pt x="16439" y="12760"/>
                    <a:pt x="17257" y="12453"/>
                    <a:pt x="17721" y="11794"/>
                  </a:cubicBezTo>
                  <a:cubicBezTo>
                    <a:pt x="17965" y="11399"/>
                    <a:pt x="18117" y="10912"/>
                    <a:pt x="18542" y="10760"/>
                  </a:cubicBezTo>
                  <a:cubicBezTo>
                    <a:pt x="18622" y="10736"/>
                    <a:pt x="18702" y="10726"/>
                    <a:pt x="18782" y="10726"/>
                  </a:cubicBezTo>
                  <a:cubicBezTo>
                    <a:pt x="19074" y="10726"/>
                    <a:pt x="19365" y="10854"/>
                    <a:pt x="19657" y="10854"/>
                  </a:cubicBezTo>
                  <a:cubicBezTo>
                    <a:pt x="19680" y="10854"/>
                    <a:pt x="19704" y="10853"/>
                    <a:pt x="19728" y="10851"/>
                  </a:cubicBezTo>
                  <a:cubicBezTo>
                    <a:pt x="21004" y="10791"/>
                    <a:pt x="21156" y="8724"/>
                    <a:pt x="22342" y="8268"/>
                  </a:cubicBezTo>
                  <a:cubicBezTo>
                    <a:pt x="22528" y="8198"/>
                    <a:pt x="22720" y="8174"/>
                    <a:pt x="22915" y="8174"/>
                  </a:cubicBezTo>
                  <a:cubicBezTo>
                    <a:pt x="23363" y="8174"/>
                    <a:pt x="23830" y="8302"/>
                    <a:pt x="24283" y="8302"/>
                  </a:cubicBezTo>
                  <a:cubicBezTo>
                    <a:pt x="24407" y="8302"/>
                    <a:pt x="24530" y="8292"/>
                    <a:pt x="24652" y="8268"/>
                  </a:cubicBezTo>
                  <a:cubicBezTo>
                    <a:pt x="25503" y="8055"/>
                    <a:pt x="26019" y="7143"/>
                    <a:pt x="25989" y="6323"/>
                  </a:cubicBezTo>
                  <a:cubicBezTo>
                    <a:pt x="25959" y="5441"/>
                    <a:pt x="25503" y="4681"/>
                    <a:pt x="24956" y="4012"/>
                  </a:cubicBezTo>
                  <a:cubicBezTo>
                    <a:pt x="22615" y="1125"/>
                    <a:pt x="18694" y="61"/>
                    <a:pt x="14986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1059550" y="1183450"/>
              <a:ext cx="650500" cy="469050"/>
            </a:xfrm>
            <a:custGeom>
              <a:avLst/>
              <a:gdLst/>
              <a:ahLst/>
              <a:cxnLst/>
              <a:rect l="l" t="t" r="r" b="b"/>
              <a:pathLst>
                <a:path w="26020" h="18762" extrusionOk="0">
                  <a:moveTo>
                    <a:pt x="14986" y="0"/>
                  </a:moveTo>
                  <a:cubicBezTo>
                    <a:pt x="13466" y="0"/>
                    <a:pt x="11946" y="91"/>
                    <a:pt x="10426" y="395"/>
                  </a:cubicBezTo>
                  <a:cubicBezTo>
                    <a:pt x="10761" y="365"/>
                    <a:pt x="11095" y="334"/>
                    <a:pt x="11369" y="334"/>
                  </a:cubicBezTo>
                  <a:cubicBezTo>
                    <a:pt x="11840" y="309"/>
                    <a:pt x="12314" y="296"/>
                    <a:pt x="12789" y="296"/>
                  </a:cubicBezTo>
                  <a:cubicBezTo>
                    <a:pt x="14028" y="296"/>
                    <a:pt x="15275" y="388"/>
                    <a:pt x="16506" y="608"/>
                  </a:cubicBezTo>
                  <a:cubicBezTo>
                    <a:pt x="19332" y="1064"/>
                    <a:pt x="22129" y="2219"/>
                    <a:pt x="24044" y="4347"/>
                  </a:cubicBezTo>
                  <a:cubicBezTo>
                    <a:pt x="24439" y="4742"/>
                    <a:pt x="24743" y="5198"/>
                    <a:pt x="24864" y="5714"/>
                  </a:cubicBezTo>
                  <a:cubicBezTo>
                    <a:pt x="24956" y="6262"/>
                    <a:pt x="24804" y="6869"/>
                    <a:pt x="24348" y="7173"/>
                  </a:cubicBezTo>
                  <a:cubicBezTo>
                    <a:pt x="24072" y="7357"/>
                    <a:pt x="23745" y="7388"/>
                    <a:pt x="23408" y="7388"/>
                  </a:cubicBezTo>
                  <a:cubicBezTo>
                    <a:pt x="23241" y="7388"/>
                    <a:pt x="23071" y="7380"/>
                    <a:pt x="22904" y="7380"/>
                  </a:cubicBezTo>
                  <a:cubicBezTo>
                    <a:pt x="22630" y="7380"/>
                    <a:pt x="22364" y="7401"/>
                    <a:pt x="22129" y="7508"/>
                  </a:cubicBezTo>
                  <a:cubicBezTo>
                    <a:pt x="21369" y="7842"/>
                    <a:pt x="21065" y="8876"/>
                    <a:pt x="20335" y="9210"/>
                  </a:cubicBezTo>
                  <a:cubicBezTo>
                    <a:pt x="19788" y="9483"/>
                    <a:pt x="19150" y="9331"/>
                    <a:pt x="18633" y="9514"/>
                  </a:cubicBezTo>
                  <a:cubicBezTo>
                    <a:pt x="17630" y="9879"/>
                    <a:pt x="17205" y="11094"/>
                    <a:pt x="16293" y="11611"/>
                  </a:cubicBezTo>
                  <a:cubicBezTo>
                    <a:pt x="15970" y="11795"/>
                    <a:pt x="15624" y="11870"/>
                    <a:pt x="15268" y="11870"/>
                  </a:cubicBezTo>
                  <a:cubicBezTo>
                    <a:pt x="14385" y="11870"/>
                    <a:pt x="13438" y="11406"/>
                    <a:pt x="12615" y="10973"/>
                  </a:cubicBezTo>
                  <a:cubicBezTo>
                    <a:pt x="12316" y="10797"/>
                    <a:pt x="11916" y="10642"/>
                    <a:pt x="11561" y="10642"/>
                  </a:cubicBezTo>
                  <a:cubicBezTo>
                    <a:pt x="11302" y="10642"/>
                    <a:pt x="11067" y="10724"/>
                    <a:pt x="10913" y="10942"/>
                  </a:cubicBezTo>
                  <a:cubicBezTo>
                    <a:pt x="10639" y="11277"/>
                    <a:pt x="10761" y="11763"/>
                    <a:pt x="10882" y="12189"/>
                  </a:cubicBezTo>
                  <a:cubicBezTo>
                    <a:pt x="10974" y="12797"/>
                    <a:pt x="11034" y="13435"/>
                    <a:pt x="10943" y="14043"/>
                  </a:cubicBezTo>
                  <a:cubicBezTo>
                    <a:pt x="10887" y="14718"/>
                    <a:pt x="10440" y="15549"/>
                    <a:pt x="9820" y="15549"/>
                  </a:cubicBezTo>
                  <a:cubicBezTo>
                    <a:pt x="9770" y="15549"/>
                    <a:pt x="9719" y="15544"/>
                    <a:pt x="9667" y="15532"/>
                  </a:cubicBezTo>
                  <a:cubicBezTo>
                    <a:pt x="9302" y="15441"/>
                    <a:pt x="8998" y="15137"/>
                    <a:pt x="8664" y="15137"/>
                  </a:cubicBezTo>
                  <a:cubicBezTo>
                    <a:pt x="8646" y="15136"/>
                    <a:pt x="8629" y="15135"/>
                    <a:pt x="8611" y="15135"/>
                  </a:cubicBezTo>
                  <a:cubicBezTo>
                    <a:pt x="7772" y="15135"/>
                    <a:pt x="7521" y="16567"/>
                    <a:pt x="6657" y="16657"/>
                  </a:cubicBezTo>
                  <a:cubicBezTo>
                    <a:pt x="6622" y="16662"/>
                    <a:pt x="6587" y="16664"/>
                    <a:pt x="6552" y="16664"/>
                  </a:cubicBezTo>
                  <a:cubicBezTo>
                    <a:pt x="6170" y="16664"/>
                    <a:pt x="5807" y="16407"/>
                    <a:pt x="5425" y="16407"/>
                  </a:cubicBezTo>
                  <a:cubicBezTo>
                    <a:pt x="5390" y="16407"/>
                    <a:pt x="5355" y="16409"/>
                    <a:pt x="5320" y="16414"/>
                  </a:cubicBezTo>
                  <a:cubicBezTo>
                    <a:pt x="4986" y="16444"/>
                    <a:pt x="4712" y="16657"/>
                    <a:pt x="4439" y="16870"/>
                  </a:cubicBezTo>
                  <a:cubicBezTo>
                    <a:pt x="4193" y="17006"/>
                    <a:pt x="3917" y="17069"/>
                    <a:pt x="3639" y="17069"/>
                  </a:cubicBezTo>
                  <a:cubicBezTo>
                    <a:pt x="2986" y="17069"/>
                    <a:pt x="2317" y="16724"/>
                    <a:pt x="1976" y="16170"/>
                  </a:cubicBezTo>
                  <a:cubicBezTo>
                    <a:pt x="1581" y="15441"/>
                    <a:pt x="1673" y="14590"/>
                    <a:pt x="1794" y="13769"/>
                  </a:cubicBezTo>
                  <a:cubicBezTo>
                    <a:pt x="2372" y="10487"/>
                    <a:pt x="3314" y="7204"/>
                    <a:pt x="4651" y="4134"/>
                  </a:cubicBezTo>
                  <a:lnTo>
                    <a:pt x="4651" y="4134"/>
                  </a:lnTo>
                  <a:cubicBezTo>
                    <a:pt x="1521" y="7842"/>
                    <a:pt x="1460" y="8116"/>
                    <a:pt x="274" y="14012"/>
                  </a:cubicBezTo>
                  <a:cubicBezTo>
                    <a:pt x="122" y="14681"/>
                    <a:pt x="1" y="16657"/>
                    <a:pt x="122" y="17356"/>
                  </a:cubicBezTo>
                  <a:cubicBezTo>
                    <a:pt x="244" y="18025"/>
                    <a:pt x="761" y="18724"/>
                    <a:pt x="1460" y="18754"/>
                  </a:cubicBezTo>
                  <a:cubicBezTo>
                    <a:pt x="1503" y="18759"/>
                    <a:pt x="1546" y="18761"/>
                    <a:pt x="1589" y="18761"/>
                  </a:cubicBezTo>
                  <a:cubicBezTo>
                    <a:pt x="2329" y="18761"/>
                    <a:pt x="3002" y="18082"/>
                    <a:pt x="3770" y="18082"/>
                  </a:cubicBezTo>
                  <a:cubicBezTo>
                    <a:pt x="3800" y="18082"/>
                    <a:pt x="3831" y="18083"/>
                    <a:pt x="3861" y="18085"/>
                  </a:cubicBezTo>
                  <a:cubicBezTo>
                    <a:pt x="4226" y="18116"/>
                    <a:pt x="4530" y="18298"/>
                    <a:pt x="4925" y="18389"/>
                  </a:cubicBezTo>
                  <a:cubicBezTo>
                    <a:pt x="5097" y="18433"/>
                    <a:pt x="5269" y="18454"/>
                    <a:pt x="5438" y="18454"/>
                  </a:cubicBezTo>
                  <a:cubicBezTo>
                    <a:pt x="6671" y="18454"/>
                    <a:pt x="7808" y="17365"/>
                    <a:pt x="8664" y="16322"/>
                  </a:cubicBezTo>
                  <a:cubicBezTo>
                    <a:pt x="9029" y="16714"/>
                    <a:pt x="9558" y="16900"/>
                    <a:pt x="10090" y="16900"/>
                  </a:cubicBezTo>
                  <a:cubicBezTo>
                    <a:pt x="10839" y="16900"/>
                    <a:pt x="11596" y="16529"/>
                    <a:pt x="11916" y="15836"/>
                  </a:cubicBezTo>
                  <a:cubicBezTo>
                    <a:pt x="12524" y="14468"/>
                    <a:pt x="11490" y="12645"/>
                    <a:pt x="12311" y="11398"/>
                  </a:cubicBezTo>
                  <a:lnTo>
                    <a:pt x="12311" y="11398"/>
                  </a:lnTo>
                  <a:cubicBezTo>
                    <a:pt x="13162" y="11915"/>
                    <a:pt x="14044" y="12493"/>
                    <a:pt x="15016" y="12675"/>
                  </a:cubicBezTo>
                  <a:cubicBezTo>
                    <a:pt x="15222" y="12712"/>
                    <a:pt x="15433" y="12732"/>
                    <a:pt x="15643" y="12732"/>
                  </a:cubicBezTo>
                  <a:cubicBezTo>
                    <a:pt x="16458" y="12732"/>
                    <a:pt x="17262" y="12440"/>
                    <a:pt x="17721" y="11763"/>
                  </a:cubicBezTo>
                  <a:cubicBezTo>
                    <a:pt x="17965" y="11398"/>
                    <a:pt x="18117" y="10882"/>
                    <a:pt x="18542" y="10730"/>
                  </a:cubicBezTo>
                  <a:cubicBezTo>
                    <a:pt x="18613" y="10713"/>
                    <a:pt x="18683" y="10707"/>
                    <a:pt x="18754" y="10707"/>
                  </a:cubicBezTo>
                  <a:cubicBezTo>
                    <a:pt x="19052" y="10707"/>
                    <a:pt x="19350" y="10824"/>
                    <a:pt x="19647" y="10824"/>
                  </a:cubicBezTo>
                  <a:cubicBezTo>
                    <a:pt x="19674" y="10824"/>
                    <a:pt x="19701" y="10823"/>
                    <a:pt x="19728" y="10821"/>
                  </a:cubicBezTo>
                  <a:cubicBezTo>
                    <a:pt x="21004" y="10790"/>
                    <a:pt x="21156" y="8693"/>
                    <a:pt x="22342" y="8237"/>
                  </a:cubicBezTo>
                  <a:cubicBezTo>
                    <a:pt x="22528" y="8167"/>
                    <a:pt x="22720" y="8143"/>
                    <a:pt x="22915" y="8143"/>
                  </a:cubicBezTo>
                  <a:cubicBezTo>
                    <a:pt x="23363" y="8143"/>
                    <a:pt x="23830" y="8271"/>
                    <a:pt x="24283" y="8271"/>
                  </a:cubicBezTo>
                  <a:cubicBezTo>
                    <a:pt x="24407" y="8271"/>
                    <a:pt x="24530" y="8262"/>
                    <a:pt x="24652" y="8237"/>
                  </a:cubicBezTo>
                  <a:cubicBezTo>
                    <a:pt x="25503" y="8055"/>
                    <a:pt x="26019" y="7143"/>
                    <a:pt x="25989" y="6292"/>
                  </a:cubicBezTo>
                  <a:cubicBezTo>
                    <a:pt x="25959" y="5410"/>
                    <a:pt x="25503" y="4651"/>
                    <a:pt x="24956" y="3982"/>
                  </a:cubicBezTo>
                  <a:cubicBezTo>
                    <a:pt x="22615" y="1094"/>
                    <a:pt x="18694" y="30"/>
                    <a:pt x="14986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251050" y="1237450"/>
              <a:ext cx="421775" cy="107775"/>
            </a:xfrm>
            <a:custGeom>
              <a:avLst/>
              <a:gdLst/>
              <a:ahLst/>
              <a:cxnLst/>
              <a:rect l="l" t="t" r="r" b="b"/>
              <a:pathLst>
                <a:path w="16871" h="4311" extrusionOk="0">
                  <a:moveTo>
                    <a:pt x="6986" y="0"/>
                  </a:moveTo>
                  <a:cubicBezTo>
                    <a:pt x="4606" y="0"/>
                    <a:pt x="2245" y="253"/>
                    <a:pt x="396" y="332"/>
                  </a:cubicBezTo>
                  <a:cubicBezTo>
                    <a:pt x="31" y="332"/>
                    <a:pt x="0" y="940"/>
                    <a:pt x="396" y="940"/>
                  </a:cubicBezTo>
                  <a:cubicBezTo>
                    <a:pt x="836" y="972"/>
                    <a:pt x="1278" y="986"/>
                    <a:pt x="1721" y="986"/>
                  </a:cubicBezTo>
                  <a:cubicBezTo>
                    <a:pt x="4100" y="986"/>
                    <a:pt x="6512" y="598"/>
                    <a:pt x="8794" y="598"/>
                  </a:cubicBezTo>
                  <a:cubicBezTo>
                    <a:pt x="11756" y="598"/>
                    <a:pt x="14497" y="1251"/>
                    <a:pt x="16657" y="4254"/>
                  </a:cubicBezTo>
                  <a:cubicBezTo>
                    <a:pt x="16678" y="4294"/>
                    <a:pt x="16711" y="4311"/>
                    <a:pt x="16744" y="4311"/>
                  </a:cubicBezTo>
                  <a:cubicBezTo>
                    <a:pt x="16809" y="4311"/>
                    <a:pt x="16870" y="4243"/>
                    <a:pt x="16809" y="4162"/>
                  </a:cubicBezTo>
                  <a:cubicBezTo>
                    <a:pt x="15037" y="714"/>
                    <a:pt x="10984" y="0"/>
                    <a:pt x="6986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1118825" y="1289750"/>
              <a:ext cx="96775" cy="289425"/>
            </a:xfrm>
            <a:custGeom>
              <a:avLst/>
              <a:gdLst/>
              <a:ahLst/>
              <a:cxnLst/>
              <a:rect l="l" t="t" r="r" b="b"/>
              <a:pathLst>
                <a:path w="3871" h="11577" extrusionOk="0">
                  <a:moveTo>
                    <a:pt x="3492" y="0"/>
                  </a:moveTo>
                  <a:cubicBezTo>
                    <a:pt x="3441" y="0"/>
                    <a:pt x="3389" y="19"/>
                    <a:pt x="3344" y="64"/>
                  </a:cubicBezTo>
                  <a:cubicBezTo>
                    <a:pt x="609" y="2921"/>
                    <a:pt x="153" y="7754"/>
                    <a:pt x="1" y="11463"/>
                  </a:cubicBezTo>
                  <a:cubicBezTo>
                    <a:pt x="1" y="11539"/>
                    <a:pt x="46" y="11577"/>
                    <a:pt x="92" y="11577"/>
                  </a:cubicBezTo>
                  <a:cubicBezTo>
                    <a:pt x="137" y="11577"/>
                    <a:pt x="183" y="11539"/>
                    <a:pt x="183" y="11463"/>
                  </a:cubicBezTo>
                  <a:cubicBezTo>
                    <a:pt x="578" y="7785"/>
                    <a:pt x="943" y="3225"/>
                    <a:pt x="3679" y="459"/>
                  </a:cubicBezTo>
                  <a:cubicBezTo>
                    <a:pt x="3870" y="268"/>
                    <a:pt x="3684" y="0"/>
                    <a:pt x="3492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216350" y="1268800"/>
              <a:ext cx="138750" cy="180750"/>
            </a:xfrm>
            <a:custGeom>
              <a:avLst/>
              <a:gdLst/>
              <a:ahLst/>
              <a:cxnLst/>
              <a:rect l="l" t="t" r="r" b="b"/>
              <a:pathLst>
                <a:path w="5550" h="7230" extrusionOk="0">
                  <a:moveTo>
                    <a:pt x="460" y="0"/>
                  </a:moveTo>
                  <a:cubicBezTo>
                    <a:pt x="244" y="0"/>
                    <a:pt x="0" y="203"/>
                    <a:pt x="81" y="446"/>
                  </a:cubicBezTo>
                  <a:cubicBezTo>
                    <a:pt x="993" y="3060"/>
                    <a:pt x="3243" y="5583"/>
                    <a:pt x="5401" y="7225"/>
                  </a:cubicBezTo>
                  <a:cubicBezTo>
                    <a:pt x="5411" y="7228"/>
                    <a:pt x="5420" y="7229"/>
                    <a:pt x="5429" y="7229"/>
                  </a:cubicBezTo>
                  <a:cubicBezTo>
                    <a:pt x="5504" y="7229"/>
                    <a:pt x="5549" y="7127"/>
                    <a:pt x="5522" y="7073"/>
                  </a:cubicBezTo>
                  <a:cubicBezTo>
                    <a:pt x="3547" y="5006"/>
                    <a:pt x="1784" y="2848"/>
                    <a:pt x="720" y="173"/>
                  </a:cubicBezTo>
                  <a:cubicBezTo>
                    <a:pt x="669" y="51"/>
                    <a:pt x="568" y="0"/>
                    <a:pt x="460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430525" y="1244775"/>
              <a:ext cx="150100" cy="103075"/>
            </a:xfrm>
            <a:custGeom>
              <a:avLst/>
              <a:gdLst/>
              <a:ahLst/>
              <a:cxnLst/>
              <a:rect l="l" t="t" r="r" b="b"/>
              <a:pathLst>
                <a:path w="6004" h="4123" extrusionOk="0">
                  <a:moveTo>
                    <a:pt x="55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1180" y="465"/>
                    <a:pt x="2001" y="1590"/>
                    <a:pt x="2913" y="2350"/>
                  </a:cubicBezTo>
                  <a:cubicBezTo>
                    <a:pt x="3734" y="3049"/>
                    <a:pt x="4706" y="3778"/>
                    <a:pt x="5770" y="4112"/>
                  </a:cubicBezTo>
                  <a:cubicBezTo>
                    <a:pt x="5790" y="4119"/>
                    <a:pt x="5808" y="4122"/>
                    <a:pt x="5825" y="4122"/>
                  </a:cubicBezTo>
                  <a:cubicBezTo>
                    <a:pt x="5964" y="4122"/>
                    <a:pt x="6003" y="3917"/>
                    <a:pt x="5922" y="3809"/>
                  </a:cubicBezTo>
                  <a:cubicBezTo>
                    <a:pt x="4858" y="2957"/>
                    <a:pt x="3612" y="2350"/>
                    <a:pt x="2578" y="1498"/>
                  </a:cubicBezTo>
                  <a:cubicBezTo>
                    <a:pt x="1819" y="830"/>
                    <a:pt x="1089" y="222"/>
                    <a:pt x="86" y="9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358900" y="1251575"/>
              <a:ext cx="133525" cy="87750"/>
            </a:xfrm>
            <a:custGeom>
              <a:avLst/>
              <a:gdLst/>
              <a:ahLst/>
              <a:cxnLst/>
              <a:rect l="l" t="t" r="r" b="b"/>
              <a:pathLst>
                <a:path w="5341" h="3510" extrusionOk="0">
                  <a:moveTo>
                    <a:pt x="160" y="1"/>
                  </a:moveTo>
                  <a:cubicBezTo>
                    <a:pt x="68" y="1"/>
                    <a:pt x="1" y="130"/>
                    <a:pt x="94" y="223"/>
                  </a:cubicBezTo>
                  <a:cubicBezTo>
                    <a:pt x="793" y="923"/>
                    <a:pt x="1614" y="1561"/>
                    <a:pt x="2434" y="2078"/>
                  </a:cubicBezTo>
                  <a:cubicBezTo>
                    <a:pt x="3225" y="2625"/>
                    <a:pt x="4136" y="3293"/>
                    <a:pt x="5109" y="3506"/>
                  </a:cubicBezTo>
                  <a:cubicBezTo>
                    <a:pt x="5123" y="3508"/>
                    <a:pt x="5136" y="3510"/>
                    <a:pt x="5148" y="3510"/>
                  </a:cubicBezTo>
                  <a:cubicBezTo>
                    <a:pt x="5299" y="3510"/>
                    <a:pt x="5341" y="3345"/>
                    <a:pt x="5200" y="3233"/>
                  </a:cubicBezTo>
                  <a:cubicBezTo>
                    <a:pt x="4440" y="2625"/>
                    <a:pt x="3468" y="2290"/>
                    <a:pt x="2617" y="1774"/>
                  </a:cubicBezTo>
                  <a:cubicBezTo>
                    <a:pt x="1796" y="1257"/>
                    <a:pt x="1006" y="679"/>
                    <a:pt x="246" y="41"/>
                  </a:cubicBezTo>
                  <a:cubicBezTo>
                    <a:pt x="218" y="13"/>
                    <a:pt x="188" y="1"/>
                    <a:pt x="160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1339575" y="1336450"/>
              <a:ext cx="57800" cy="54750"/>
            </a:xfrm>
            <a:custGeom>
              <a:avLst/>
              <a:gdLst/>
              <a:ahLst/>
              <a:cxnLst/>
              <a:rect l="l" t="t" r="r" b="b"/>
              <a:pathLst>
                <a:path w="2312" h="2190" extrusionOk="0">
                  <a:moveTo>
                    <a:pt x="1133" y="0"/>
                  </a:moveTo>
                  <a:cubicBezTo>
                    <a:pt x="579" y="0"/>
                    <a:pt x="31" y="343"/>
                    <a:pt x="16" y="1053"/>
                  </a:cubicBezTo>
                  <a:cubicBezTo>
                    <a:pt x="0" y="1810"/>
                    <a:pt x="580" y="2190"/>
                    <a:pt x="1159" y="2190"/>
                  </a:cubicBezTo>
                  <a:cubicBezTo>
                    <a:pt x="1720" y="2190"/>
                    <a:pt x="2280" y="1832"/>
                    <a:pt x="2295" y="1114"/>
                  </a:cubicBezTo>
                  <a:cubicBezTo>
                    <a:pt x="2311" y="381"/>
                    <a:pt x="1718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1209250" y="1487400"/>
              <a:ext cx="36500" cy="36500"/>
            </a:xfrm>
            <a:custGeom>
              <a:avLst/>
              <a:gdLst/>
              <a:ahLst/>
              <a:cxnLst/>
              <a:rect l="l" t="t" r="r" b="b"/>
              <a:pathLst>
                <a:path w="1460" h="1460" extrusionOk="0">
                  <a:moveTo>
                    <a:pt x="761" y="0"/>
                  </a:moveTo>
                  <a:cubicBezTo>
                    <a:pt x="365" y="0"/>
                    <a:pt x="1" y="304"/>
                    <a:pt x="1" y="699"/>
                  </a:cubicBezTo>
                  <a:cubicBezTo>
                    <a:pt x="1" y="1095"/>
                    <a:pt x="305" y="1459"/>
                    <a:pt x="700" y="1459"/>
                  </a:cubicBezTo>
                  <a:cubicBezTo>
                    <a:pt x="1125" y="1459"/>
                    <a:pt x="1460" y="1155"/>
                    <a:pt x="1460" y="760"/>
                  </a:cubicBezTo>
                  <a:cubicBezTo>
                    <a:pt x="1460" y="36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1232425" y="1411025"/>
              <a:ext cx="33100" cy="31375"/>
            </a:xfrm>
            <a:custGeom>
              <a:avLst/>
              <a:gdLst/>
              <a:ahLst/>
              <a:cxnLst/>
              <a:rect l="l" t="t" r="r" b="b"/>
              <a:pathLst>
                <a:path w="1324" h="1255" extrusionOk="0">
                  <a:moveTo>
                    <a:pt x="671" y="0"/>
                  </a:moveTo>
                  <a:cubicBezTo>
                    <a:pt x="354" y="0"/>
                    <a:pt x="31" y="206"/>
                    <a:pt x="16" y="624"/>
                  </a:cubicBezTo>
                  <a:cubicBezTo>
                    <a:pt x="0" y="1042"/>
                    <a:pt x="324" y="1255"/>
                    <a:pt x="649" y="1255"/>
                  </a:cubicBezTo>
                  <a:cubicBezTo>
                    <a:pt x="963" y="1255"/>
                    <a:pt x="1278" y="1057"/>
                    <a:pt x="1293" y="654"/>
                  </a:cubicBezTo>
                  <a:cubicBezTo>
                    <a:pt x="1324" y="221"/>
                    <a:pt x="1000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442550" y="1383375"/>
              <a:ext cx="18250" cy="18000"/>
            </a:xfrm>
            <a:custGeom>
              <a:avLst/>
              <a:gdLst/>
              <a:ahLst/>
              <a:cxnLst/>
              <a:rect l="l" t="t" r="r" b="b"/>
              <a:pathLst>
                <a:path w="730" h="720" extrusionOk="0">
                  <a:moveTo>
                    <a:pt x="340" y="0"/>
                  </a:moveTo>
                  <a:cubicBezTo>
                    <a:pt x="166" y="0"/>
                    <a:pt x="0" y="115"/>
                    <a:pt x="0" y="362"/>
                  </a:cubicBezTo>
                  <a:cubicBezTo>
                    <a:pt x="0" y="597"/>
                    <a:pt x="195" y="719"/>
                    <a:pt x="383" y="719"/>
                  </a:cubicBezTo>
                  <a:cubicBezTo>
                    <a:pt x="559" y="719"/>
                    <a:pt x="730" y="613"/>
                    <a:pt x="730" y="392"/>
                  </a:cubicBezTo>
                  <a:cubicBezTo>
                    <a:pt x="730" y="138"/>
                    <a:pt x="530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1505975" y="1367900"/>
              <a:ext cx="30050" cy="28525"/>
            </a:xfrm>
            <a:custGeom>
              <a:avLst/>
              <a:gdLst/>
              <a:ahLst/>
              <a:cxnLst/>
              <a:rect l="l" t="t" r="r" b="b"/>
              <a:pathLst>
                <a:path w="1202" h="1141" extrusionOk="0">
                  <a:moveTo>
                    <a:pt x="591" y="0"/>
                  </a:moveTo>
                  <a:cubicBezTo>
                    <a:pt x="301" y="0"/>
                    <a:pt x="16" y="183"/>
                    <a:pt x="16" y="555"/>
                  </a:cubicBezTo>
                  <a:cubicBezTo>
                    <a:pt x="1" y="943"/>
                    <a:pt x="294" y="1141"/>
                    <a:pt x="593" y="1141"/>
                  </a:cubicBezTo>
                  <a:cubicBezTo>
                    <a:pt x="880" y="1141"/>
                    <a:pt x="1172" y="958"/>
                    <a:pt x="1202" y="586"/>
                  </a:cubicBezTo>
                  <a:cubicBezTo>
                    <a:pt x="1202" y="198"/>
                    <a:pt x="894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1112750" y="1197850"/>
              <a:ext cx="147450" cy="130000"/>
            </a:xfrm>
            <a:custGeom>
              <a:avLst/>
              <a:gdLst/>
              <a:ahLst/>
              <a:cxnLst/>
              <a:rect l="l" t="t" r="r" b="b"/>
              <a:pathLst>
                <a:path w="5898" h="5200" extrusionOk="0">
                  <a:moveTo>
                    <a:pt x="4701" y="0"/>
                  </a:moveTo>
                  <a:cubicBezTo>
                    <a:pt x="4228" y="0"/>
                    <a:pt x="3821" y="785"/>
                    <a:pt x="3496" y="1035"/>
                  </a:cubicBezTo>
                  <a:cubicBezTo>
                    <a:pt x="2858" y="1521"/>
                    <a:pt x="2128" y="1916"/>
                    <a:pt x="1763" y="2312"/>
                  </a:cubicBezTo>
                  <a:cubicBezTo>
                    <a:pt x="1034" y="2980"/>
                    <a:pt x="973" y="3102"/>
                    <a:pt x="456" y="3892"/>
                  </a:cubicBezTo>
                  <a:cubicBezTo>
                    <a:pt x="152" y="4348"/>
                    <a:pt x="0" y="5078"/>
                    <a:pt x="213" y="5199"/>
                  </a:cubicBezTo>
                  <a:cubicBezTo>
                    <a:pt x="608" y="4834"/>
                    <a:pt x="791" y="4956"/>
                    <a:pt x="1216" y="4682"/>
                  </a:cubicBezTo>
                  <a:cubicBezTo>
                    <a:pt x="1338" y="4622"/>
                    <a:pt x="1885" y="4287"/>
                    <a:pt x="1976" y="4196"/>
                  </a:cubicBezTo>
                  <a:cubicBezTo>
                    <a:pt x="2432" y="3892"/>
                    <a:pt x="2584" y="3771"/>
                    <a:pt x="2979" y="3406"/>
                  </a:cubicBezTo>
                  <a:cubicBezTo>
                    <a:pt x="3253" y="3132"/>
                    <a:pt x="4073" y="2008"/>
                    <a:pt x="4195" y="1856"/>
                  </a:cubicBezTo>
                  <a:cubicBezTo>
                    <a:pt x="4590" y="1278"/>
                    <a:pt x="5897" y="883"/>
                    <a:pt x="5016" y="123"/>
                  </a:cubicBezTo>
                  <a:cubicBezTo>
                    <a:pt x="4908" y="37"/>
                    <a:pt x="4803" y="0"/>
                    <a:pt x="4701" y="0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229775" y="1040075"/>
              <a:ext cx="105125" cy="168000"/>
            </a:xfrm>
            <a:custGeom>
              <a:avLst/>
              <a:gdLst/>
              <a:ahLst/>
              <a:cxnLst/>
              <a:rect l="l" t="t" r="r" b="b"/>
              <a:pathLst>
                <a:path w="4205" h="6720" extrusionOk="0">
                  <a:moveTo>
                    <a:pt x="4090" y="1"/>
                  </a:moveTo>
                  <a:cubicBezTo>
                    <a:pt x="4074" y="1"/>
                    <a:pt x="4057" y="7"/>
                    <a:pt x="4043" y="21"/>
                  </a:cubicBezTo>
                  <a:cubicBezTo>
                    <a:pt x="2067" y="1632"/>
                    <a:pt x="1368" y="4580"/>
                    <a:pt x="0" y="6647"/>
                  </a:cubicBezTo>
                  <a:cubicBezTo>
                    <a:pt x="0" y="6691"/>
                    <a:pt x="17" y="6720"/>
                    <a:pt x="49" y="6720"/>
                  </a:cubicBezTo>
                  <a:cubicBezTo>
                    <a:pt x="61" y="6720"/>
                    <a:pt x="75" y="6716"/>
                    <a:pt x="92" y="6708"/>
                  </a:cubicBezTo>
                  <a:cubicBezTo>
                    <a:pt x="1611" y="4610"/>
                    <a:pt x="2462" y="2148"/>
                    <a:pt x="4134" y="142"/>
                  </a:cubicBezTo>
                  <a:cubicBezTo>
                    <a:pt x="4205" y="72"/>
                    <a:pt x="4148" y="1"/>
                    <a:pt x="4090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1233675" y="1101825"/>
              <a:ext cx="176975" cy="112175"/>
            </a:xfrm>
            <a:custGeom>
              <a:avLst/>
              <a:gdLst/>
              <a:ahLst/>
              <a:cxnLst/>
              <a:rect l="l" t="t" r="r" b="b"/>
              <a:pathLst>
                <a:path w="7079" h="4487" extrusionOk="0">
                  <a:moveTo>
                    <a:pt x="7029" y="1"/>
                  </a:moveTo>
                  <a:cubicBezTo>
                    <a:pt x="7022" y="1"/>
                    <a:pt x="7018" y="5"/>
                    <a:pt x="7018" y="13"/>
                  </a:cubicBezTo>
                  <a:cubicBezTo>
                    <a:pt x="5164" y="2110"/>
                    <a:pt x="2215" y="2596"/>
                    <a:pt x="27" y="4359"/>
                  </a:cubicBezTo>
                  <a:cubicBezTo>
                    <a:pt x="1" y="4412"/>
                    <a:pt x="88" y="4487"/>
                    <a:pt x="131" y="4487"/>
                  </a:cubicBezTo>
                  <a:cubicBezTo>
                    <a:pt x="138" y="4487"/>
                    <a:pt x="144" y="4485"/>
                    <a:pt x="148" y="4481"/>
                  </a:cubicBezTo>
                  <a:cubicBezTo>
                    <a:pt x="2215" y="2870"/>
                    <a:pt x="5620" y="2384"/>
                    <a:pt x="7079" y="74"/>
                  </a:cubicBezTo>
                  <a:cubicBezTo>
                    <a:pt x="7079" y="29"/>
                    <a:pt x="7046" y="1"/>
                    <a:pt x="7029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9050498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9"/>
          <p:cNvGrpSpPr/>
          <p:nvPr/>
        </p:nvGrpSpPr>
        <p:grpSpPr>
          <a:xfrm>
            <a:off x="-507023" y="779700"/>
            <a:ext cx="12901852" cy="6516184"/>
            <a:chOff x="-380268" y="584775"/>
            <a:chExt cx="9676389" cy="4887138"/>
          </a:xfrm>
        </p:grpSpPr>
        <p:sp>
          <p:nvSpPr>
            <p:cNvPr id="1333" name="Google Shape;1333;p9"/>
            <p:cNvSpPr/>
            <p:nvPr/>
          </p:nvSpPr>
          <p:spPr>
            <a:xfrm>
              <a:off x="-38725" y="3994776"/>
              <a:ext cx="9209436" cy="11876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65450" y="4046402"/>
              <a:ext cx="9209483" cy="113579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1418994" y="5847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8255722" y="2125916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0" y="25152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8" name="Google Shape;1338;p9"/>
            <p:cNvGrpSpPr/>
            <p:nvPr/>
          </p:nvGrpSpPr>
          <p:grpSpPr>
            <a:xfrm flipH="1">
              <a:off x="325231" y="1022596"/>
              <a:ext cx="297026" cy="390176"/>
              <a:chOff x="4906125" y="1207000"/>
              <a:chExt cx="520550" cy="683800"/>
            </a:xfrm>
          </p:grpSpPr>
          <p:sp>
            <p:nvSpPr>
              <p:cNvPr id="1339" name="Google Shape;1339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4" name="Google Shape;1384;p9"/>
            <p:cNvGrpSpPr/>
            <p:nvPr/>
          </p:nvGrpSpPr>
          <p:grpSpPr>
            <a:xfrm rot="-1067620" flipH="1">
              <a:off x="516673" y="1549204"/>
              <a:ext cx="180904" cy="237637"/>
              <a:chOff x="4906125" y="1207000"/>
              <a:chExt cx="520550" cy="683800"/>
            </a:xfrm>
          </p:grpSpPr>
          <p:sp>
            <p:nvSpPr>
              <p:cNvPr id="1385" name="Google Shape;1385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0" name="Google Shape;1430;p9"/>
            <p:cNvGrpSpPr/>
            <p:nvPr/>
          </p:nvGrpSpPr>
          <p:grpSpPr>
            <a:xfrm rot="1558693">
              <a:off x="501026" y="4007466"/>
              <a:ext cx="579086" cy="1102701"/>
              <a:chOff x="4648125" y="579200"/>
              <a:chExt cx="579125" cy="1102775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3" name="Google Shape;1433;p9"/>
            <p:cNvGrpSpPr/>
            <p:nvPr/>
          </p:nvGrpSpPr>
          <p:grpSpPr>
            <a:xfrm rot="-341917">
              <a:off x="-300692" y="3173252"/>
              <a:ext cx="1154984" cy="1660288"/>
              <a:chOff x="-281361" y="3012568"/>
              <a:chExt cx="1154935" cy="1660217"/>
            </a:xfrm>
          </p:grpSpPr>
          <p:sp>
            <p:nvSpPr>
              <p:cNvPr id="1434" name="Google Shape;1434;p9"/>
              <p:cNvSpPr/>
              <p:nvPr/>
            </p:nvSpPr>
            <p:spPr>
              <a:xfrm rot="-549552">
                <a:off x="328027" y="3679692"/>
                <a:ext cx="393741" cy="284703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35" name="Google Shape;1435;p9"/>
              <p:cNvGrpSpPr/>
              <p:nvPr/>
            </p:nvGrpSpPr>
            <p:grpSpPr>
              <a:xfrm rot="-730137">
                <a:off x="-131395" y="3085674"/>
                <a:ext cx="855002" cy="1514006"/>
                <a:chOff x="207725" y="2276150"/>
                <a:chExt cx="1299425" cy="2300975"/>
              </a:xfrm>
            </p:grpSpPr>
            <p:sp>
              <p:nvSpPr>
                <p:cNvPr id="1436" name="Google Shape;1436;p9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7" name="Google Shape;1437;p9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8" name="Google Shape;1438;p9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9" name="Google Shape;1439;p9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0" name="Google Shape;1440;p9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1" name="Google Shape;1441;p9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2" name="Google Shape;1442;p9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3" name="Google Shape;1443;p9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4" name="Google Shape;1444;p9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5" name="Google Shape;1445;p9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6" name="Google Shape;1446;p9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7" name="Google Shape;1447;p9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8" name="Google Shape;1448;p9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49" name="Google Shape;1449;p9"/>
            <p:cNvGrpSpPr/>
            <p:nvPr/>
          </p:nvGrpSpPr>
          <p:grpSpPr>
            <a:xfrm>
              <a:off x="-150500" y="4161825"/>
              <a:ext cx="1024075" cy="1011725"/>
              <a:chOff x="2649575" y="3055425"/>
              <a:chExt cx="1024075" cy="1011725"/>
            </a:xfrm>
          </p:grpSpPr>
          <p:sp>
            <p:nvSpPr>
              <p:cNvPr id="1450" name="Google Shape;1450;p9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6" name="Google Shape;1476;p9"/>
            <p:cNvGrpSpPr/>
            <p:nvPr/>
          </p:nvGrpSpPr>
          <p:grpSpPr>
            <a:xfrm>
              <a:off x="8509725" y="3646213"/>
              <a:ext cx="577950" cy="1825700"/>
              <a:chOff x="5612500" y="3325575"/>
              <a:chExt cx="577950" cy="1825700"/>
            </a:xfrm>
          </p:grpSpPr>
          <p:sp>
            <p:nvSpPr>
              <p:cNvPr id="1477" name="Google Shape;1477;p9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9" name="Google Shape;1479;p9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0" name="Google Shape;1490;p9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4" name="Google Shape;1494;p9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867357" y="2000848"/>
            <a:ext cx="645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2867367" y="3063007"/>
            <a:ext cx="6453200" cy="17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25419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1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10"/>
          <p:cNvSpPr/>
          <p:nvPr/>
        </p:nvSpPr>
        <p:spPr>
          <a:xfrm>
            <a:off x="11150366" y="539230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0"/>
          <p:cNvSpPr/>
          <p:nvPr/>
        </p:nvSpPr>
        <p:spPr>
          <a:xfrm>
            <a:off x="265601" y="222781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1" name="Google Shape;1501;p10"/>
          <p:cNvGrpSpPr/>
          <p:nvPr/>
        </p:nvGrpSpPr>
        <p:grpSpPr>
          <a:xfrm flipH="1">
            <a:off x="519036" y="1795601"/>
            <a:ext cx="1003533" cy="1004700"/>
            <a:chOff x="1200675" y="4314750"/>
            <a:chExt cx="752650" cy="753525"/>
          </a:xfrm>
        </p:grpSpPr>
        <p:sp>
          <p:nvSpPr>
            <p:cNvPr id="1502" name="Google Shape;1502;p10"/>
            <p:cNvSpPr/>
            <p:nvPr/>
          </p:nvSpPr>
          <p:spPr>
            <a:xfrm>
              <a:off x="1200675" y="43147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677625" y="4820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4" name="Google Shape;1504;p10"/>
          <p:cNvGrpSpPr/>
          <p:nvPr/>
        </p:nvGrpSpPr>
        <p:grpSpPr>
          <a:xfrm>
            <a:off x="-496871" y="3882233"/>
            <a:ext cx="13281308" cy="3682355"/>
            <a:chOff x="-372654" y="2911675"/>
            <a:chExt cx="9960981" cy="2761766"/>
          </a:xfrm>
        </p:grpSpPr>
        <p:grpSp>
          <p:nvGrpSpPr>
            <p:cNvPr id="1505" name="Google Shape;1505;p10"/>
            <p:cNvGrpSpPr/>
            <p:nvPr/>
          </p:nvGrpSpPr>
          <p:grpSpPr>
            <a:xfrm flipH="1">
              <a:off x="469483" y="3989911"/>
              <a:ext cx="592242" cy="581335"/>
              <a:chOff x="5672100" y="3575250"/>
              <a:chExt cx="1054750" cy="1035325"/>
            </a:xfrm>
          </p:grpSpPr>
          <p:sp>
            <p:nvSpPr>
              <p:cNvPr id="1506" name="Google Shape;1506;p10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4" name="Google Shape;1514;p10"/>
            <p:cNvGrpSpPr/>
            <p:nvPr/>
          </p:nvGrpSpPr>
          <p:grpSpPr>
            <a:xfrm>
              <a:off x="8288902" y="2911675"/>
              <a:ext cx="1299425" cy="2300975"/>
              <a:chOff x="207725" y="2276150"/>
              <a:chExt cx="1299425" cy="2300975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16" name="Google Shape;1516;p10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1517" name="Google Shape;1517;p10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10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10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10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10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10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10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10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10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10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10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10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10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0" name="Google Shape;1530;p10"/>
            <p:cNvGrpSpPr/>
            <p:nvPr/>
          </p:nvGrpSpPr>
          <p:grpSpPr>
            <a:xfrm rot="1734738">
              <a:off x="7983474" y="3869617"/>
              <a:ext cx="1428294" cy="1064074"/>
              <a:chOff x="5065700" y="3436875"/>
              <a:chExt cx="1984875" cy="1478725"/>
            </a:xfrm>
          </p:grpSpPr>
          <p:sp>
            <p:nvSpPr>
              <p:cNvPr id="1531" name="Google Shape;1531;p10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0" name="Google Shape;1540;p10"/>
            <p:cNvGrpSpPr/>
            <p:nvPr/>
          </p:nvGrpSpPr>
          <p:grpSpPr>
            <a:xfrm>
              <a:off x="7251641" y="4675225"/>
              <a:ext cx="1198098" cy="613801"/>
              <a:chOff x="4976050" y="4611525"/>
              <a:chExt cx="1664950" cy="852975"/>
            </a:xfrm>
          </p:grpSpPr>
          <p:sp>
            <p:nvSpPr>
              <p:cNvPr id="1541" name="Google Shape;1541;p1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3" name="Google Shape;1543;p10"/>
            <p:cNvGrpSpPr/>
            <p:nvPr/>
          </p:nvGrpSpPr>
          <p:grpSpPr>
            <a:xfrm rot="749415" flipH="1">
              <a:off x="1040199" y="3849763"/>
              <a:ext cx="583337" cy="1417573"/>
              <a:chOff x="1535425" y="492925"/>
              <a:chExt cx="524575" cy="1274775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0" name="Google Shape;1560;p10"/>
            <p:cNvGrpSpPr/>
            <p:nvPr/>
          </p:nvGrpSpPr>
          <p:grpSpPr>
            <a:xfrm flipH="1">
              <a:off x="77042" y="3222086"/>
              <a:ext cx="494643" cy="2036537"/>
              <a:chOff x="6248875" y="1941050"/>
              <a:chExt cx="827300" cy="3406150"/>
            </a:xfrm>
          </p:grpSpPr>
          <p:sp>
            <p:nvSpPr>
              <p:cNvPr id="1561" name="Google Shape;1561;p10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1" name="Google Shape;1591;p10"/>
            <p:cNvGrpSpPr/>
            <p:nvPr/>
          </p:nvGrpSpPr>
          <p:grpSpPr>
            <a:xfrm rot="-1719346" flipH="1">
              <a:off x="-100170" y="4180104"/>
              <a:ext cx="889403" cy="1363591"/>
              <a:chOff x="2235100" y="548200"/>
              <a:chExt cx="759725" cy="1164775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1" name="Google Shape;1601;p10"/>
            <p:cNvGrpSpPr/>
            <p:nvPr/>
          </p:nvGrpSpPr>
          <p:grpSpPr>
            <a:xfrm flipH="1">
              <a:off x="199207" y="4447303"/>
              <a:ext cx="250313" cy="312391"/>
              <a:chOff x="5920600" y="4383325"/>
              <a:chExt cx="334375" cy="417300"/>
            </a:xfrm>
          </p:grpSpPr>
          <p:sp>
            <p:nvSpPr>
              <p:cNvPr id="1602" name="Google Shape;1602;p10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2" name="Google Shape;1622;p10"/>
            <p:cNvGrpSpPr/>
            <p:nvPr/>
          </p:nvGrpSpPr>
          <p:grpSpPr>
            <a:xfrm>
              <a:off x="616636" y="3054714"/>
              <a:ext cx="590152" cy="2371267"/>
              <a:chOff x="5161950" y="1889450"/>
              <a:chExt cx="926600" cy="4128250"/>
            </a:xfrm>
          </p:grpSpPr>
          <p:sp>
            <p:nvSpPr>
              <p:cNvPr id="1623" name="Google Shape;1623;p10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3" name="Google Shape;1643;p10"/>
            <p:cNvGrpSpPr/>
            <p:nvPr/>
          </p:nvGrpSpPr>
          <p:grpSpPr>
            <a:xfrm flipH="1">
              <a:off x="8212691" y="4414341"/>
              <a:ext cx="988324" cy="895098"/>
              <a:chOff x="4048900" y="1919750"/>
              <a:chExt cx="1060775" cy="960715"/>
            </a:xfrm>
          </p:grpSpPr>
          <p:sp>
            <p:nvSpPr>
              <p:cNvPr id="1644" name="Google Shape;1644;p10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7" name="Google Shape;1667;p10"/>
            <p:cNvGrpSpPr/>
            <p:nvPr/>
          </p:nvGrpSpPr>
          <p:grpSpPr>
            <a:xfrm flipH="1">
              <a:off x="571678" y="4494159"/>
              <a:ext cx="954154" cy="975956"/>
              <a:chOff x="1356975" y="1865675"/>
              <a:chExt cx="1024100" cy="1047500"/>
            </a:xfrm>
          </p:grpSpPr>
          <p:sp>
            <p:nvSpPr>
              <p:cNvPr id="1668" name="Google Shape;1668;p10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575634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7" name="Google Shape;1697;p11"/>
          <p:cNvGrpSpPr/>
          <p:nvPr/>
        </p:nvGrpSpPr>
        <p:grpSpPr>
          <a:xfrm>
            <a:off x="-295014" y="194230"/>
            <a:ext cx="12592979" cy="7310125"/>
            <a:chOff x="-221260" y="145672"/>
            <a:chExt cx="9444734" cy="5482594"/>
          </a:xfrm>
        </p:grpSpPr>
        <p:sp>
          <p:nvSpPr>
            <p:cNvPr id="1698" name="Google Shape;1698;p11"/>
            <p:cNvSpPr/>
            <p:nvPr/>
          </p:nvSpPr>
          <p:spPr>
            <a:xfrm>
              <a:off x="-38725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-65450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00" name="Google Shape;1700;p11"/>
            <p:cNvGrpSpPr/>
            <p:nvPr/>
          </p:nvGrpSpPr>
          <p:grpSpPr>
            <a:xfrm>
              <a:off x="7444178" y="2638917"/>
              <a:ext cx="1779297" cy="2754219"/>
              <a:chOff x="7444178" y="2638917"/>
              <a:chExt cx="1779297" cy="2754219"/>
            </a:xfrm>
          </p:grpSpPr>
          <p:grpSp>
            <p:nvGrpSpPr>
              <p:cNvPr id="1701" name="Google Shape;1701;p11"/>
              <p:cNvGrpSpPr/>
              <p:nvPr/>
            </p:nvGrpSpPr>
            <p:grpSpPr>
              <a:xfrm rot="-1933770">
                <a:off x="7743684" y="3627007"/>
                <a:ext cx="524563" cy="1274747"/>
                <a:chOff x="1535425" y="492925"/>
                <a:chExt cx="524575" cy="1274775"/>
              </a:xfrm>
            </p:grpSpPr>
            <p:sp>
              <p:nvSpPr>
                <p:cNvPr id="1702" name="Google Shape;170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3" name="Google Shape;170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4" name="Google Shape;170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5" name="Google Shape;170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6" name="Google Shape;170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7" name="Google Shape;170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8" name="Google Shape;170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9" name="Google Shape;170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0" name="Google Shape;171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1" name="Google Shape;171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2" name="Google Shape;171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3" name="Google Shape;171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4" name="Google Shape;171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5" name="Google Shape;171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6" name="Google Shape;171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7" name="Google Shape;171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18" name="Google Shape;1718;p11"/>
              <p:cNvGrpSpPr/>
              <p:nvPr/>
            </p:nvGrpSpPr>
            <p:grpSpPr>
              <a:xfrm rot="-284619">
                <a:off x="8253198" y="3357363"/>
                <a:ext cx="468712" cy="2019851"/>
                <a:chOff x="4856975" y="3196900"/>
                <a:chExt cx="468700" cy="2019800"/>
              </a:xfrm>
            </p:grpSpPr>
            <p:sp>
              <p:nvSpPr>
                <p:cNvPr id="1719" name="Google Shape;1719;p11"/>
                <p:cNvSpPr/>
                <p:nvPr/>
              </p:nvSpPr>
              <p:spPr>
                <a:xfrm>
                  <a:off x="5010425" y="3748125"/>
                  <a:ext cx="153450" cy="14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8" h="58743" extrusionOk="0">
                      <a:moveTo>
                        <a:pt x="5804" y="1"/>
                      </a:moveTo>
                      <a:cubicBezTo>
                        <a:pt x="5771" y="1"/>
                        <a:pt x="5738" y="34"/>
                        <a:pt x="5738" y="67"/>
                      </a:cubicBezTo>
                      <a:cubicBezTo>
                        <a:pt x="5771" y="5004"/>
                        <a:pt x="5637" y="9908"/>
                        <a:pt x="5304" y="14811"/>
                      </a:cubicBezTo>
                      <a:cubicBezTo>
                        <a:pt x="5004" y="19681"/>
                        <a:pt x="4570" y="24551"/>
                        <a:pt x="3936" y="29422"/>
                      </a:cubicBezTo>
                      <a:cubicBezTo>
                        <a:pt x="3302" y="34258"/>
                        <a:pt x="2469" y="39095"/>
                        <a:pt x="1801" y="43999"/>
                      </a:cubicBezTo>
                      <a:cubicBezTo>
                        <a:pt x="1134" y="48835"/>
                        <a:pt x="434" y="53706"/>
                        <a:pt x="0" y="58609"/>
                      </a:cubicBezTo>
                      <a:cubicBezTo>
                        <a:pt x="0" y="58676"/>
                        <a:pt x="0" y="58676"/>
                        <a:pt x="134" y="58743"/>
                      </a:cubicBezTo>
                      <a:cubicBezTo>
                        <a:pt x="167" y="58743"/>
                        <a:pt x="234" y="58743"/>
                        <a:pt x="234" y="58709"/>
                      </a:cubicBezTo>
                      <a:cubicBezTo>
                        <a:pt x="1401" y="53906"/>
                        <a:pt x="2335" y="49069"/>
                        <a:pt x="3169" y="44232"/>
                      </a:cubicBezTo>
                      <a:cubicBezTo>
                        <a:pt x="4070" y="39395"/>
                        <a:pt x="4570" y="34525"/>
                        <a:pt x="5070" y="29588"/>
                      </a:cubicBezTo>
                      <a:cubicBezTo>
                        <a:pt x="5504" y="24685"/>
                        <a:pt x="5838" y="19748"/>
                        <a:pt x="6004" y="14844"/>
                      </a:cubicBezTo>
                      <a:cubicBezTo>
                        <a:pt x="6138" y="9908"/>
                        <a:pt x="6104" y="5004"/>
                        <a:pt x="5904" y="67"/>
                      </a:cubicBezTo>
                      <a:cubicBezTo>
                        <a:pt x="5904" y="34"/>
                        <a:pt x="5838" y="1"/>
                        <a:pt x="5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0" name="Google Shape;1720;p11"/>
                <p:cNvSpPr/>
                <p:nvPr/>
              </p:nvSpPr>
              <p:spPr>
                <a:xfrm>
                  <a:off x="4946200" y="3756125"/>
                  <a:ext cx="76750" cy="14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58369" extrusionOk="0">
                      <a:moveTo>
                        <a:pt x="31" y="0"/>
                      </a:moveTo>
                      <a:cubicBezTo>
                        <a:pt x="21" y="0"/>
                        <a:pt x="27" y="12"/>
                        <a:pt x="31" y="27"/>
                      </a:cubicBezTo>
                      <a:lnTo>
                        <a:pt x="31" y="27"/>
                      </a:lnTo>
                      <a:cubicBezTo>
                        <a:pt x="42" y="19"/>
                        <a:pt x="55" y="14"/>
                        <a:pt x="67" y="14"/>
                      </a:cubicBezTo>
                      <a:cubicBezTo>
                        <a:pt x="48" y="4"/>
                        <a:pt x="37" y="0"/>
                        <a:pt x="31" y="0"/>
                      </a:cubicBezTo>
                      <a:close/>
                      <a:moveTo>
                        <a:pt x="31" y="27"/>
                      </a:moveTo>
                      <a:cubicBezTo>
                        <a:pt x="13" y="40"/>
                        <a:pt x="1" y="60"/>
                        <a:pt x="1" y="81"/>
                      </a:cubicBezTo>
                      <a:cubicBezTo>
                        <a:pt x="301" y="4918"/>
                        <a:pt x="568" y="9821"/>
                        <a:pt x="801" y="14658"/>
                      </a:cubicBezTo>
                      <a:cubicBezTo>
                        <a:pt x="1001" y="19495"/>
                        <a:pt x="1201" y="24365"/>
                        <a:pt x="1368" y="29202"/>
                      </a:cubicBezTo>
                      <a:cubicBezTo>
                        <a:pt x="1502" y="34038"/>
                        <a:pt x="1535" y="38909"/>
                        <a:pt x="1735" y="43745"/>
                      </a:cubicBezTo>
                      <a:cubicBezTo>
                        <a:pt x="1935" y="48582"/>
                        <a:pt x="2169" y="53419"/>
                        <a:pt x="2569" y="58289"/>
                      </a:cubicBezTo>
                      <a:cubicBezTo>
                        <a:pt x="2569" y="58289"/>
                        <a:pt x="2569" y="58356"/>
                        <a:pt x="2636" y="58356"/>
                      </a:cubicBezTo>
                      <a:cubicBezTo>
                        <a:pt x="2645" y="58365"/>
                        <a:pt x="2654" y="58369"/>
                        <a:pt x="2662" y="58369"/>
                      </a:cubicBezTo>
                      <a:cubicBezTo>
                        <a:pt x="2685" y="58369"/>
                        <a:pt x="2703" y="58338"/>
                        <a:pt x="2703" y="58289"/>
                      </a:cubicBezTo>
                      <a:cubicBezTo>
                        <a:pt x="3036" y="53419"/>
                        <a:pt x="3069" y="48582"/>
                        <a:pt x="3036" y="43712"/>
                      </a:cubicBezTo>
                      <a:cubicBezTo>
                        <a:pt x="3003" y="38842"/>
                        <a:pt x="2669" y="33938"/>
                        <a:pt x="2369" y="29102"/>
                      </a:cubicBezTo>
                      <a:cubicBezTo>
                        <a:pt x="2069" y="24265"/>
                        <a:pt x="1735" y="19395"/>
                        <a:pt x="1368" y="14558"/>
                      </a:cubicBezTo>
                      <a:cubicBezTo>
                        <a:pt x="968" y="9721"/>
                        <a:pt x="534" y="4884"/>
                        <a:pt x="34" y="47"/>
                      </a:cubicBezTo>
                      <a:cubicBezTo>
                        <a:pt x="34" y="40"/>
                        <a:pt x="33" y="33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1" name="Google Shape;1721;p11"/>
                <p:cNvSpPr/>
                <p:nvPr/>
              </p:nvSpPr>
              <p:spPr>
                <a:xfrm>
                  <a:off x="4856975" y="3311450"/>
                  <a:ext cx="196825" cy="5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21277" extrusionOk="0">
                      <a:moveTo>
                        <a:pt x="3597" y="1"/>
                      </a:moveTo>
                      <a:cubicBezTo>
                        <a:pt x="2665" y="1"/>
                        <a:pt x="1733" y="482"/>
                        <a:pt x="1268" y="1489"/>
                      </a:cubicBezTo>
                      <a:cubicBezTo>
                        <a:pt x="401" y="3357"/>
                        <a:pt x="100" y="5659"/>
                        <a:pt x="67" y="7761"/>
                      </a:cubicBezTo>
                      <a:cubicBezTo>
                        <a:pt x="0" y="11163"/>
                        <a:pt x="401" y="14599"/>
                        <a:pt x="1235" y="17935"/>
                      </a:cubicBezTo>
                      <a:cubicBezTo>
                        <a:pt x="1435" y="18702"/>
                        <a:pt x="1635" y="19502"/>
                        <a:pt x="2135" y="20169"/>
                      </a:cubicBezTo>
                      <a:cubicBezTo>
                        <a:pt x="2574" y="20796"/>
                        <a:pt x="3308" y="21276"/>
                        <a:pt x="4087" y="21276"/>
                      </a:cubicBezTo>
                      <a:cubicBezTo>
                        <a:pt x="4137" y="21276"/>
                        <a:pt x="4187" y="21274"/>
                        <a:pt x="4237" y="21270"/>
                      </a:cubicBezTo>
                      <a:cubicBezTo>
                        <a:pt x="5704" y="21137"/>
                        <a:pt x="6438" y="19436"/>
                        <a:pt x="6739" y="17968"/>
                      </a:cubicBezTo>
                      <a:cubicBezTo>
                        <a:pt x="7873" y="12664"/>
                        <a:pt x="7639" y="7093"/>
                        <a:pt x="6138" y="1856"/>
                      </a:cubicBezTo>
                      <a:cubicBezTo>
                        <a:pt x="6127" y="1867"/>
                        <a:pt x="6120" y="1871"/>
                        <a:pt x="6115" y="1871"/>
                      </a:cubicBezTo>
                      <a:cubicBezTo>
                        <a:pt x="6105" y="1871"/>
                        <a:pt x="6105" y="1856"/>
                        <a:pt x="6105" y="1856"/>
                      </a:cubicBezTo>
                      <a:cubicBezTo>
                        <a:pt x="5747" y="641"/>
                        <a:pt x="4672" y="1"/>
                        <a:pt x="3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2" name="Google Shape;1722;p11"/>
                <p:cNvSpPr/>
                <p:nvPr/>
              </p:nvSpPr>
              <p:spPr>
                <a:xfrm>
                  <a:off x="4891175" y="3462925"/>
                  <a:ext cx="49975" cy="3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4550" extrusionOk="0">
                      <a:moveTo>
                        <a:pt x="446" y="0"/>
                      </a:moveTo>
                      <a:cubicBezTo>
                        <a:pt x="417" y="0"/>
                        <a:pt x="384" y="67"/>
                        <a:pt x="367" y="200"/>
                      </a:cubicBezTo>
                      <a:cubicBezTo>
                        <a:pt x="0" y="4537"/>
                        <a:pt x="167" y="9107"/>
                        <a:pt x="1134" y="13377"/>
                      </a:cubicBezTo>
                      <a:cubicBezTo>
                        <a:pt x="1340" y="14166"/>
                        <a:pt x="1590" y="14549"/>
                        <a:pt x="1757" y="14549"/>
                      </a:cubicBezTo>
                      <a:cubicBezTo>
                        <a:pt x="1915" y="14549"/>
                        <a:pt x="1999" y="14208"/>
                        <a:pt x="1901" y="13543"/>
                      </a:cubicBezTo>
                      <a:cubicBezTo>
                        <a:pt x="1601" y="11542"/>
                        <a:pt x="1201" y="9240"/>
                        <a:pt x="901" y="6939"/>
                      </a:cubicBezTo>
                      <a:cubicBezTo>
                        <a:pt x="600" y="4637"/>
                        <a:pt x="434" y="2269"/>
                        <a:pt x="500" y="200"/>
                      </a:cubicBezTo>
                      <a:cubicBezTo>
                        <a:pt x="500" y="67"/>
                        <a:pt x="475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3" name="Google Shape;1723;p11"/>
                <p:cNvSpPr/>
                <p:nvPr/>
              </p:nvSpPr>
              <p:spPr>
                <a:xfrm>
                  <a:off x="4931200" y="3483550"/>
                  <a:ext cx="53400" cy="3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3928" extrusionOk="0">
                      <a:moveTo>
                        <a:pt x="934" y="1"/>
                      </a:moveTo>
                      <a:cubicBezTo>
                        <a:pt x="918" y="1"/>
                        <a:pt x="901" y="59"/>
                        <a:pt x="901" y="176"/>
                      </a:cubicBezTo>
                      <a:cubicBezTo>
                        <a:pt x="300" y="4279"/>
                        <a:pt x="0" y="8615"/>
                        <a:pt x="400" y="12752"/>
                      </a:cubicBezTo>
                      <a:cubicBezTo>
                        <a:pt x="472" y="13560"/>
                        <a:pt x="662" y="13928"/>
                        <a:pt x="825" y="13928"/>
                      </a:cubicBezTo>
                      <a:cubicBezTo>
                        <a:pt x="891" y="13928"/>
                        <a:pt x="953" y="13868"/>
                        <a:pt x="1001" y="13752"/>
                      </a:cubicBezTo>
                      <a:cubicBezTo>
                        <a:pt x="1045" y="13815"/>
                        <a:pt x="1097" y="13846"/>
                        <a:pt x="1151" y="13846"/>
                      </a:cubicBezTo>
                      <a:cubicBezTo>
                        <a:pt x="1300" y="13846"/>
                        <a:pt x="1470" y="13608"/>
                        <a:pt x="1568" y="13119"/>
                      </a:cubicBezTo>
                      <a:cubicBezTo>
                        <a:pt x="2135" y="9783"/>
                        <a:pt x="1935" y="5513"/>
                        <a:pt x="2002" y="2144"/>
                      </a:cubicBezTo>
                      <a:cubicBezTo>
                        <a:pt x="2002" y="2023"/>
                        <a:pt x="1975" y="1965"/>
                        <a:pt x="1949" y="1965"/>
                      </a:cubicBezTo>
                      <a:cubicBezTo>
                        <a:pt x="1925" y="1965"/>
                        <a:pt x="1902" y="2015"/>
                        <a:pt x="1902" y="2111"/>
                      </a:cubicBezTo>
                      <a:cubicBezTo>
                        <a:pt x="1635" y="4979"/>
                        <a:pt x="1268" y="7948"/>
                        <a:pt x="1001" y="10817"/>
                      </a:cubicBezTo>
                      <a:cubicBezTo>
                        <a:pt x="968" y="9449"/>
                        <a:pt x="867" y="8048"/>
                        <a:pt x="834" y="6614"/>
                      </a:cubicBezTo>
                      <a:cubicBezTo>
                        <a:pt x="767" y="4412"/>
                        <a:pt x="767" y="2144"/>
                        <a:pt x="968" y="176"/>
                      </a:cubicBezTo>
                      <a:cubicBezTo>
                        <a:pt x="968" y="59"/>
                        <a:pt x="951" y="1"/>
                        <a:pt x="9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4" name="Google Shape;1724;p11"/>
                <p:cNvSpPr/>
                <p:nvPr/>
              </p:nvSpPr>
              <p:spPr>
                <a:xfrm>
                  <a:off x="4971975" y="3634675"/>
                  <a:ext cx="31800" cy="2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" h="8470" extrusionOk="0">
                      <a:moveTo>
                        <a:pt x="1070" y="0"/>
                      </a:moveTo>
                      <a:cubicBezTo>
                        <a:pt x="1047" y="0"/>
                        <a:pt x="1019" y="29"/>
                        <a:pt x="1004" y="102"/>
                      </a:cubicBezTo>
                      <a:cubicBezTo>
                        <a:pt x="704" y="2604"/>
                        <a:pt x="271" y="5206"/>
                        <a:pt x="37" y="7707"/>
                      </a:cubicBezTo>
                      <a:cubicBezTo>
                        <a:pt x="0" y="8206"/>
                        <a:pt x="157" y="8470"/>
                        <a:pt x="334" y="8470"/>
                      </a:cubicBezTo>
                      <a:cubicBezTo>
                        <a:pt x="476" y="8470"/>
                        <a:pt x="630" y="8298"/>
                        <a:pt x="704" y="7941"/>
                      </a:cubicBezTo>
                      <a:cubicBezTo>
                        <a:pt x="1271" y="5606"/>
                        <a:pt x="1038" y="2537"/>
                        <a:pt x="1104" y="102"/>
                      </a:cubicBezTo>
                      <a:cubicBezTo>
                        <a:pt x="1123" y="46"/>
                        <a:pt x="1100" y="0"/>
                        <a:pt x="1070" y="0"/>
                      </a:cubicBezTo>
                      <a:close/>
                    </a:path>
                  </a:pathLst>
                </a:custGeom>
                <a:solidFill>
                  <a:srgbClr val="FF93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5" name="Google Shape;1725;p11"/>
                <p:cNvSpPr/>
                <p:nvPr/>
              </p:nvSpPr>
              <p:spPr>
                <a:xfrm>
                  <a:off x="4858650" y="3692300"/>
                  <a:ext cx="192650" cy="18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" h="7271" extrusionOk="0">
                      <a:moveTo>
                        <a:pt x="3861" y="1"/>
                      </a:moveTo>
                      <a:cubicBezTo>
                        <a:pt x="3471" y="1"/>
                        <a:pt x="3148" y="459"/>
                        <a:pt x="3002" y="866"/>
                      </a:cubicBezTo>
                      <a:cubicBezTo>
                        <a:pt x="2669" y="1900"/>
                        <a:pt x="2702" y="3067"/>
                        <a:pt x="3169" y="4068"/>
                      </a:cubicBezTo>
                      <a:cubicBezTo>
                        <a:pt x="2669" y="3301"/>
                        <a:pt x="2068" y="2701"/>
                        <a:pt x="1368" y="2133"/>
                      </a:cubicBezTo>
                      <a:cubicBezTo>
                        <a:pt x="1187" y="1978"/>
                        <a:pt x="946" y="1823"/>
                        <a:pt x="692" y="1823"/>
                      </a:cubicBezTo>
                      <a:cubicBezTo>
                        <a:pt x="618" y="1823"/>
                        <a:pt x="542" y="1837"/>
                        <a:pt x="467" y="1867"/>
                      </a:cubicBezTo>
                      <a:cubicBezTo>
                        <a:pt x="167" y="1933"/>
                        <a:pt x="0" y="2267"/>
                        <a:pt x="0" y="2567"/>
                      </a:cubicBezTo>
                      <a:cubicBezTo>
                        <a:pt x="0" y="2901"/>
                        <a:pt x="167" y="3201"/>
                        <a:pt x="300" y="3434"/>
                      </a:cubicBezTo>
                      <a:cubicBezTo>
                        <a:pt x="1134" y="4969"/>
                        <a:pt x="2335" y="6303"/>
                        <a:pt x="3836" y="7270"/>
                      </a:cubicBezTo>
                      <a:cubicBezTo>
                        <a:pt x="6138" y="6470"/>
                        <a:pt x="7672" y="4235"/>
                        <a:pt x="7706" y="1867"/>
                      </a:cubicBezTo>
                      <a:cubicBezTo>
                        <a:pt x="7706" y="1466"/>
                        <a:pt x="7572" y="933"/>
                        <a:pt x="7172" y="899"/>
                      </a:cubicBezTo>
                      <a:cubicBezTo>
                        <a:pt x="7150" y="897"/>
                        <a:pt x="7128" y="896"/>
                        <a:pt x="7106" y="896"/>
                      </a:cubicBezTo>
                      <a:cubicBezTo>
                        <a:pt x="6837" y="896"/>
                        <a:pt x="6626" y="1081"/>
                        <a:pt x="6471" y="1266"/>
                      </a:cubicBezTo>
                      <a:cubicBezTo>
                        <a:pt x="5738" y="2067"/>
                        <a:pt x="5237" y="3067"/>
                        <a:pt x="5004" y="4102"/>
                      </a:cubicBezTo>
                      <a:cubicBezTo>
                        <a:pt x="5037" y="2967"/>
                        <a:pt x="4870" y="1867"/>
                        <a:pt x="4570" y="766"/>
                      </a:cubicBezTo>
                      <a:cubicBezTo>
                        <a:pt x="4470" y="466"/>
                        <a:pt x="4337" y="132"/>
                        <a:pt x="4036" y="32"/>
                      </a:cubicBezTo>
                      <a:cubicBezTo>
                        <a:pt x="3977" y="11"/>
                        <a:pt x="3918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6" name="Google Shape;1726;p11"/>
                <p:cNvSpPr/>
                <p:nvPr/>
              </p:nvSpPr>
              <p:spPr>
                <a:xfrm>
                  <a:off x="4906175" y="3233950"/>
                  <a:ext cx="46525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3955" extrusionOk="0">
                      <a:moveTo>
                        <a:pt x="528" y="1"/>
                      </a:moveTo>
                      <a:cubicBezTo>
                        <a:pt x="288" y="1"/>
                        <a:pt x="67" y="134"/>
                        <a:pt x="67" y="420"/>
                      </a:cubicBezTo>
                      <a:cubicBezTo>
                        <a:pt x="0" y="920"/>
                        <a:pt x="167" y="1420"/>
                        <a:pt x="301" y="1921"/>
                      </a:cubicBezTo>
                      <a:cubicBezTo>
                        <a:pt x="401" y="2421"/>
                        <a:pt x="501" y="2922"/>
                        <a:pt x="601" y="3455"/>
                      </a:cubicBezTo>
                      <a:cubicBezTo>
                        <a:pt x="660" y="3798"/>
                        <a:pt x="933" y="3954"/>
                        <a:pt x="1201" y="3954"/>
                      </a:cubicBezTo>
                      <a:cubicBezTo>
                        <a:pt x="1534" y="3954"/>
                        <a:pt x="1861" y="3713"/>
                        <a:pt x="1768" y="3288"/>
                      </a:cubicBezTo>
                      <a:cubicBezTo>
                        <a:pt x="1635" y="2788"/>
                        <a:pt x="1568" y="2288"/>
                        <a:pt x="1435" y="1787"/>
                      </a:cubicBezTo>
                      <a:cubicBezTo>
                        <a:pt x="1301" y="1287"/>
                        <a:pt x="1268" y="753"/>
                        <a:pt x="1068" y="286"/>
                      </a:cubicBezTo>
                      <a:cubicBezTo>
                        <a:pt x="960" y="101"/>
                        <a:pt x="736" y="1"/>
                        <a:pt x="52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7" name="Google Shape;1727;p11"/>
                <p:cNvSpPr/>
                <p:nvPr/>
              </p:nvSpPr>
              <p:spPr>
                <a:xfrm>
                  <a:off x="4900325" y="3226275"/>
                  <a:ext cx="59250" cy="1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530" extrusionOk="0">
                      <a:moveTo>
                        <a:pt x="735" y="560"/>
                      </a:moveTo>
                      <a:cubicBezTo>
                        <a:pt x="868" y="560"/>
                        <a:pt x="1002" y="593"/>
                        <a:pt x="1002" y="727"/>
                      </a:cubicBezTo>
                      <a:cubicBezTo>
                        <a:pt x="1168" y="960"/>
                        <a:pt x="1202" y="1361"/>
                        <a:pt x="1269" y="1727"/>
                      </a:cubicBezTo>
                      <a:cubicBezTo>
                        <a:pt x="1335" y="1861"/>
                        <a:pt x="1335" y="2028"/>
                        <a:pt x="1369" y="2128"/>
                      </a:cubicBezTo>
                      <a:lnTo>
                        <a:pt x="1702" y="3629"/>
                      </a:lnTo>
                      <a:cubicBezTo>
                        <a:pt x="1736" y="3829"/>
                        <a:pt x="1702" y="3862"/>
                        <a:pt x="1669" y="3896"/>
                      </a:cubicBezTo>
                      <a:cubicBezTo>
                        <a:pt x="1600" y="3919"/>
                        <a:pt x="1499" y="3958"/>
                        <a:pt x="1399" y="3958"/>
                      </a:cubicBezTo>
                      <a:cubicBezTo>
                        <a:pt x="1355" y="3958"/>
                        <a:pt x="1310" y="3950"/>
                        <a:pt x="1269" y="3929"/>
                      </a:cubicBezTo>
                      <a:cubicBezTo>
                        <a:pt x="1168" y="3896"/>
                        <a:pt x="1135" y="3829"/>
                        <a:pt x="1068" y="3696"/>
                      </a:cubicBezTo>
                      <a:lnTo>
                        <a:pt x="768" y="2161"/>
                      </a:lnTo>
                      <a:cubicBezTo>
                        <a:pt x="735" y="2061"/>
                        <a:pt x="735" y="1928"/>
                        <a:pt x="701" y="1828"/>
                      </a:cubicBezTo>
                      <a:cubicBezTo>
                        <a:pt x="635" y="1427"/>
                        <a:pt x="535" y="1094"/>
                        <a:pt x="535" y="727"/>
                      </a:cubicBezTo>
                      <a:cubicBezTo>
                        <a:pt x="535" y="660"/>
                        <a:pt x="535" y="593"/>
                        <a:pt x="668" y="560"/>
                      </a:cubicBezTo>
                      <a:close/>
                      <a:moveTo>
                        <a:pt x="777" y="0"/>
                      </a:moveTo>
                      <a:cubicBezTo>
                        <a:pt x="708" y="0"/>
                        <a:pt x="638" y="9"/>
                        <a:pt x="568" y="26"/>
                      </a:cubicBezTo>
                      <a:cubicBezTo>
                        <a:pt x="234" y="60"/>
                        <a:pt x="1" y="360"/>
                        <a:pt x="1" y="693"/>
                      </a:cubicBezTo>
                      <a:cubicBezTo>
                        <a:pt x="1" y="1094"/>
                        <a:pt x="68" y="1527"/>
                        <a:pt x="168" y="1928"/>
                      </a:cubicBezTo>
                      <a:cubicBezTo>
                        <a:pt x="201" y="2061"/>
                        <a:pt x="201" y="2128"/>
                        <a:pt x="234" y="2261"/>
                      </a:cubicBezTo>
                      <a:lnTo>
                        <a:pt x="535" y="3796"/>
                      </a:lnTo>
                      <a:cubicBezTo>
                        <a:pt x="635" y="4129"/>
                        <a:pt x="835" y="4396"/>
                        <a:pt x="1135" y="4463"/>
                      </a:cubicBezTo>
                      <a:cubicBezTo>
                        <a:pt x="1202" y="4529"/>
                        <a:pt x="1335" y="4529"/>
                        <a:pt x="1402" y="4529"/>
                      </a:cubicBezTo>
                      <a:cubicBezTo>
                        <a:pt x="1669" y="4529"/>
                        <a:pt x="1869" y="4429"/>
                        <a:pt x="2069" y="4329"/>
                      </a:cubicBezTo>
                      <a:cubicBezTo>
                        <a:pt x="2303" y="4129"/>
                        <a:pt x="2369" y="3862"/>
                        <a:pt x="2303" y="3562"/>
                      </a:cubicBezTo>
                      <a:lnTo>
                        <a:pt x="1969" y="2061"/>
                      </a:lnTo>
                      <a:cubicBezTo>
                        <a:pt x="1902" y="1894"/>
                        <a:pt x="1902" y="1761"/>
                        <a:pt x="1869" y="1627"/>
                      </a:cubicBezTo>
                      <a:cubicBezTo>
                        <a:pt x="1802" y="1227"/>
                        <a:pt x="1702" y="860"/>
                        <a:pt x="1535" y="460"/>
                      </a:cubicBezTo>
                      <a:cubicBezTo>
                        <a:pt x="1398" y="185"/>
                        <a:pt x="1101" y="0"/>
                        <a:pt x="7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8" name="Google Shape;1728;p11"/>
                <p:cNvSpPr/>
                <p:nvPr/>
              </p:nvSpPr>
              <p:spPr>
                <a:xfrm>
                  <a:off x="5108825" y="3284050"/>
                  <a:ext cx="216850" cy="52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20989" extrusionOk="0">
                      <a:moveTo>
                        <a:pt x="5745" y="1"/>
                      </a:moveTo>
                      <a:cubicBezTo>
                        <a:pt x="4999" y="1"/>
                        <a:pt x="4244" y="316"/>
                        <a:pt x="3703" y="1018"/>
                      </a:cubicBezTo>
                      <a:cubicBezTo>
                        <a:pt x="2469" y="2685"/>
                        <a:pt x="1668" y="4787"/>
                        <a:pt x="1168" y="6888"/>
                      </a:cubicBezTo>
                      <a:cubicBezTo>
                        <a:pt x="367" y="10224"/>
                        <a:pt x="0" y="13627"/>
                        <a:pt x="67" y="17062"/>
                      </a:cubicBezTo>
                      <a:cubicBezTo>
                        <a:pt x="134" y="17896"/>
                        <a:pt x="167" y="18730"/>
                        <a:pt x="434" y="19464"/>
                      </a:cubicBezTo>
                      <a:cubicBezTo>
                        <a:pt x="767" y="20231"/>
                        <a:pt x="1401" y="20899"/>
                        <a:pt x="2235" y="20965"/>
                      </a:cubicBezTo>
                      <a:cubicBezTo>
                        <a:pt x="2334" y="20981"/>
                        <a:pt x="2431" y="20989"/>
                        <a:pt x="2527" y="20989"/>
                      </a:cubicBezTo>
                      <a:cubicBezTo>
                        <a:pt x="3849" y="20989"/>
                        <a:pt x="4844" y="19541"/>
                        <a:pt x="5404" y="18297"/>
                      </a:cubicBezTo>
                      <a:cubicBezTo>
                        <a:pt x="7672" y="13360"/>
                        <a:pt x="8673" y="7889"/>
                        <a:pt x="8340" y="2452"/>
                      </a:cubicBezTo>
                      <a:cubicBezTo>
                        <a:pt x="8373" y="2452"/>
                        <a:pt x="8373" y="2452"/>
                        <a:pt x="8373" y="2419"/>
                      </a:cubicBezTo>
                      <a:cubicBezTo>
                        <a:pt x="8268" y="924"/>
                        <a:pt x="702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9" name="Google Shape;1729;p11"/>
                <p:cNvSpPr/>
                <p:nvPr/>
              </p:nvSpPr>
              <p:spPr>
                <a:xfrm>
                  <a:off x="5121325" y="3435875"/>
                  <a:ext cx="143475" cy="33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13336" extrusionOk="0">
                      <a:moveTo>
                        <a:pt x="4342" y="0"/>
                      </a:moveTo>
                      <a:cubicBezTo>
                        <a:pt x="4319" y="0"/>
                        <a:pt x="4281" y="45"/>
                        <a:pt x="4237" y="148"/>
                      </a:cubicBezTo>
                      <a:cubicBezTo>
                        <a:pt x="2869" y="3150"/>
                        <a:pt x="1802" y="6453"/>
                        <a:pt x="1235" y="9789"/>
                      </a:cubicBezTo>
                      <a:cubicBezTo>
                        <a:pt x="1168" y="8955"/>
                        <a:pt x="1101" y="8121"/>
                        <a:pt x="1101" y="7220"/>
                      </a:cubicBezTo>
                      <a:cubicBezTo>
                        <a:pt x="1101" y="5419"/>
                        <a:pt x="1402" y="3551"/>
                        <a:pt x="1935" y="2016"/>
                      </a:cubicBezTo>
                      <a:cubicBezTo>
                        <a:pt x="1988" y="1912"/>
                        <a:pt x="1985" y="1862"/>
                        <a:pt x="1962" y="1862"/>
                      </a:cubicBezTo>
                      <a:cubicBezTo>
                        <a:pt x="1940" y="1862"/>
                        <a:pt x="1900" y="1903"/>
                        <a:pt x="1869" y="1983"/>
                      </a:cubicBezTo>
                      <a:cubicBezTo>
                        <a:pt x="501" y="5085"/>
                        <a:pt x="1" y="8888"/>
                        <a:pt x="868" y="12324"/>
                      </a:cubicBezTo>
                      <a:lnTo>
                        <a:pt x="1001" y="12691"/>
                      </a:lnTo>
                      <a:cubicBezTo>
                        <a:pt x="1030" y="13005"/>
                        <a:pt x="1132" y="13172"/>
                        <a:pt x="1244" y="13172"/>
                      </a:cubicBezTo>
                      <a:cubicBezTo>
                        <a:pt x="1263" y="13172"/>
                        <a:pt x="1282" y="13167"/>
                        <a:pt x="1302" y="13158"/>
                      </a:cubicBezTo>
                      <a:cubicBezTo>
                        <a:pt x="1350" y="13197"/>
                        <a:pt x="1393" y="13216"/>
                        <a:pt x="1431" y="13216"/>
                      </a:cubicBezTo>
                      <a:cubicBezTo>
                        <a:pt x="1524" y="13216"/>
                        <a:pt x="1588" y="13103"/>
                        <a:pt x="1635" y="12891"/>
                      </a:cubicBezTo>
                      <a:cubicBezTo>
                        <a:pt x="1668" y="12891"/>
                        <a:pt x="1668" y="12857"/>
                        <a:pt x="1702" y="12857"/>
                      </a:cubicBezTo>
                      <a:cubicBezTo>
                        <a:pt x="1684" y="13041"/>
                        <a:pt x="1746" y="13143"/>
                        <a:pt x="1855" y="13143"/>
                      </a:cubicBezTo>
                      <a:cubicBezTo>
                        <a:pt x="1945" y="13143"/>
                        <a:pt x="2067" y="13074"/>
                        <a:pt x="2202" y="12924"/>
                      </a:cubicBezTo>
                      <a:lnTo>
                        <a:pt x="2202" y="12924"/>
                      </a:lnTo>
                      <a:cubicBezTo>
                        <a:pt x="2160" y="13176"/>
                        <a:pt x="2251" y="13336"/>
                        <a:pt x="2432" y="13336"/>
                      </a:cubicBezTo>
                      <a:cubicBezTo>
                        <a:pt x="2538" y="13336"/>
                        <a:pt x="2676" y="13281"/>
                        <a:pt x="2836" y="13158"/>
                      </a:cubicBezTo>
                      <a:cubicBezTo>
                        <a:pt x="3703" y="12424"/>
                        <a:pt x="4404" y="11356"/>
                        <a:pt x="4871" y="10222"/>
                      </a:cubicBezTo>
                      <a:cubicBezTo>
                        <a:pt x="5338" y="9055"/>
                        <a:pt x="5638" y="7854"/>
                        <a:pt x="5738" y="6753"/>
                      </a:cubicBezTo>
                      <a:cubicBezTo>
                        <a:pt x="5738" y="6693"/>
                        <a:pt x="5714" y="6645"/>
                        <a:pt x="5695" y="6645"/>
                      </a:cubicBezTo>
                      <a:cubicBezTo>
                        <a:pt x="5682" y="6645"/>
                        <a:pt x="5671" y="6666"/>
                        <a:pt x="5671" y="6720"/>
                      </a:cubicBezTo>
                      <a:cubicBezTo>
                        <a:pt x="5171" y="8688"/>
                        <a:pt x="4137" y="10522"/>
                        <a:pt x="2869" y="12057"/>
                      </a:cubicBezTo>
                      <a:cubicBezTo>
                        <a:pt x="3637" y="10856"/>
                        <a:pt x="4237" y="9388"/>
                        <a:pt x="4704" y="7854"/>
                      </a:cubicBezTo>
                      <a:cubicBezTo>
                        <a:pt x="5204" y="6053"/>
                        <a:pt x="5505" y="4185"/>
                        <a:pt x="5671" y="2550"/>
                      </a:cubicBezTo>
                      <a:cubicBezTo>
                        <a:pt x="5688" y="2450"/>
                        <a:pt x="5663" y="2400"/>
                        <a:pt x="5634" y="2400"/>
                      </a:cubicBezTo>
                      <a:cubicBezTo>
                        <a:pt x="5605" y="2400"/>
                        <a:pt x="5571" y="2450"/>
                        <a:pt x="5571" y="2550"/>
                      </a:cubicBezTo>
                      <a:cubicBezTo>
                        <a:pt x="5071" y="5319"/>
                        <a:pt x="4070" y="8021"/>
                        <a:pt x="2836" y="10522"/>
                      </a:cubicBezTo>
                      <a:cubicBezTo>
                        <a:pt x="3503" y="8588"/>
                        <a:pt x="3970" y="6386"/>
                        <a:pt x="4437" y="4618"/>
                      </a:cubicBezTo>
                      <a:cubicBezTo>
                        <a:pt x="4475" y="4524"/>
                        <a:pt x="4459" y="4483"/>
                        <a:pt x="4433" y="4483"/>
                      </a:cubicBezTo>
                      <a:cubicBezTo>
                        <a:pt x="4412" y="4483"/>
                        <a:pt x="4385" y="4508"/>
                        <a:pt x="4370" y="4551"/>
                      </a:cubicBezTo>
                      <a:cubicBezTo>
                        <a:pt x="3570" y="6653"/>
                        <a:pt x="2669" y="8788"/>
                        <a:pt x="1869" y="10856"/>
                      </a:cubicBezTo>
                      <a:cubicBezTo>
                        <a:pt x="2135" y="9355"/>
                        <a:pt x="2369" y="7820"/>
                        <a:pt x="2669" y="6219"/>
                      </a:cubicBezTo>
                      <a:cubicBezTo>
                        <a:pt x="3069" y="4084"/>
                        <a:pt x="3670" y="2016"/>
                        <a:pt x="4337" y="182"/>
                      </a:cubicBezTo>
                      <a:cubicBezTo>
                        <a:pt x="4374" y="70"/>
                        <a:pt x="4370" y="0"/>
                        <a:pt x="43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0" name="Google Shape;1730;p11"/>
                <p:cNvSpPr/>
                <p:nvPr/>
              </p:nvSpPr>
              <p:spPr>
                <a:xfrm>
                  <a:off x="5081300" y="3658500"/>
                  <a:ext cx="195175" cy="17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7" h="7122" extrusionOk="0">
                      <a:moveTo>
                        <a:pt x="4315" y="1"/>
                      </a:moveTo>
                      <a:cubicBezTo>
                        <a:pt x="3955" y="1"/>
                        <a:pt x="3586" y="336"/>
                        <a:pt x="3403" y="650"/>
                      </a:cubicBezTo>
                      <a:cubicBezTo>
                        <a:pt x="2802" y="1617"/>
                        <a:pt x="2636" y="2752"/>
                        <a:pt x="2836" y="3819"/>
                      </a:cubicBezTo>
                      <a:cubicBezTo>
                        <a:pt x="2502" y="2985"/>
                        <a:pt x="2069" y="2251"/>
                        <a:pt x="1502" y="1584"/>
                      </a:cubicBezTo>
                      <a:cubicBezTo>
                        <a:pt x="1313" y="1332"/>
                        <a:pt x="1035" y="1081"/>
                        <a:pt x="725" y="1081"/>
                      </a:cubicBezTo>
                      <a:cubicBezTo>
                        <a:pt x="706" y="1081"/>
                        <a:pt x="687" y="1082"/>
                        <a:pt x="668" y="1084"/>
                      </a:cubicBezTo>
                      <a:cubicBezTo>
                        <a:pt x="401" y="1117"/>
                        <a:pt x="134" y="1417"/>
                        <a:pt x="101" y="1718"/>
                      </a:cubicBezTo>
                      <a:cubicBezTo>
                        <a:pt x="0" y="2051"/>
                        <a:pt x="101" y="2318"/>
                        <a:pt x="167" y="2618"/>
                      </a:cubicBezTo>
                      <a:cubicBezTo>
                        <a:pt x="668" y="4319"/>
                        <a:pt x="1602" y="5887"/>
                        <a:pt x="2836" y="7121"/>
                      </a:cubicBezTo>
                      <a:cubicBezTo>
                        <a:pt x="5271" y="6821"/>
                        <a:pt x="7272" y="4987"/>
                        <a:pt x="7673" y="2718"/>
                      </a:cubicBezTo>
                      <a:cubicBezTo>
                        <a:pt x="7806" y="2285"/>
                        <a:pt x="7773" y="1751"/>
                        <a:pt x="7406" y="1617"/>
                      </a:cubicBezTo>
                      <a:cubicBezTo>
                        <a:pt x="7342" y="1594"/>
                        <a:pt x="7276" y="1583"/>
                        <a:pt x="7211" y="1583"/>
                      </a:cubicBezTo>
                      <a:cubicBezTo>
                        <a:pt x="7001" y="1583"/>
                        <a:pt x="6791" y="1691"/>
                        <a:pt x="6639" y="1818"/>
                      </a:cubicBezTo>
                      <a:cubicBezTo>
                        <a:pt x="5771" y="2418"/>
                        <a:pt x="5071" y="3285"/>
                        <a:pt x="4604" y="4253"/>
                      </a:cubicBezTo>
                      <a:cubicBezTo>
                        <a:pt x="4904" y="3152"/>
                        <a:pt x="5004" y="2018"/>
                        <a:pt x="4937" y="917"/>
                      </a:cubicBezTo>
                      <a:cubicBezTo>
                        <a:pt x="4937" y="617"/>
                        <a:pt x="4837" y="250"/>
                        <a:pt x="4604" y="83"/>
                      </a:cubicBezTo>
                      <a:cubicBezTo>
                        <a:pt x="4511" y="26"/>
                        <a:pt x="4413" y="1"/>
                        <a:pt x="43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1" name="Google Shape;1731;p11"/>
                <p:cNvSpPr/>
                <p:nvPr/>
              </p:nvSpPr>
              <p:spPr>
                <a:xfrm>
                  <a:off x="5238475" y="3203625"/>
                  <a:ext cx="32150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" h="4033" extrusionOk="0">
                      <a:moveTo>
                        <a:pt x="554" y="0"/>
                      </a:moveTo>
                      <a:cubicBezTo>
                        <a:pt x="365" y="0"/>
                        <a:pt x="195" y="100"/>
                        <a:pt x="151" y="332"/>
                      </a:cubicBezTo>
                      <a:cubicBezTo>
                        <a:pt x="18" y="832"/>
                        <a:pt x="51" y="1399"/>
                        <a:pt x="51" y="1900"/>
                      </a:cubicBezTo>
                      <a:cubicBezTo>
                        <a:pt x="51" y="2400"/>
                        <a:pt x="18" y="2934"/>
                        <a:pt x="18" y="3434"/>
                      </a:cubicBezTo>
                      <a:cubicBezTo>
                        <a:pt x="0" y="3821"/>
                        <a:pt x="326" y="4032"/>
                        <a:pt x="638" y="4032"/>
                      </a:cubicBezTo>
                      <a:cubicBezTo>
                        <a:pt x="918" y="4032"/>
                        <a:pt x="1185" y="3863"/>
                        <a:pt x="1185" y="3501"/>
                      </a:cubicBezTo>
                      <a:lnTo>
                        <a:pt x="1185" y="1966"/>
                      </a:lnTo>
                      <a:cubicBezTo>
                        <a:pt x="1185" y="1466"/>
                        <a:pt x="1286" y="866"/>
                        <a:pt x="1152" y="432"/>
                      </a:cubicBezTo>
                      <a:cubicBezTo>
                        <a:pt x="1077" y="168"/>
                        <a:pt x="799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2" name="Google Shape;1732;p11"/>
                <p:cNvSpPr/>
                <p:nvPr/>
              </p:nvSpPr>
              <p:spPr>
                <a:xfrm>
                  <a:off x="5231400" y="3196900"/>
                  <a:ext cx="450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4571" extrusionOk="0">
                      <a:moveTo>
                        <a:pt x="835" y="534"/>
                      </a:moveTo>
                      <a:cubicBezTo>
                        <a:pt x="968" y="534"/>
                        <a:pt x="1135" y="601"/>
                        <a:pt x="1168" y="834"/>
                      </a:cubicBezTo>
                      <a:cubicBezTo>
                        <a:pt x="1268" y="1101"/>
                        <a:pt x="1235" y="1501"/>
                        <a:pt x="1235" y="1868"/>
                      </a:cubicBezTo>
                      <a:lnTo>
                        <a:pt x="1235" y="2269"/>
                      </a:lnTo>
                      <a:lnTo>
                        <a:pt x="1235" y="3836"/>
                      </a:lnTo>
                      <a:cubicBezTo>
                        <a:pt x="1235" y="3937"/>
                        <a:pt x="1135" y="3970"/>
                        <a:pt x="1102" y="4037"/>
                      </a:cubicBezTo>
                      <a:cubicBezTo>
                        <a:pt x="1065" y="4049"/>
                        <a:pt x="1019" y="4057"/>
                        <a:pt x="971" y="4057"/>
                      </a:cubicBezTo>
                      <a:cubicBezTo>
                        <a:pt x="888" y="4057"/>
                        <a:pt x="798" y="4033"/>
                        <a:pt x="735" y="3970"/>
                      </a:cubicBezTo>
                      <a:cubicBezTo>
                        <a:pt x="601" y="3937"/>
                        <a:pt x="568" y="3836"/>
                        <a:pt x="568" y="3703"/>
                      </a:cubicBezTo>
                      <a:lnTo>
                        <a:pt x="601" y="2169"/>
                      </a:lnTo>
                      <a:lnTo>
                        <a:pt x="601" y="1768"/>
                      </a:lnTo>
                      <a:cubicBezTo>
                        <a:pt x="601" y="1368"/>
                        <a:pt x="601" y="1001"/>
                        <a:pt x="668" y="668"/>
                      </a:cubicBezTo>
                      <a:cubicBezTo>
                        <a:pt x="668" y="601"/>
                        <a:pt x="735" y="534"/>
                        <a:pt x="835" y="534"/>
                      </a:cubicBezTo>
                      <a:close/>
                      <a:moveTo>
                        <a:pt x="901" y="0"/>
                      </a:moveTo>
                      <a:cubicBezTo>
                        <a:pt x="568" y="0"/>
                        <a:pt x="268" y="201"/>
                        <a:pt x="168" y="534"/>
                      </a:cubicBezTo>
                      <a:cubicBezTo>
                        <a:pt x="67" y="934"/>
                        <a:pt x="67" y="1368"/>
                        <a:pt x="67" y="1768"/>
                      </a:cubicBezTo>
                      <a:lnTo>
                        <a:pt x="67" y="2102"/>
                      </a:lnTo>
                      <a:lnTo>
                        <a:pt x="1" y="3670"/>
                      </a:lnTo>
                      <a:cubicBezTo>
                        <a:pt x="1" y="3970"/>
                        <a:pt x="134" y="4270"/>
                        <a:pt x="434" y="4437"/>
                      </a:cubicBezTo>
                      <a:cubicBezTo>
                        <a:pt x="601" y="4537"/>
                        <a:pt x="768" y="4570"/>
                        <a:pt x="935" y="4570"/>
                      </a:cubicBezTo>
                      <a:cubicBezTo>
                        <a:pt x="1102" y="4570"/>
                        <a:pt x="1268" y="4537"/>
                        <a:pt x="1435" y="4470"/>
                      </a:cubicBezTo>
                      <a:cubicBezTo>
                        <a:pt x="1669" y="4337"/>
                        <a:pt x="1802" y="4070"/>
                        <a:pt x="1802" y="3770"/>
                      </a:cubicBezTo>
                      <a:lnTo>
                        <a:pt x="1802" y="2235"/>
                      </a:lnTo>
                      <a:lnTo>
                        <a:pt x="1802" y="1835"/>
                      </a:lnTo>
                      <a:cubicBezTo>
                        <a:pt x="1802" y="1401"/>
                        <a:pt x="1802" y="1001"/>
                        <a:pt x="1735" y="601"/>
                      </a:cubicBezTo>
                      <a:cubicBezTo>
                        <a:pt x="1635" y="267"/>
                        <a:pt x="1268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33" name="Google Shape;1733;p11"/>
              <p:cNvGrpSpPr/>
              <p:nvPr/>
            </p:nvGrpSpPr>
            <p:grpSpPr>
              <a:xfrm>
                <a:off x="7548382" y="2638917"/>
                <a:ext cx="1675093" cy="2682382"/>
                <a:chOff x="7548382" y="2638917"/>
                <a:chExt cx="1675093" cy="2682382"/>
              </a:xfrm>
            </p:grpSpPr>
            <p:grpSp>
              <p:nvGrpSpPr>
                <p:cNvPr id="1734" name="Google Shape;1734;p11"/>
                <p:cNvGrpSpPr/>
                <p:nvPr/>
              </p:nvGrpSpPr>
              <p:grpSpPr>
                <a:xfrm>
                  <a:off x="7548382" y="4595329"/>
                  <a:ext cx="1192604" cy="610986"/>
                  <a:chOff x="4976050" y="4611525"/>
                  <a:chExt cx="1664950" cy="852975"/>
                </a:xfrm>
              </p:grpSpPr>
              <p:sp>
                <p:nvSpPr>
                  <p:cNvPr id="1735" name="Google Shape;1735;p11"/>
                  <p:cNvSpPr/>
                  <p:nvPr/>
                </p:nvSpPr>
                <p:spPr>
                  <a:xfrm>
                    <a:off x="4976050" y="4611525"/>
                    <a:ext cx="1656575" cy="852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263" h="34119" extrusionOk="0">
                        <a:moveTo>
                          <a:pt x="17991" y="0"/>
                        </a:moveTo>
                        <a:cubicBezTo>
                          <a:pt x="16765" y="0"/>
                          <a:pt x="15515" y="274"/>
                          <a:pt x="14773" y="1207"/>
                        </a:cubicBezTo>
                        <a:cubicBezTo>
                          <a:pt x="13861" y="2302"/>
                          <a:pt x="14013" y="3973"/>
                          <a:pt x="14773" y="5220"/>
                        </a:cubicBezTo>
                        <a:cubicBezTo>
                          <a:pt x="15532" y="6496"/>
                          <a:pt x="16718" y="7317"/>
                          <a:pt x="17903" y="8168"/>
                        </a:cubicBezTo>
                        <a:cubicBezTo>
                          <a:pt x="14797" y="7810"/>
                          <a:pt x="12005" y="7581"/>
                          <a:pt x="9354" y="7581"/>
                        </a:cubicBezTo>
                        <a:cubicBezTo>
                          <a:pt x="7726" y="7581"/>
                          <a:pt x="6152" y="7667"/>
                          <a:pt x="4590" y="7864"/>
                        </a:cubicBezTo>
                        <a:cubicBezTo>
                          <a:pt x="3161" y="8046"/>
                          <a:pt x="1611" y="8411"/>
                          <a:pt x="851" y="9627"/>
                        </a:cubicBezTo>
                        <a:cubicBezTo>
                          <a:pt x="0" y="10995"/>
                          <a:pt x="608" y="12818"/>
                          <a:pt x="1550" y="14125"/>
                        </a:cubicBezTo>
                        <a:cubicBezTo>
                          <a:pt x="4316" y="17986"/>
                          <a:pt x="9271" y="19597"/>
                          <a:pt x="13861" y="20934"/>
                        </a:cubicBezTo>
                        <a:cubicBezTo>
                          <a:pt x="11642" y="21998"/>
                          <a:pt x="9879" y="23366"/>
                          <a:pt x="9879" y="25250"/>
                        </a:cubicBezTo>
                        <a:cubicBezTo>
                          <a:pt x="9879" y="26709"/>
                          <a:pt x="10973" y="27955"/>
                          <a:pt x="12310" y="28563"/>
                        </a:cubicBezTo>
                        <a:cubicBezTo>
                          <a:pt x="13445" y="29079"/>
                          <a:pt x="14688" y="29179"/>
                          <a:pt x="15911" y="29179"/>
                        </a:cubicBezTo>
                        <a:cubicBezTo>
                          <a:pt x="16130" y="29179"/>
                          <a:pt x="16349" y="29176"/>
                          <a:pt x="16566" y="29171"/>
                        </a:cubicBezTo>
                        <a:cubicBezTo>
                          <a:pt x="21681" y="29086"/>
                          <a:pt x="26797" y="28247"/>
                          <a:pt x="31685" y="26733"/>
                        </a:cubicBezTo>
                        <a:lnTo>
                          <a:pt x="31685" y="26733"/>
                        </a:lnTo>
                        <a:cubicBezTo>
                          <a:pt x="30096" y="27384"/>
                          <a:pt x="28969" y="28643"/>
                          <a:pt x="28815" y="30053"/>
                        </a:cubicBezTo>
                        <a:cubicBezTo>
                          <a:pt x="28572" y="31724"/>
                          <a:pt x="29727" y="33457"/>
                          <a:pt x="31338" y="33943"/>
                        </a:cubicBezTo>
                        <a:cubicBezTo>
                          <a:pt x="31754" y="34067"/>
                          <a:pt x="32172" y="34119"/>
                          <a:pt x="32591" y="34119"/>
                        </a:cubicBezTo>
                        <a:cubicBezTo>
                          <a:pt x="33613" y="34119"/>
                          <a:pt x="34641" y="33811"/>
                          <a:pt x="35654" y="33487"/>
                        </a:cubicBezTo>
                        <a:cubicBezTo>
                          <a:pt x="43284" y="31056"/>
                          <a:pt x="63649" y="25706"/>
                          <a:pt x="66263" y="25585"/>
                        </a:cubicBezTo>
                        <a:cubicBezTo>
                          <a:pt x="57175" y="18715"/>
                          <a:pt x="51673" y="7651"/>
                          <a:pt x="41855" y="1846"/>
                        </a:cubicBezTo>
                        <a:cubicBezTo>
                          <a:pt x="40639" y="1116"/>
                          <a:pt x="39332" y="478"/>
                          <a:pt x="37873" y="356"/>
                        </a:cubicBezTo>
                        <a:cubicBezTo>
                          <a:pt x="37805" y="353"/>
                          <a:pt x="37737" y="352"/>
                          <a:pt x="37669" y="352"/>
                        </a:cubicBezTo>
                        <a:cubicBezTo>
                          <a:pt x="36302" y="352"/>
                          <a:pt x="34889" y="931"/>
                          <a:pt x="34165" y="2089"/>
                        </a:cubicBezTo>
                        <a:cubicBezTo>
                          <a:pt x="33466" y="3244"/>
                          <a:pt x="33618" y="4733"/>
                          <a:pt x="34195" y="5949"/>
                        </a:cubicBezTo>
                        <a:cubicBezTo>
                          <a:pt x="34773" y="7165"/>
                          <a:pt x="35715" y="8168"/>
                          <a:pt x="36657" y="9110"/>
                        </a:cubicBezTo>
                        <a:cubicBezTo>
                          <a:pt x="31034" y="4733"/>
                          <a:pt x="25411" y="721"/>
                          <a:pt x="18967" y="52"/>
                        </a:cubicBezTo>
                        <a:cubicBezTo>
                          <a:pt x="18651" y="20"/>
                          <a:pt x="18322" y="0"/>
                          <a:pt x="1799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6" name="Google Shape;1736;p11"/>
                  <p:cNvSpPr/>
                  <p:nvPr/>
                </p:nvSpPr>
                <p:spPr>
                  <a:xfrm>
                    <a:off x="5064200" y="4748075"/>
                    <a:ext cx="1576800" cy="50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072" h="20184" extrusionOk="0">
                        <a:moveTo>
                          <a:pt x="17417" y="1"/>
                        </a:moveTo>
                        <a:lnTo>
                          <a:pt x="17326" y="61"/>
                        </a:lnTo>
                        <a:cubicBezTo>
                          <a:pt x="18116" y="1095"/>
                          <a:pt x="19028" y="2098"/>
                          <a:pt x="19940" y="3040"/>
                        </a:cubicBezTo>
                        <a:cubicBezTo>
                          <a:pt x="20852" y="3983"/>
                          <a:pt x="21855" y="4864"/>
                          <a:pt x="22827" y="5745"/>
                        </a:cubicBezTo>
                        <a:cubicBezTo>
                          <a:pt x="23861" y="6566"/>
                          <a:pt x="24864" y="7478"/>
                          <a:pt x="25988" y="8116"/>
                        </a:cubicBezTo>
                        <a:lnTo>
                          <a:pt x="27022" y="8694"/>
                        </a:lnTo>
                        <a:cubicBezTo>
                          <a:pt x="23435" y="8086"/>
                          <a:pt x="19849" y="7569"/>
                          <a:pt x="16262" y="7113"/>
                        </a:cubicBezTo>
                        <a:cubicBezTo>
                          <a:pt x="15958" y="7052"/>
                          <a:pt x="15624" y="7022"/>
                          <a:pt x="15320" y="6992"/>
                        </a:cubicBezTo>
                        <a:cubicBezTo>
                          <a:pt x="15168" y="6840"/>
                          <a:pt x="15016" y="6688"/>
                          <a:pt x="14864" y="6566"/>
                        </a:cubicBezTo>
                        <a:cubicBezTo>
                          <a:pt x="14620" y="6384"/>
                          <a:pt x="14377" y="6201"/>
                          <a:pt x="14104" y="6049"/>
                        </a:cubicBezTo>
                        <a:cubicBezTo>
                          <a:pt x="13617" y="5685"/>
                          <a:pt x="13009" y="5593"/>
                          <a:pt x="12432" y="5350"/>
                        </a:cubicBezTo>
                        <a:lnTo>
                          <a:pt x="10760" y="4682"/>
                        </a:lnTo>
                        <a:cubicBezTo>
                          <a:pt x="10183" y="4438"/>
                          <a:pt x="9666" y="4165"/>
                          <a:pt x="9088" y="3952"/>
                        </a:cubicBezTo>
                        <a:lnTo>
                          <a:pt x="8997" y="4074"/>
                        </a:lnTo>
                        <a:cubicBezTo>
                          <a:pt x="9484" y="4438"/>
                          <a:pt x="9970" y="4834"/>
                          <a:pt x="10456" y="5168"/>
                        </a:cubicBezTo>
                        <a:cubicBezTo>
                          <a:pt x="10943" y="5502"/>
                          <a:pt x="11429" y="5837"/>
                          <a:pt x="11976" y="6201"/>
                        </a:cubicBezTo>
                        <a:cubicBezTo>
                          <a:pt x="12250" y="6353"/>
                          <a:pt x="12493" y="6566"/>
                          <a:pt x="12797" y="6718"/>
                        </a:cubicBezTo>
                        <a:cubicBezTo>
                          <a:pt x="8541" y="6262"/>
                          <a:pt x="4316" y="5958"/>
                          <a:pt x="0" y="5776"/>
                        </a:cubicBezTo>
                        <a:lnTo>
                          <a:pt x="0" y="5897"/>
                        </a:lnTo>
                        <a:cubicBezTo>
                          <a:pt x="5411" y="6232"/>
                          <a:pt x="10791" y="6870"/>
                          <a:pt x="16110" y="7630"/>
                        </a:cubicBezTo>
                        <a:cubicBezTo>
                          <a:pt x="16323" y="7660"/>
                          <a:pt x="16505" y="7721"/>
                          <a:pt x="16687" y="7721"/>
                        </a:cubicBezTo>
                        <a:cubicBezTo>
                          <a:pt x="15745" y="7873"/>
                          <a:pt x="14864" y="8268"/>
                          <a:pt x="14043" y="8694"/>
                        </a:cubicBezTo>
                        <a:cubicBezTo>
                          <a:pt x="13161" y="9150"/>
                          <a:pt x="12310" y="9697"/>
                          <a:pt x="11550" y="10305"/>
                        </a:cubicBezTo>
                        <a:cubicBezTo>
                          <a:pt x="10791" y="10943"/>
                          <a:pt x="10122" y="11612"/>
                          <a:pt x="9544" y="12432"/>
                        </a:cubicBezTo>
                        <a:lnTo>
                          <a:pt x="9636" y="12493"/>
                        </a:lnTo>
                        <a:cubicBezTo>
                          <a:pt x="10304" y="11855"/>
                          <a:pt x="11064" y="11247"/>
                          <a:pt x="11915" y="10791"/>
                        </a:cubicBezTo>
                        <a:cubicBezTo>
                          <a:pt x="12706" y="10305"/>
                          <a:pt x="13526" y="9879"/>
                          <a:pt x="14408" y="9575"/>
                        </a:cubicBezTo>
                        <a:cubicBezTo>
                          <a:pt x="15289" y="9241"/>
                          <a:pt x="16201" y="9119"/>
                          <a:pt x="17082" y="8846"/>
                        </a:cubicBezTo>
                        <a:cubicBezTo>
                          <a:pt x="17873" y="8633"/>
                          <a:pt x="18663" y="8420"/>
                          <a:pt x="19545" y="8177"/>
                        </a:cubicBezTo>
                        <a:cubicBezTo>
                          <a:pt x="23770" y="8846"/>
                          <a:pt x="27934" y="9606"/>
                          <a:pt x="32128" y="10518"/>
                        </a:cubicBezTo>
                        <a:cubicBezTo>
                          <a:pt x="32584" y="10639"/>
                          <a:pt x="33040" y="10700"/>
                          <a:pt x="33496" y="10822"/>
                        </a:cubicBezTo>
                        <a:cubicBezTo>
                          <a:pt x="32675" y="10943"/>
                          <a:pt x="31885" y="11125"/>
                          <a:pt x="31125" y="11399"/>
                        </a:cubicBezTo>
                        <a:cubicBezTo>
                          <a:pt x="29909" y="11764"/>
                          <a:pt x="28815" y="12432"/>
                          <a:pt x="27721" y="13040"/>
                        </a:cubicBezTo>
                        <a:cubicBezTo>
                          <a:pt x="26596" y="13648"/>
                          <a:pt x="25533" y="14317"/>
                          <a:pt x="24469" y="15047"/>
                        </a:cubicBezTo>
                        <a:cubicBezTo>
                          <a:pt x="23466" y="15776"/>
                          <a:pt x="22463" y="16566"/>
                          <a:pt x="21520" y="17387"/>
                        </a:cubicBezTo>
                        <a:lnTo>
                          <a:pt x="21581" y="17478"/>
                        </a:lnTo>
                        <a:cubicBezTo>
                          <a:pt x="22615" y="16779"/>
                          <a:pt x="23678" y="16110"/>
                          <a:pt x="24773" y="15502"/>
                        </a:cubicBezTo>
                        <a:cubicBezTo>
                          <a:pt x="25836" y="14895"/>
                          <a:pt x="26991" y="14317"/>
                          <a:pt x="28086" y="13831"/>
                        </a:cubicBezTo>
                        <a:cubicBezTo>
                          <a:pt x="29241" y="13344"/>
                          <a:pt x="30396" y="12949"/>
                          <a:pt x="31520" y="12463"/>
                        </a:cubicBezTo>
                        <a:cubicBezTo>
                          <a:pt x="32493" y="12007"/>
                          <a:pt x="33435" y="11581"/>
                          <a:pt x="34438" y="11065"/>
                        </a:cubicBezTo>
                        <a:cubicBezTo>
                          <a:pt x="38907" y="12129"/>
                          <a:pt x="43314" y="13405"/>
                          <a:pt x="47721" y="14651"/>
                        </a:cubicBezTo>
                        <a:cubicBezTo>
                          <a:pt x="47873" y="14712"/>
                          <a:pt x="48086" y="14773"/>
                          <a:pt x="48238" y="14803"/>
                        </a:cubicBezTo>
                        <a:cubicBezTo>
                          <a:pt x="47813" y="14895"/>
                          <a:pt x="47387" y="15016"/>
                          <a:pt x="46961" y="15168"/>
                        </a:cubicBezTo>
                        <a:cubicBezTo>
                          <a:pt x="45958" y="15472"/>
                          <a:pt x="45047" y="16019"/>
                          <a:pt x="44135" y="16536"/>
                        </a:cubicBezTo>
                        <a:cubicBezTo>
                          <a:pt x="43223" y="17022"/>
                          <a:pt x="42311" y="17600"/>
                          <a:pt x="41429" y="18208"/>
                        </a:cubicBezTo>
                        <a:cubicBezTo>
                          <a:pt x="40548" y="18816"/>
                          <a:pt x="39727" y="19423"/>
                          <a:pt x="38907" y="20092"/>
                        </a:cubicBezTo>
                        <a:lnTo>
                          <a:pt x="38998" y="20183"/>
                        </a:lnTo>
                        <a:cubicBezTo>
                          <a:pt x="39910" y="19636"/>
                          <a:pt x="40822" y="19120"/>
                          <a:pt x="41733" y="18664"/>
                        </a:cubicBezTo>
                        <a:cubicBezTo>
                          <a:pt x="42645" y="18208"/>
                          <a:pt x="43588" y="17752"/>
                          <a:pt x="44530" y="17326"/>
                        </a:cubicBezTo>
                        <a:cubicBezTo>
                          <a:pt x="45502" y="16901"/>
                          <a:pt x="46475" y="16627"/>
                          <a:pt x="47417" y="16171"/>
                        </a:cubicBezTo>
                        <a:cubicBezTo>
                          <a:pt x="48117" y="15837"/>
                          <a:pt x="48785" y="15533"/>
                          <a:pt x="49454" y="15168"/>
                        </a:cubicBezTo>
                        <a:cubicBezTo>
                          <a:pt x="54044" y="16597"/>
                          <a:pt x="58573" y="18238"/>
                          <a:pt x="63041" y="20031"/>
                        </a:cubicBezTo>
                        <a:lnTo>
                          <a:pt x="63071" y="19940"/>
                        </a:lnTo>
                        <a:cubicBezTo>
                          <a:pt x="60700" y="18724"/>
                          <a:pt x="58269" y="17448"/>
                          <a:pt x="55746" y="16445"/>
                        </a:cubicBezTo>
                        <a:cubicBezTo>
                          <a:pt x="55138" y="16171"/>
                          <a:pt x="54500" y="15928"/>
                          <a:pt x="53861" y="15654"/>
                        </a:cubicBezTo>
                        <a:lnTo>
                          <a:pt x="52889" y="15259"/>
                        </a:lnTo>
                        <a:lnTo>
                          <a:pt x="51946" y="14925"/>
                        </a:lnTo>
                        <a:lnTo>
                          <a:pt x="48117" y="13588"/>
                        </a:lnTo>
                        <a:cubicBezTo>
                          <a:pt x="47113" y="13284"/>
                          <a:pt x="46171" y="12980"/>
                          <a:pt x="45199" y="12736"/>
                        </a:cubicBezTo>
                        <a:cubicBezTo>
                          <a:pt x="44591" y="12159"/>
                          <a:pt x="43922" y="11612"/>
                          <a:pt x="43314" y="11095"/>
                        </a:cubicBezTo>
                        <a:cubicBezTo>
                          <a:pt x="42463" y="10335"/>
                          <a:pt x="41429" y="9697"/>
                          <a:pt x="40548" y="8937"/>
                        </a:cubicBezTo>
                        <a:cubicBezTo>
                          <a:pt x="39636" y="8177"/>
                          <a:pt x="38755" y="7356"/>
                          <a:pt x="37934" y="6536"/>
                        </a:cubicBezTo>
                        <a:cubicBezTo>
                          <a:pt x="37083" y="5685"/>
                          <a:pt x="36293" y="4834"/>
                          <a:pt x="35533" y="3861"/>
                        </a:cubicBezTo>
                        <a:lnTo>
                          <a:pt x="35472" y="3952"/>
                        </a:lnTo>
                        <a:cubicBezTo>
                          <a:pt x="36080" y="4986"/>
                          <a:pt x="36779" y="5958"/>
                          <a:pt x="37508" y="6900"/>
                        </a:cubicBezTo>
                        <a:cubicBezTo>
                          <a:pt x="38268" y="7873"/>
                          <a:pt x="39059" y="8724"/>
                          <a:pt x="39940" y="9606"/>
                        </a:cubicBezTo>
                        <a:cubicBezTo>
                          <a:pt x="40822" y="10457"/>
                          <a:pt x="41642" y="11369"/>
                          <a:pt x="42676" y="12007"/>
                        </a:cubicBezTo>
                        <a:cubicBezTo>
                          <a:pt x="39271" y="11095"/>
                          <a:pt x="35837" y="10335"/>
                          <a:pt x="32341" y="9636"/>
                        </a:cubicBezTo>
                        <a:cubicBezTo>
                          <a:pt x="31247" y="9423"/>
                          <a:pt x="30183" y="9241"/>
                          <a:pt x="29089" y="9028"/>
                        </a:cubicBezTo>
                        <a:cubicBezTo>
                          <a:pt x="28268" y="8390"/>
                          <a:pt x="27447" y="7782"/>
                          <a:pt x="26657" y="7174"/>
                        </a:cubicBezTo>
                        <a:cubicBezTo>
                          <a:pt x="25624" y="6414"/>
                          <a:pt x="24469" y="5776"/>
                          <a:pt x="23405" y="5016"/>
                        </a:cubicBezTo>
                        <a:cubicBezTo>
                          <a:pt x="22341" y="4256"/>
                          <a:pt x="21338" y="3466"/>
                          <a:pt x="20335" y="2615"/>
                        </a:cubicBezTo>
                        <a:cubicBezTo>
                          <a:pt x="19362" y="1794"/>
                          <a:pt x="18359" y="913"/>
                          <a:pt x="1741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37" name="Google Shape;1737;p11"/>
                <p:cNvGrpSpPr/>
                <p:nvPr/>
              </p:nvGrpSpPr>
              <p:grpSpPr>
                <a:xfrm>
                  <a:off x="8719604" y="2638917"/>
                  <a:ext cx="411085" cy="2288937"/>
                  <a:chOff x="6611150" y="1880250"/>
                  <a:chExt cx="573900" cy="3195500"/>
                </a:xfrm>
              </p:grpSpPr>
              <p:sp>
                <p:nvSpPr>
                  <p:cNvPr id="1738" name="Google Shape;1738;p11"/>
                  <p:cNvSpPr/>
                  <p:nvPr/>
                </p:nvSpPr>
                <p:spPr>
                  <a:xfrm>
                    <a:off x="6730125" y="2278575"/>
                    <a:ext cx="240650" cy="279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6" h="111887" extrusionOk="0">
                        <a:moveTo>
                          <a:pt x="6213" y="1"/>
                        </a:moveTo>
                        <a:cubicBezTo>
                          <a:pt x="6132" y="1"/>
                          <a:pt x="6070" y="156"/>
                          <a:pt x="6070" y="481"/>
                        </a:cubicBezTo>
                        <a:cubicBezTo>
                          <a:pt x="6130" y="7412"/>
                          <a:pt x="6860" y="15679"/>
                          <a:pt x="7437" y="24068"/>
                        </a:cubicBezTo>
                        <a:cubicBezTo>
                          <a:pt x="8045" y="32518"/>
                          <a:pt x="8501" y="41090"/>
                          <a:pt x="8349" y="48506"/>
                        </a:cubicBezTo>
                        <a:cubicBezTo>
                          <a:pt x="8137" y="58841"/>
                          <a:pt x="7285" y="69267"/>
                          <a:pt x="5857" y="79540"/>
                        </a:cubicBezTo>
                        <a:cubicBezTo>
                          <a:pt x="4459" y="89844"/>
                          <a:pt x="2513" y="100118"/>
                          <a:pt x="234" y="110179"/>
                        </a:cubicBezTo>
                        <a:cubicBezTo>
                          <a:pt x="0" y="111203"/>
                          <a:pt x="74" y="111887"/>
                          <a:pt x="293" y="111887"/>
                        </a:cubicBezTo>
                        <a:cubicBezTo>
                          <a:pt x="445" y="111887"/>
                          <a:pt x="666" y="111558"/>
                          <a:pt x="902" y="110787"/>
                        </a:cubicBezTo>
                        <a:cubicBezTo>
                          <a:pt x="3729" y="101851"/>
                          <a:pt x="5492" y="92367"/>
                          <a:pt x="6830" y="82884"/>
                        </a:cubicBezTo>
                        <a:cubicBezTo>
                          <a:pt x="8258" y="72549"/>
                          <a:pt x="9170" y="62124"/>
                          <a:pt x="9444" y="51728"/>
                        </a:cubicBezTo>
                        <a:cubicBezTo>
                          <a:pt x="9626" y="43066"/>
                          <a:pt x="9352" y="34676"/>
                          <a:pt x="8836" y="26287"/>
                        </a:cubicBezTo>
                        <a:cubicBezTo>
                          <a:pt x="8289" y="17898"/>
                          <a:pt x="7498" y="9539"/>
                          <a:pt x="6556" y="907"/>
                        </a:cubicBezTo>
                        <a:cubicBezTo>
                          <a:pt x="6484" y="317"/>
                          <a:pt x="6329" y="1"/>
                          <a:pt x="621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9" name="Google Shape;1739;p11"/>
                  <p:cNvSpPr/>
                  <p:nvPr/>
                </p:nvSpPr>
                <p:spPr>
                  <a:xfrm>
                    <a:off x="6748975" y="2826575"/>
                    <a:ext cx="324400" cy="1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6" h="6151" extrusionOk="0">
                        <a:moveTo>
                          <a:pt x="8677" y="1"/>
                        </a:moveTo>
                        <a:cubicBezTo>
                          <a:pt x="8498" y="1"/>
                          <a:pt x="8309" y="26"/>
                          <a:pt x="8112" y="81"/>
                        </a:cubicBezTo>
                        <a:cubicBezTo>
                          <a:pt x="7170" y="325"/>
                          <a:pt x="6744" y="1085"/>
                          <a:pt x="6744" y="1844"/>
                        </a:cubicBezTo>
                        <a:cubicBezTo>
                          <a:pt x="6402" y="1502"/>
                          <a:pt x="5958" y="1280"/>
                          <a:pt x="5423" y="1280"/>
                        </a:cubicBezTo>
                        <a:cubicBezTo>
                          <a:pt x="5245" y="1280"/>
                          <a:pt x="5057" y="1305"/>
                          <a:pt x="4860" y="1358"/>
                        </a:cubicBezTo>
                        <a:cubicBezTo>
                          <a:pt x="4738" y="1388"/>
                          <a:pt x="4617" y="1449"/>
                          <a:pt x="4556" y="1480"/>
                        </a:cubicBezTo>
                        <a:cubicBezTo>
                          <a:pt x="4236" y="841"/>
                          <a:pt x="3659" y="361"/>
                          <a:pt x="2871" y="361"/>
                        </a:cubicBezTo>
                        <a:cubicBezTo>
                          <a:pt x="2684" y="361"/>
                          <a:pt x="2486" y="388"/>
                          <a:pt x="2276" y="446"/>
                        </a:cubicBezTo>
                        <a:cubicBezTo>
                          <a:pt x="0" y="1112"/>
                          <a:pt x="740" y="4338"/>
                          <a:pt x="2760" y="4338"/>
                        </a:cubicBezTo>
                        <a:cubicBezTo>
                          <a:pt x="2953" y="4338"/>
                          <a:pt x="3156" y="4309"/>
                          <a:pt x="3370" y="4246"/>
                        </a:cubicBezTo>
                        <a:cubicBezTo>
                          <a:pt x="3462" y="4215"/>
                          <a:pt x="3583" y="4185"/>
                          <a:pt x="3674" y="4124"/>
                        </a:cubicBezTo>
                        <a:cubicBezTo>
                          <a:pt x="3967" y="4783"/>
                          <a:pt x="4553" y="5246"/>
                          <a:pt x="5339" y="5246"/>
                        </a:cubicBezTo>
                        <a:cubicBezTo>
                          <a:pt x="5532" y="5246"/>
                          <a:pt x="5738" y="5218"/>
                          <a:pt x="5954" y="5158"/>
                        </a:cubicBezTo>
                        <a:cubicBezTo>
                          <a:pt x="6896" y="4884"/>
                          <a:pt x="7322" y="4124"/>
                          <a:pt x="7322" y="3364"/>
                        </a:cubicBezTo>
                        <a:cubicBezTo>
                          <a:pt x="7595" y="3668"/>
                          <a:pt x="7930" y="3881"/>
                          <a:pt x="8355" y="3942"/>
                        </a:cubicBezTo>
                        <a:cubicBezTo>
                          <a:pt x="8276" y="5000"/>
                          <a:pt x="9048" y="6150"/>
                          <a:pt x="10252" y="6150"/>
                        </a:cubicBezTo>
                        <a:cubicBezTo>
                          <a:pt x="10431" y="6150"/>
                          <a:pt x="10620" y="6125"/>
                          <a:pt x="10817" y="6069"/>
                        </a:cubicBezTo>
                        <a:cubicBezTo>
                          <a:pt x="12975" y="5461"/>
                          <a:pt x="12398" y="2452"/>
                          <a:pt x="10574" y="2209"/>
                        </a:cubicBezTo>
                        <a:cubicBezTo>
                          <a:pt x="10653" y="1151"/>
                          <a:pt x="9881" y="1"/>
                          <a:pt x="86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0" name="Google Shape;1740;p11"/>
                  <p:cNvSpPr/>
                  <p:nvPr/>
                </p:nvSpPr>
                <p:spPr>
                  <a:xfrm>
                    <a:off x="6990350" y="2757900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66" y="0"/>
                        </a:moveTo>
                        <a:cubicBezTo>
                          <a:pt x="2674" y="0"/>
                          <a:pt x="2470" y="30"/>
                          <a:pt x="2257" y="93"/>
                        </a:cubicBezTo>
                        <a:cubicBezTo>
                          <a:pt x="0" y="734"/>
                          <a:pt x="731" y="3978"/>
                          <a:pt x="2763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627" y="3226"/>
                          <a:pt x="4887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1" name="Google Shape;1741;p11"/>
                  <p:cNvSpPr/>
                  <p:nvPr/>
                </p:nvSpPr>
                <p:spPr>
                  <a:xfrm>
                    <a:off x="6732175" y="2235275"/>
                    <a:ext cx="388325" cy="59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33" h="23877" extrusionOk="0">
                        <a:moveTo>
                          <a:pt x="8328" y="16074"/>
                        </a:moveTo>
                        <a:cubicBezTo>
                          <a:pt x="8615" y="16258"/>
                          <a:pt x="8943" y="16373"/>
                          <a:pt x="9312" y="16373"/>
                        </a:cubicBezTo>
                        <a:cubicBezTo>
                          <a:pt x="9491" y="16373"/>
                          <a:pt x="9680" y="16346"/>
                          <a:pt x="9878" y="16287"/>
                        </a:cubicBezTo>
                        <a:cubicBezTo>
                          <a:pt x="10030" y="16226"/>
                          <a:pt x="10152" y="16165"/>
                          <a:pt x="10304" y="16135"/>
                        </a:cubicBezTo>
                        <a:cubicBezTo>
                          <a:pt x="10588" y="16315"/>
                          <a:pt x="10937" y="16452"/>
                          <a:pt x="11334" y="16452"/>
                        </a:cubicBezTo>
                        <a:cubicBezTo>
                          <a:pt x="11405" y="16452"/>
                          <a:pt x="11477" y="16448"/>
                          <a:pt x="11550" y="16439"/>
                        </a:cubicBezTo>
                        <a:lnTo>
                          <a:pt x="11550" y="16439"/>
                        </a:lnTo>
                        <a:cubicBezTo>
                          <a:pt x="10699" y="17046"/>
                          <a:pt x="10608" y="18201"/>
                          <a:pt x="11094" y="19053"/>
                        </a:cubicBezTo>
                        <a:cubicBezTo>
                          <a:pt x="10805" y="18741"/>
                          <a:pt x="10369" y="18544"/>
                          <a:pt x="9858" y="18544"/>
                        </a:cubicBezTo>
                        <a:cubicBezTo>
                          <a:pt x="9671" y="18544"/>
                          <a:pt x="9474" y="18570"/>
                          <a:pt x="9270" y="18627"/>
                        </a:cubicBezTo>
                        <a:cubicBezTo>
                          <a:pt x="9240" y="18627"/>
                          <a:pt x="9210" y="18657"/>
                          <a:pt x="9179" y="18657"/>
                        </a:cubicBezTo>
                        <a:cubicBezTo>
                          <a:pt x="8814" y="18201"/>
                          <a:pt x="8328" y="17867"/>
                          <a:pt x="7690" y="17867"/>
                        </a:cubicBezTo>
                        <a:cubicBezTo>
                          <a:pt x="7659" y="17442"/>
                          <a:pt x="7447" y="17077"/>
                          <a:pt x="7203" y="16742"/>
                        </a:cubicBezTo>
                        <a:cubicBezTo>
                          <a:pt x="7264" y="16742"/>
                          <a:pt x="7295" y="16682"/>
                          <a:pt x="7386" y="16682"/>
                        </a:cubicBezTo>
                        <a:cubicBezTo>
                          <a:pt x="7811" y="16591"/>
                          <a:pt x="8146" y="16347"/>
                          <a:pt x="8328" y="16074"/>
                        </a:cubicBezTo>
                        <a:close/>
                        <a:moveTo>
                          <a:pt x="4084" y="0"/>
                        </a:moveTo>
                        <a:cubicBezTo>
                          <a:pt x="3898" y="0"/>
                          <a:pt x="3701" y="27"/>
                          <a:pt x="3495" y="86"/>
                        </a:cubicBezTo>
                        <a:cubicBezTo>
                          <a:pt x="1287" y="737"/>
                          <a:pt x="1979" y="3971"/>
                          <a:pt x="4024" y="3971"/>
                        </a:cubicBezTo>
                        <a:cubicBezTo>
                          <a:pt x="4175" y="3971"/>
                          <a:pt x="4333" y="3953"/>
                          <a:pt x="4498" y="3916"/>
                        </a:cubicBezTo>
                        <a:lnTo>
                          <a:pt x="4498" y="4159"/>
                        </a:lnTo>
                        <a:cubicBezTo>
                          <a:pt x="4377" y="4159"/>
                          <a:pt x="4225" y="4189"/>
                          <a:pt x="4073" y="4220"/>
                        </a:cubicBezTo>
                        <a:cubicBezTo>
                          <a:pt x="2279" y="4767"/>
                          <a:pt x="2401" y="6925"/>
                          <a:pt x="3556" y="7776"/>
                        </a:cubicBezTo>
                        <a:cubicBezTo>
                          <a:pt x="3161" y="8293"/>
                          <a:pt x="3130" y="8992"/>
                          <a:pt x="3313" y="9539"/>
                        </a:cubicBezTo>
                        <a:cubicBezTo>
                          <a:pt x="2675" y="10572"/>
                          <a:pt x="3191" y="12183"/>
                          <a:pt x="4377" y="12548"/>
                        </a:cubicBezTo>
                        <a:cubicBezTo>
                          <a:pt x="4346" y="12700"/>
                          <a:pt x="4346" y="12882"/>
                          <a:pt x="4377" y="13034"/>
                        </a:cubicBezTo>
                        <a:lnTo>
                          <a:pt x="4346" y="13034"/>
                        </a:lnTo>
                        <a:cubicBezTo>
                          <a:pt x="3343" y="13308"/>
                          <a:pt x="2918" y="14098"/>
                          <a:pt x="2978" y="14919"/>
                        </a:cubicBezTo>
                        <a:cubicBezTo>
                          <a:pt x="2735" y="14919"/>
                          <a:pt x="2523" y="14919"/>
                          <a:pt x="2249" y="14980"/>
                        </a:cubicBezTo>
                        <a:cubicBezTo>
                          <a:pt x="1" y="15646"/>
                          <a:pt x="718" y="18872"/>
                          <a:pt x="2734" y="18872"/>
                        </a:cubicBezTo>
                        <a:cubicBezTo>
                          <a:pt x="2926" y="18872"/>
                          <a:pt x="3129" y="18842"/>
                          <a:pt x="3343" y="18779"/>
                        </a:cubicBezTo>
                        <a:cubicBezTo>
                          <a:pt x="3586" y="18718"/>
                          <a:pt x="3769" y="18627"/>
                          <a:pt x="3921" y="18505"/>
                        </a:cubicBezTo>
                        <a:cubicBezTo>
                          <a:pt x="3951" y="18718"/>
                          <a:pt x="4073" y="18901"/>
                          <a:pt x="4134" y="19053"/>
                        </a:cubicBezTo>
                        <a:cubicBezTo>
                          <a:pt x="2196" y="19855"/>
                          <a:pt x="2956" y="22852"/>
                          <a:pt x="4875" y="22852"/>
                        </a:cubicBezTo>
                        <a:cubicBezTo>
                          <a:pt x="5063" y="22852"/>
                          <a:pt x="5262" y="22823"/>
                          <a:pt x="5471" y="22761"/>
                        </a:cubicBezTo>
                        <a:lnTo>
                          <a:pt x="5532" y="22761"/>
                        </a:lnTo>
                        <a:cubicBezTo>
                          <a:pt x="5829" y="23379"/>
                          <a:pt x="6407" y="23877"/>
                          <a:pt x="7186" y="23877"/>
                        </a:cubicBezTo>
                        <a:cubicBezTo>
                          <a:pt x="7364" y="23877"/>
                          <a:pt x="7553" y="23851"/>
                          <a:pt x="7751" y="23794"/>
                        </a:cubicBezTo>
                        <a:cubicBezTo>
                          <a:pt x="8571" y="23581"/>
                          <a:pt x="8966" y="23004"/>
                          <a:pt x="9088" y="22366"/>
                        </a:cubicBezTo>
                        <a:cubicBezTo>
                          <a:pt x="9264" y="22446"/>
                          <a:pt x="9466" y="22484"/>
                          <a:pt x="9685" y="22484"/>
                        </a:cubicBezTo>
                        <a:cubicBezTo>
                          <a:pt x="9880" y="22484"/>
                          <a:pt x="10089" y="22453"/>
                          <a:pt x="10304" y="22396"/>
                        </a:cubicBezTo>
                        <a:cubicBezTo>
                          <a:pt x="11732" y="21971"/>
                          <a:pt x="11976" y="20481"/>
                          <a:pt x="11398" y="19478"/>
                        </a:cubicBezTo>
                        <a:lnTo>
                          <a:pt x="11398" y="19478"/>
                        </a:lnTo>
                        <a:cubicBezTo>
                          <a:pt x="11706" y="19764"/>
                          <a:pt x="12126" y="19970"/>
                          <a:pt x="12622" y="19970"/>
                        </a:cubicBezTo>
                        <a:cubicBezTo>
                          <a:pt x="12811" y="19970"/>
                          <a:pt x="13012" y="19940"/>
                          <a:pt x="13222" y="19873"/>
                        </a:cubicBezTo>
                        <a:cubicBezTo>
                          <a:pt x="15532" y="19259"/>
                          <a:pt x="14804" y="16028"/>
                          <a:pt x="12796" y="16028"/>
                        </a:cubicBezTo>
                        <a:cubicBezTo>
                          <a:pt x="12717" y="16028"/>
                          <a:pt x="12636" y="16033"/>
                          <a:pt x="12553" y="16043"/>
                        </a:cubicBezTo>
                        <a:cubicBezTo>
                          <a:pt x="13985" y="15025"/>
                          <a:pt x="13197" y="12460"/>
                          <a:pt x="11387" y="12460"/>
                        </a:cubicBezTo>
                        <a:cubicBezTo>
                          <a:pt x="11199" y="12460"/>
                          <a:pt x="10999" y="12488"/>
                          <a:pt x="10790" y="12548"/>
                        </a:cubicBezTo>
                        <a:cubicBezTo>
                          <a:pt x="10638" y="12578"/>
                          <a:pt x="10547" y="12669"/>
                          <a:pt x="10395" y="12700"/>
                        </a:cubicBezTo>
                        <a:cubicBezTo>
                          <a:pt x="10116" y="12501"/>
                          <a:pt x="9773" y="12380"/>
                          <a:pt x="9398" y="12380"/>
                        </a:cubicBezTo>
                        <a:cubicBezTo>
                          <a:pt x="9200" y="12380"/>
                          <a:pt x="8994" y="12414"/>
                          <a:pt x="8784" y="12487"/>
                        </a:cubicBezTo>
                        <a:cubicBezTo>
                          <a:pt x="8571" y="12548"/>
                          <a:pt x="8359" y="12639"/>
                          <a:pt x="8176" y="12730"/>
                        </a:cubicBezTo>
                        <a:cubicBezTo>
                          <a:pt x="8055" y="11970"/>
                          <a:pt x="7599" y="11271"/>
                          <a:pt x="6839" y="11028"/>
                        </a:cubicBezTo>
                        <a:cubicBezTo>
                          <a:pt x="6839" y="10907"/>
                          <a:pt x="6900" y="10755"/>
                          <a:pt x="6839" y="10663"/>
                        </a:cubicBezTo>
                        <a:lnTo>
                          <a:pt x="6839" y="10663"/>
                        </a:lnTo>
                        <a:cubicBezTo>
                          <a:pt x="7080" y="10775"/>
                          <a:pt x="7355" y="10841"/>
                          <a:pt x="7657" y="10841"/>
                        </a:cubicBezTo>
                        <a:cubicBezTo>
                          <a:pt x="7850" y="10841"/>
                          <a:pt x="8054" y="10814"/>
                          <a:pt x="8267" y="10755"/>
                        </a:cubicBezTo>
                        <a:cubicBezTo>
                          <a:pt x="10524" y="10114"/>
                          <a:pt x="9793" y="6870"/>
                          <a:pt x="7737" y="6870"/>
                        </a:cubicBezTo>
                        <a:cubicBezTo>
                          <a:pt x="7550" y="6870"/>
                          <a:pt x="7351" y="6897"/>
                          <a:pt x="7143" y="6955"/>
                        </a:cubicBezTo>
                        <a:cubicBezTo>
                          <a:pt x="6808" y="7077"/>
                          <a:pt x="6504" y="7229"/>
                          <a:pt x="6322" y="7472"/>
                        </a:cubicBezTo>
                        <a:cubicBezTo>
                          <a:pt x="6292" y="7411"/>
                          <a:pt x="6231" y="7381"/>
                          <a:pt x="6170" y="7350"/>
                        </a:cubicBezTo>
                        <a:cubicBezTo>
                          <a:pt x="6383" y="7046"/>
                          <a:pt x="6504" y="6651"/>
                          <a:pt x="6504" y="6286"/>
                        </a:cubicBezTo>
                        <a:cubicBezTo>
                          <a:pt x="6626" y="6286"/>
                          <a:pt x="6778" y="6256"/>
                          <a:pt x="6930" y="6195"/>
                        </a:cubicBezTo>
                        <a:cubicBezTo>
                          <a:pt x="9174" y="5570"/>
                          <a:pt x="8445" y="2316"/>
                          <a:pt x="6428" y="2316"/>
                        </a:cubicBezTo>
                        <a:cubicBezTo>
                          <a:pt x="6287" y="2316"/>
                          <a:pt x="6140" y="2332"/>
                          <a:pt x="5988" y="2365"/>
                        </a:cubicBezTo>
                        <a:cubicBezTo>
                          <a:pt x="6120" y="1252"/>
                          <a:pt x="5351" y="0"/>
                          <a:pt x="408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2" name="Google Shape;1742;p11"/>
                  <p:cNvSpPr/>
                  <p:nvPr/>
                </p:nvSpPr>
                <p:spPr>
                  <a:xfrm>
                    <a:off x="6732750" y="212717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6" y="94"/>
                        </a:cubicBezTo>
                        <a:cubicBezTo>
                          <a:pt x="0" y="734"/>
                          <a:pt x="730" y="3978"/>
                          <a:pt x="2786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3" name="Google Shape;1743;p11"/>
                  <p:cNvSpPr/>
                  <p:nvPr/>
                </p:nvSpPr>
                <p:spPr>
                  <a:xfrm>
                    <a:off x="6704600" y="1982675"/>
                    <a:ext cx="146950" cy="13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8" h="5204" extrusionOk="0">
                        <a:moveTo>
                          <a:pt x="3336" y="1"/>
                        </a:moveTo>
                        <a:cubicBezTo>
                          <a:pt x="3140" y="1"/>
                          <a:pt x="2932" y="32"/>
                          <a:pt x="2714" y="98"/>
                        </a:cubicBezTo>
                        <a:cubicBezTo>
                          <a:pt x="1863" y="342"/>
                          <a:pt x="1407" y="949"/>
                          <a:pt x="1346" y="1649"/>
                        </a:cubicBezTo>
                        <a:cubicBezTo>
                          <a:pt x="0" y="2719"/>
                          <a:pt x="813" y="5204"/>
                          <a:pt x="2573" y="5204"/>
                        </a:cubicBezTo>
                        <a:cubicBezTo>
                          <a:pt x="2762" y="5204"/>
                          <a:pt x="2961" y="5175"/>
                          <a:pt x="3170" y="5114"/>
                        </a:cubicBezTo>
                        <a:cubicBezTo>
                          <a:pt x="3990" y="4840"/>
                          <a:pt x="4446" y="4232"/>
                          <a:pt x="4537" y="3533"/>
                        </a:cubicBezTo>
                        <a:cubicBezTo>
                          <a:pt x="5878" y="2493"/>
                          <a:pt x="5101" y="1"/>
                          <a:pt x="33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4" name="Google Shape;1744;p11"/>
                  <p:cNvSpPr/>
                  <p:nvPr/>
                </p:nvSpPr>
                <p:spPr>
                  <a:xfrm>
                    <a:off x="6862125" y="205592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43" y="1"/>
                        </a:moveTo>
                        <a:cubicBezTo>
                          <a:pt x="2656" y="1"/>
                          <a:pt x="2457" y="28"/>
                          <a:pt x="2249" y="86"/>
                        </a:cubicBezTo>
                        <a:cubicBezTo>
                          <a:pt x="0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6"/>
                        </a:cubicBezTo>
                        <a:cubicBezTo>
                          <a:pt x="5629" y="3245"/>
                          <a:pt x="4899" y="1"/>
                          <a:pt x="284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5" name="Google Shape;1745;p11"/>
                  <p:cNvSpPr/>
                  <p:nvPr/>
                </p:nvSpPr>
                <p:spPr>
                  <a:xfrm>
                    <a:off x="6893350" y="2163250"/>
                    <a:ext cx="1401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2" extrusionOk="0">
                        <a:moveTo>
                          <a:pt x="2835" y="1"/>
                        </a:moveTo>
                        <a:cubicBezTo>
                          <a:pt x="2658" y="1"/>
                          <a:pt x="2472" y="25"/>
                          <a:pt x="2276" y="79"/>
                        </a:cubicBezTo>
                        <a:cubicBezTo>
                          <a:pt x="0" y="745"/>
                          <a:pt x="740" y="3971"/>
                          <a:pt x="2761" y="3971"/>
                        </a:cubicBezTo>
                        <a:cubicBezTo>
                          <a:pt x="2953" y="3971"/>
                          <a:pt x="3157" y="3942"/>
                          <a:pt x="3371" y="3879"/>
                        </a:cubicBezTo>
                        <a:cubicBezTo>
                          <a:pt x="5607" y="3264"/>
                          <a:pt x="4861" y="1"/>
                          <a:pt x="283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6" name="Google Shape;1746;p11"/>
                  <p:cNvSpPr/>
                  <p:nvPr/>
                </p:nvSpPr>
                <p:spPr>
                  <a:xfrm>
                    <a:off x="6930525" y="2293025"/>
                    <a:ext cx="1407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1" h="3978" extrusionOk="0">
                        <a:moveTo>
                          <a:pt x="2839" y="1"/>
                        </a:moveTo>
                        <a:cubicBezTo>
                          <a:pt x="2653" y="1"/>
                          <a:pt x="2455" y="28"/>
                          <a:pt x="2248" y="86"/>
                        </a:cubicBezTo>
                        <a:cubicBezTo>
                          <a:pt x="0" y="752"/>
                          <a:pt x="717" y="3978"/>
                          <a:pt x="2756" y="3978"/>
                        </a:cubicBezTo>
                        <a:cubicBezTo>
                          <a:pt x="2950" y="3978"/>
                          <a:pt x="3156" y="3949"/>
                          <a:pt x="3373" y="3885"/>
                        </a:cubicBezTo>
                        <a:cubicBezTo>
                          <a:pt x="5631" y="3272"/>
                          <a:pt x="4898" y="1"/>
                          <a:pt x="283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7" name="Google Shape;1747;p11"/>
                  <p:cNvSpPr/>
                  <p:nvPr/>
                </p:nvSpPr>
                <p:spPr>
                  <a:xfrm>
                    <a:off x="6974525" y="2439500"/>
                    <a:ext cx="138400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6" h="3986" extrusionOk="0">
                        <a:moveTo>
                          <a:pt x="2823" y="1"/>
                        </a:moveTo>
                        <a:cubicBezTo>
                          <a:pt x="2633" y="1"/>
                          <a:pt x="2432" y="30"/>
                          <a:pt x="2221" y="93"/>
                        </a:cubicBezTo>
                        <a:cubicBezTo>
                          <a:pt x="0" y="759"/>
                          <a:pt x="720" y="3985"/>
                          <a:pt x="2713" y="3985"/>
                        </a:cubicBezTo>
                        <a:cubicBezTo>
                          <a:pt x="2903" y="3985"/>
                          <a:pt x="3104" y="3956"/>
                          <a:pt x="3315" y="3893"/>
                        </a:cubicBezTo>
                        <a:cubicBezTo>
                          <a:pt x="5535" y="3226"/>
                          <a:pt x="4816" y="1"/>
                          <a:pt x="28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8" name="Google Shape;1748;p11"/>
                  <p:cNvSpPr/>
                  <p:nvPr/>
                </p:nvSpPr>
                <p:spPr>
                  <a:xfrm>
                    <a:off x="7000975" y="2564125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66" y="0"/>
                        </a:moveTo>
                        <a:cubicBezTo>
                          <a:pt x="2674" y="0"/>
                          <a:pt x="2471" y="30"/>
                          <a:pt x="2257" y="93"/>
                        </a:cubicBezTo>
                        <a:cubicBezTo>
                          <a:pt x="1" y="734"/>
                          <a:pt x="731" y="3978"/>
                          <a:pt x="2764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599" y="3226"/>
                          <a:pt x="4882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9" name="Google Shape;1749;p11"/>
                  <p:cNvSpPr/>
                  <p:nvPr/>
                </p:nvSpPr>
                <p:spPr>
                  <a:xfrm>
                    <a:off x="6919950" y="2428900"/>
                    <a:ext cx="140550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4" extrusionOk="0">
                        <a:moveTo>
                          <a:pt x="2878" y="0"/>
                        </a:moveTo>
                        <a:cubicBezTo>
                          <a:pt x="2688" y="0"/>
                          <a:pt x="2487" y="29"/>
                          <a:pt x="2276" y="92"/>
                        </a:cubicBezTo>
                        <a:cubicBezTo>
                          <a:pt x="0" y="758"/>
                          <a:pt x="740" y="3984"/>
                          <a:pt x="2761" y="3984"/>
                        </a:cubicBezTo>
                        <a:cubicBezTo>
                          <a:pt x="2953" y="3984"/>
                          <a:pt x="3156" y="3954"/>
                          <a:pt x="3370" y="3891"/>
                        </a:cubicBezTo>
                        <a:cubicBezTo>
                          <a:pt x="5621" y="3280"/>
                          <a:pt x="4900" y="0"/>
                          <a:pt x="28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0" name="Google Shape;1750;p11"/>
                  <p:cNvSpPr/>
                  <p:nvPr/>
                </p:nvSpPr>
                <p:spPr>
                  <a:xfrm>
                    <a:off x="6906950" y="238330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51" y="1"/>
                        </a:moveTo>
                        <a:cubicBezTo>
                          <a:pt x="2661" y="1"/>
                          <a:pt x="2460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1" name="Google Shape;1751;p11"/>
                  <p:cNvSpPr/>
                  <p:nvPr/>
                </p:nvSpPr>
                <p:spPr>
                  <a:xfrm>
                    <a:off x="6868200" y="2220250"/>
                    <a:ext cx="1402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1" extrusionOk="0">
                        <a:moveTo>
                          <a:pt x="2814" y="0"/>
                        </a:moveTo>
                        <a:cubicBezTo>
                          <a:pt x="2635" y="0"/>
                          <a:pt x="2447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2" name="Google Shape;1752;p11"/>
                  <p:cNvSpPr/>
                  <p:nvPr/>
                </p:nvSpPr>
                <p:spPr>
                  <a:xfrm>
                    <a:off x="6854525" y="217432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6" y="1"/>
                          <a:pt x="2462" y="30"/>
                          <a:pt x="2249" y="92"/>
                        </a:cubicBezTo>
                        <a:cubicBezTo>
                          <a:pt x="1" y="758"/>
                          <a:pt x="718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3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3" name="Google Shape;1753;p11"/>
                  <p:cNvSpPr/>
                  <p:nvPr/>
                </p:nvSpPr>
                <p:spPr>
                  <a:xfrm>
                    <a:off x="6818800" y="213555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4" name="Google Shape;1754;p11"/>
                  <p:cNvSpPr/>
                  <p:nvPr/>
                </p:nvSpPr>
                <p:spPr>
                  <a:xfrm>
                    <a:off x="6777775" y="2080275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33" y="0"/>
                        </a:moveTo>
                        <a:cubicBezTo>
                          <a:pt x="2648" y="0"/>
                          <a:pt x="2453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4"/>
                        </a:cubicBezTo>
                        <a:cubicBezTo>
                          <a:pt x="5628" y="3271"/>
                          <a:pt x="4873" y="0"/>
                          <a:pt x="28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5" name="Google Shape;1755;p11"/>
                  <p:cNvSpPr/>
                  <p:nvPr/>
                </p:nvSpPr>
                <p:spPr>
                  <a:xfrm>
                    <a:off x="6763950" y="20930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6" name="Google Shape;1756;p11"/>
                  <p:cNvSpPr/>
                  <p:nvPr/>
                </p:nvSpPr>
                <p:spPr>
                  <a:xfrm>
                    <a:off x="6744350" y="2023425"/>
                    <a:ext cx="14095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8" h="3972" extrusionOk="0">
                        <a:moveTo>
                          <a:pt x="2821" y="1"/>
                        </a:moveTo>
                        <a:cubicBezTo>
                          <a:pt x="2640" y="1"/>
                          <a:pt x="2448" y="26"/>
                          <a:pt x="2248" y="79"/>
                        </a:cubicBezTo>
                        <a:cubicBezTo>
                          <a:pt x="0" y="745"/>
                          <a:pt x="717" y="3971"/>
                          <a:pt x="2756" y="3971"/>
                        </a:cubicBezTo>
                        <a:cubicBezTo>
                          <a:pt x="2950" y="3971"/>
                          <a:pt x="3156" y="3942"/>
                          <a:pt x="3373" y="3879"/>
                        </a:cubicBezTo>
                        <a:cubicBezTo>
                          <a:pt x="5637" y="3264"/>
                          <a:pt x="4894" y="1"/>
                          <a:pt x="282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7" name="Google Shape;1757;p11"/>
                  <p:cNvSpPr/>
                  <p:nvPr/>
                </p:nvSpPr>
                <p:spPr>
                  <a:xfrm>
                    <a:off x="6686600" y="1966275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36" y="0"/>
                        </a:moveTo>
                        <a:cubicBezTo>
                          <a:pt x="2651" y="0"/>
                          <a:pt x="2454" y="27"/>
                          <a:pt x="2248" y="86"/>
                        </a:cubicBezTo>
                        <a:cubicBezTo>
                          <a:pt x="0" y="752"/>
                          <a:pt x="717" y="3978"/>
                          <a:pt x="2733" y="3978"/>
                        </a:cubicBezTo>
                        <a:cubicBezTo>
                          <a:pt x="2925" y="3978"/>
                          <a:pt x="3129" y="3948"/>
                          <a:pt x="3342" y="3885"/>
                        </a:cubicBezTo>
                        <a:cubicBezTo>
                          <a:pt x="5627" y="3244"/>
                          <a:pt x="4873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8" name="Google Shape;1758;p11"/>
                  <p:cNvSpPr/>
                  <p:nvPr/>
                </p:nvSpPr>
                <p:spPr>
                  <a:xfrm>
                    <a:off x="6650175" y="1926600"/>
                    <a:ext cx="1405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1" h="3985" extrusionOk="0">
                        <a:moveTo>
                          <a:pt x="2882" y="0"/>
                        </a:moveTo>
                        <a:cubicBezTo>
                          <a:pt x="2691" y="0"/>
                          <a:pt x="2489" y="29"/>
                          <a:pt x="2277" y="92"/>
                        </a:cubicBezTo>
                        <a:cubicBezTo>
                          <a:pt x="1" y="758"/>
                          <a:pt x="741" y="3984"/>
                          <a:pt x="2761" y="3984"/>
                        </a:cubicBezTo>
                        <a:cubicBezTo>
                          <a:pt x="2953" y="3984"/>
                          <a:pt x="3157" y="3955"/>
                          <a:pt x="3371" y="3892"/>
                        </a:cubicBezTo>
                        <a:cubicBezTo>
                          <a:pt x="5621" y="3253"/>
                          <a:pt x="4901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9" name="Google Shape;1759;p11"/>
                  <p:cNvSpPr/>
                  <p:nvPr/>
                </p:nvSpPr>
                <p:spPr>
                  <a:xfrm>
                    <a:off x="6611150" y="1880250"/>
                    <a:ext cx="140800" cy="99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2" h="3977" extrusionOk="0">
                        <a:moveTo>
                          <a:pt x="2870" y="0"/>
                        </a:moveTo>
                        <a:cubicBezTo>
                          <a:pt x="2677" y="0"/>
                          <a:pt x="2472" y="29"/>
                          <a:pt x="2257" y="92"/>
                        </a:cubicBezTo>
                        <a:cubicBezTo>
                          <a:pt x="1" y="733"/>
                          <a:pt x="731" y="3977"/>
                          <a:pt x="2787" y="3977"/>
                        </a:cubicBezTo>
                        <a:cubicBezTo>
                          <a:pt x="2975" y="3977"/>
                          <a:pt x="3173" y="3950"/>
                          <a:pt x="3382" y="3891"/>
                        </a:cubicBezTo>
                        <a:cubicBezTo>
                          <a:pt x="5631" y="3253"/>
                          <a:pt x="4912" y="0"/>
                          <a:pt x="287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0" name="Google Shape;1760;p11"/>
                  <p:cNvSpPr/>
                  <p:nvPr/>
                </p:nvSpPr>
                <p:spPr>
                  <a:xfrm>
                    <a:off x="6716975" y="209835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45" y="0"/>
                        </a:moveTo>
                        <a:cubicBezTo>
                          <a:pt x="2656" y="0"/>
                          <a:pt x="2457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4"/>
                          <a:pt x="3343" y="3891"/>
                        </a:cubicBezTo>
                        <a:cubicBezTo>
                          <a:pt x="5622" y="3280"/>
                          <a:pt x="4852" y="0"/>
                          <a:pt x="28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1" name="Google Shape;1761;p11"/>
                  <p:cNvSpPr/>
                  <p:nvPr/>
                </p:nvSpPr>
                <p:spPr>
                  <a:xfrm>
                    <a:off x="6773975" y="2380425"/>
                    <a:ext cx="1393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3" h="3978" extrusionOk="0">
                        <a:moveTo>
                          <a:pt x="2826" y="0"/>
                        </a:moveTo>
                        <a:cubicBezTo>
                          <a:pt x="2643" y="0"/>
                          <a:pt x="2451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5"/>
                        </a:cubicBezTo>
                        <a:cubicBezTo>
                          <a:pt x="5573" y="3272"/>
                          <a:pt x="4838" y="0"/>
                          <a:pt x="282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2" name="Google Shape;1762;p11"/>
                  <p:cNvSpPr/>
                  <p:nvPr/>
                </p:nvSpPr>
                <p:spPr>
                  <a:xfrm>
                    <a:off x="6873525" y="2467800"/>
                    <a:ext cx="14075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8" extrusionOk="0">
                        <a:moveTo>
                          <a:pt x="2843" y="0"/>
                        </a:moveTo>
                        <a:cubicBezTo>
                          <a:pt x="2656" y="0"/>
                          <a:pt x="2457" y="27"/>
                          <a:pt x="2249" y="86"/>
                        </a:cubicBezTo>
                        <a:cubicBezTo>
                          <a:pt x="0" y="752"/>
                          <a:pt x="717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5"/>
                        </a:cubicBezTo>
                        <a:cubicBezTo>
                          <a:pt x="5629" y="3245"/>
                          <a:pt x="4899" y="0"/>
                          <a:pt x="284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3" name="Google Shape;1763;p11"/>
                  <p:cNvSpPr/>
                  <p:nvPr/>
                </p:nvSpPr>
                <p:spPr>
                  <a:xfrm>
                    <a:off x="6910750" y="2539975"/>
                    <a:ext cx="14070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9" extrusionOk="0">
                        <a:moveTo>
                          <a:pt x="2837" y="1"/>
                        </a:moveTo>
                        <a:cubicBezTo>
                          <a:pt x="2651" y="1"/>
                          <a:pt x="2455" y="28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6"/>
                        </a:cubicBezTo>
                        <a:cubicBezTo>
                          <a:pt x="5627" y="3245"/>
                          <a:pt x="4874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4" name="Google Shape;1764;p11"/>
                  <p:cNvSpPr/>
                  <p:nvPr/>
                </p:nvSpPr>
                <p:spPr>
                  <a:xfrm>
                    <a:off x="6911525" y="2656075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65" y="0"/>
                        </a:moveTo>
                        <a:cubicBezTo>
                          <a:pt x="2671" y="0"/>
                          <a:pt x="2465" y="29"/>
                          <a:pt x="2248" y="93"/>
                        </a:cubicBezTo>
                        <a:cubicBezTo>
                          <a:pt x="0" y="759"/>
                          <a:pt x="717" y="3985"/>
                          <a:pt x="2757" y="3985"/>
                        </a:cubicBezTo>
                        <a:cubicBezTo>
                          <a:pt x="2951" y="3985"/>
                          <a:pt x="3156" y="3956"/>
                          <a:pt x="3373" y="3892"/>
                        </a:cubicBezTo>
                        <a:cubicBezTo>
                          <a:pt x="5621" y="3226"/>
                          <a:pt x="4904" y="0"/>
                          <a:pt x="28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5" name="Google Shape;1765;p11"/>
                  <p:cNvSpPr/>
                  <p:nvPr/>
                </p:nvSpPr>
                <p:spPr>
                  <a:xfrm>
                    <a:off x="6748775" y="249575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82" y="0"/>
                        </a:moveTo>
                        <a:cubicBezTo>
                          <a:pt x="2694" y="0"/>
                          <a:pt x="2494" y="29"/>
                          <a:pt x="2284" y="92"/>
                        </a:cubicBezTo>
                        <a:cubicBezTo>
                          <a:pt x="0" y="733"/>
                          <a:pt x="753" y="3977"/>
                          <a:pt x="2790" y="3977"/>
                        </a:cubicBezTo>
                        <a:cubicBezTo>
                          <a:pt x="2976" y="3977"/>
                          <a:pt x="3172" y="3950"/>
                          <a:pt x="3378" y="3892"/>
                        </a:cubicBezTo>
                        <a:cubicBezTo>
                          <a:pt x="5600" y="3253"/>
                          <a:pt x="4878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6" name="Google Shape;1766;p11"/>
                  <p:cNvSpPr/>
                  <p:nvPr/>
                </p:nvSpPr>
                <p:spPr>
                  <a:xfrm>
                    <a:off x="6745175" y="2338625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1"/>
                        </a:moveTo>
                        <a:cubicBezTo>
                          <a:pt x="2671" y="1"/>
                          <a:pt x="2478" y="27"/>
                          <a:pt x="2276" y="86"/>
                        </a:cubicBezTo>
                        <a:cubicBezTo>
                          <a:pt x="0" y="752"/>
                          <a:pt x="740" y="3978"/>
                          <a:pt x="2760" y="3978"/>
                        </a:cubicBezTo>
                        <a:cubicBezTo>
                          <a:pt x="2953" y="3978"/>
                          <a:pt x="3156" y="3948"/>
                          <a:pt x="3370" y="3885"/>
                        </a:cubicBezTo>
                        <a:cubicBezTo>
                          <a:pt x="5600" y="3272"/>
                          <a:pt x="4865" y="1"/>
                          <a:pt x="285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7" name="Google Shape;1767;p11"/>
                  <p:cNvSpPr/>
                  <p:nvPr/>
                </p:nvSpPr>
                <p:spPr>
                  <a:xfrm>
                    <a:off x="6674425" y="21524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8"/>
                          <a:pt x="3343" y="3885"/>
                        </a:cubicBezTo>
                        <a:cubicBezTo>
                          <a:pt x="5599" y="3244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8" name="Google Shape;1768;p11"/>
                  <p:cNvSpPr/>
                  <p:nvPr/>
                </p:nvSpPr>
                <p:spPr>
                  <a:xfrm>
                    <a:off x="6710150" y="2249550"/>
                    <a:ext cx="14057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5" extrusionOk="0">
                        <a:moveTo>
                          <a:pt x="2861" y="0"/>
                        </a:moveTo>
                        <a:cubicBezTo>
                          <a:pt x="2668" y="0"/>
                          <a:pt x="2464" y="29"/>
                          <a:pt x="2248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3" y="3253"/>
                          <a:pt x="4903" y="0"/>
                          <a:pt x="28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9" name="Google Shape;1769;p11"/>
                  <p:cNvSpPr/>
                  <p:nvPr/>
                </p:nvSpPr>
                <p:spPr>
                  <a:xfrm>
                    <a:off x="6702550" y="250867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5" y="1"/>
                          <a:pt x="2462" y="30"/>
                          <a:pt x="2249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2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0" name="Google Shape;1770;p11"/>
                  <p:cNvSpPr/>
                  <p:nvPr/>
                </p:nvSpPr>
                <p:spPr>
                  <a:xfrm>
                    <a:off x="6694200" y="27358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58" y="1"/>
                        </a:moveTo>
                        <a:cubicBezTo>
                          <a:pt x="2666" y="1"/>
                          <a:pt x="2462" y="30"/>
                          <a:pt x="2248" y="93"/>
                        </a:cubicBezTo>
                        <a:cubicBezTo>
                          <a:pt x="0" y="760"/>
                          <a:pt x="717" y="3985"/>
                          <a:pt x="2733" y="3985"/>
                        </a:cubicBezTo>
                        <a:cubicBezTo>
                          <a:pt x="2925" y="3985"/>
                          <a:pt x="3129" y="3956"/>
                          <a:pt x="3342" y="3893"/>
                        </a:cubicBezTo>
                        <a:cubicBezTo>
                          <a:pt x="5618" y="3227"/>
                          <a:pt x="4878" y="1"/>
                          <a:pt x="285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1" name="Google Shape;1771;p11"/>
                  <p:cNvSpPr/>
                  <p:nvPr/>
                </p:nvSpPr>
                <p:spPr>
                  <a:xfrm>
                    <a:off x="6940400" y="26389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2" name="Google Shape;1772;p11"/>
                  <p:cNvSpPr/>
                  <p:nvPr/>
                </p:nvSpPr>
                <p:spPr>
                  <a:xfrm>
                    <a:off x="6913800" y="2862350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0" y="745"/>
                          <a:pt x="717" y="3971"/>
                          <a:pt x="2734" y="3971"/>
                        </a:cubicBezTo>
                        <a:cubicBezTo>
                          <a:pt x="2925" y="3971"/>
                          <a:pt x="3129" y="3942"/>
                          <a:pt x="3343" y="3879"/>
                        </a:cubicBezTo>
                        <a:cubicBezTo>
                          <a:pt x="5607" y="3264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3" name="Google Shape;1773;p11"/>
                  <p:cNvSpPr/>
                  <p:nvPr/>
                </p:nvSpPr>
                <p:spPr>
                  <a:xfrm>
                    <a:off x="6786750" y="27997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4" name="Google Shape;1774;p11"/>
                  <p:cNvSpPr/>
                  <p:nvPr/>
                </p:nvSpPr>
                <p:spPr>
                  <a:xfrm>
                    <a:off x="6832550" y="292755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5" name="Google Shape;1775;p11"/>
                  <p:cNvSpPr/>
                  <p:nvPr/>
                </p:nvSpPr>
                <p:spPr>
                  <a:xfrm>
                    <a:off x="6993575" y="288100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6" name="Google Shape;1776;p11"/>
                  <p:cNvSpPr/>
                  <p:nvPr/>
                </p:nvSpPr>
                <p:spPr>
                  <a:xfrm>
                    <a:off x="7039175" y="28097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5"/>
                        </a:cubicBezTo>
                        <a:cubicBezTo>
                          <a:pt x="5599" y="3245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7" name="Google Shape;1777;p11"/>
                  <p:cNvSpPr/>
                  <p:nvPr/>
                </p:nvSpPr>
                <p:spPr>
                  <a:xfrm>
                    <a:off x="7044300" y="2659100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7" y="93"/>
                        </a:cubicBezTo>
                        <a:cubicBezTo>
                          <a:pt x="0" y="734"/>
                          <a:pt x="731" y="3978"/>
                          <a:pt x="2787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8" name="Google Shape;1778;p11"/>
                  <p:cNvSpPr/>
                  <p:nvPr/>
                </p:nvSpPr>
                <p:spPr>
                  <a:xfrm>
                    <a:off x="7022525" y="25818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9" name="Google Shape;1779;p11"/>
                  <p:cNvSpPr/>
                  <p:nvPr/>
                </p:nvSpPr>
                <p:spPr>
                  <a:xfrm>
                    <a:off x="6960900" y="2367500"/>
                    <a:ext cx="1400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3" h="3978" extrusionOk="0">
                        <a:moveTo>
                          <a:pt x="2830" y="0"/>
                        </a:moveTo>
                        <a:cubicBezTo>
                          <a:pt x="2647" y="0"/>
                          <a:pt x="2452" y="27"/>
                          <a:pt x="2249" y="86"/>
                        </a:cubicBezTo>
                        <a:cubicBezTo>
                          <a:pt x="1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8"/>
                          <a:pt x="3374" y="3885"/>
                        </a:cubicBezTo>
                        <a:cubicBezTo>
                          <a:pt x="5602" y="3244"/>
                          <a:pt x="4844" y="0"/>
                          <a:pt x="28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0" name="Google Shape;1780;p11"/>
                  <p:cNvSpPr/>
                  <p:nvPr/>
                </p:nvSpPr>
                <p:spPr>
                  <a:xfrm>
                    <a:off x="6883400" y="2357025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1" name="Google Shape;1781;p11"/>
                  <p:cNvSpPr/>
                  <p:nvPr/>
                </p:nvSpPr>
                <p:spPr>
                  <a:xfrm>
                    <a:off x="6773025" y="2206975"/>
                    <a:ext cx="1399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9" h="3978" extrusionOk="0">
                        <a:moveTo>
                          <a:pt x="2866" y="1"/>
                        </a:moveTo>
                        <a:cubicBezTo>
                          <a:pt x="2674" y="1"/>
                          <a:pt x="2470" y="30"/>
                          <a:pt x="2256" y="93"/>
                        </a:cubicBezTo>
                        <a:cubicBezTo>
                          <a:pt x="0" y="734"/>
                          <a:pt x="730" y="3978"/>
                          <a:pt x="2763" y="3978"/>
                        </a:cubicBezTo>
                        <a:cubicBezTo>
                          <a:pt x="2948" y="3978"/>
                          <a:pt x="3145" y="3951"/>
                          <a:pt x="3351" y="3893"/>
                        </a:cubicBezTo>
                        <a:cubicBezTo>
                          <a:pt x="5599" y="3226"/>
                          <a:pt x="4882" y="1"/>
                          <a:pt x="286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2" name="Google Shape;1782;p11"/>
                  <p:cNvSpPr/>
                  <p:nvPr/>
                </p:nvSpPr>
                <p:spPr>
                  <a:xfrm>
                    <a:off x="6875800" y="2616150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08" y="0"/>
                        </a:moveTo>
                        <a:cubicBezTo>
                          <a:pt x="2631" y="0"/>
                          <a:pt x="2444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579" y="3263"/>
                          <a:pt x="4833" y="0"/>
                          <a:pt x="280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3" name="Google Shape;1783;p11"/>
                  <p:cNvSpPr/>
                  <p:nvPr/>
                </p:nvSpPr>
                <p:spPr>
                  <a:xfrm>
                    <a:off x="6915950" y="2845300"/>
                    <a:ext cx="1407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8" extrusionOk="0">
                        <a:moveTo>
                          <a:pt x="2889" y="0"/>
                        </a:moveTo>
                        <a:cubicBezTo>
                          <a:pt x="2699" y="0"/>
                          <a:pt x="2497" y="29"/>
                          <a:pt x="2284" y="92"/>
                        </a:cubicBezTo>
                        <a:cubicBezTo>
                          <a:pt x="0" y="733"/>
                          <a:pt x="754" y="3977"/>
                          <a:pt x="2790" y="3977"/>
                        </a:cubicBezTo>
                        <a:cubicBezTo>
                          <a:pt x="2976" y="3977"/>
                          <a:pt x="3173" y="3950"/>
                          <a:pt x="3378" y="3892"/>
                        </a:cubicBezTo>
                        <a:cubicBezTo>
                          <a:pt x="5628" y="3253"/>
                          <a:pt x="4909" y="0"/>
                          <a:pt x="288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4" name="Google Shape;1784;p11"/>
                  <p:cNvSpPr/>
                  <p:nvPr/>
                </p:nvSpPr>
                <p:spPr>
                  <a:xfrm>
                    <a:off x="6946550" y="27206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85" y="1"/>
                        </a:moveTo>
                        <a:cubicBezTo>
                          <a:pt x="2693" y="1"/>
                          <a:pt x="2490" y="30"/>
                          <a:pt x="2276" y="93"/>
                        </a:cubicBezTo>
                        <a:cubicBezTo>
                          <a:pt x="0" y="760"/>
                          <a:pt x="740" y="3985"/>
                          <a:pt x="2760" y="3985"/>
                        </a:cubicBezTo>
                        <a:cubicBezTo>
                          <a:pt x="2953" y="3985"/>
                          <a:pt x="3156" y="3956"/>
                          <a:pt x="3370" y="3893"/>
                        </a:cubicBezTo>
                        <a:cubicBezTo>
                          <a:pt x="5618" y="3227"/>
                          <a:pt x="4901" y="1"/>
                          <a:pt x="28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5" name="Google Shape;1785;p11"/>
                  <p:cNvSpPr/>
                  <p:nvPr/>
                </p:nvSpPr>
                <p:spPr>
                  <a:xfrm>
                    <a:off x="7005750" y="2694850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50" y="1"/>
                        </a:moveTo>
                        <a:cubicBezTo>
                          <a:pt x="2661" y="1"/>
                          <a:pt x="2459" y="30"/>
                          <a:pt x="2248" y="92"/>
                        </a:cubicBezTo>
                        <a:cubicBezTo>
                          <a:pt x="0" y="758"/>
                          <a:pt x="717" y="3984"/>
                          <a:pt x="2733" y="3984"/>
                        </a:cubicBezTo>
                        <a:cubicBezTo>
                          <a:pt x="2925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6" name="Google Shape;1786;p11"/>
                  <p:cNvSpPr/>
                  <p:nvPr/>
                </p:nvSpPr>
                <p:spPr>
                  <a:xfrm>
                    <a:off x="6834775" y="1989225"/>
                    <a:ext cx="1408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5" h="3972" extrusionOk="0">
                        <a:moveTo>
                          <a:pt x="2808" y="1"/>
                        </a:moveTo>
                        <a:cubicBezTo>
                          <a:pt x="2631" y="1"/>
                          <a:pt x="2444" y="26"/>
                          <a:pt x="2248" y="80"/>
                        </a:cubicBezTo>
                        <a:cubicBezTo>
                          <a:pt x="0" y="746"/>
                          <a:pt x="717" y="3972"/>
                          <a:pt x="2733" y="3972"/>
                        </a:cubicBezTo>
                        <a:cubicBezTo>
                          <a:pt x="2925" y="3972"/>
                          <a:pt x="3129" y="3942"/>
                          <a:pt x="3343" y="3879"/>
                        </a:cubicBezTo>
                        <a:cubicBezTo>
                          <a:pt x="5635" y="3264"/>
                          <a:pt x="4842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7" name="Google Shape;1787;p11"/>
                  <p:cNvSpPr/>
                  <p:nvPr/>
                </p:nvSpPr>
                <p:spPr>
                  <a:xfrm>
                    <a:off x="6674225" y="2036175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37" y="1"/>
                        </a:moveTo>
                        <a:cubicBezTo>
                          <a:pt x="2654" y="1"/>
                          <a:pt x="2460" y="28"/>
                          <a:pt x="2257" y="86"/>
                        </a:cubicBezTo>
                        <a:cubicBezTo>
                          <a:pt x="1" y="727"/>
                          <a:pt x="731" y="3971"/>
                          <a:pt x="2764" y="3971"/>
                        </a:cubicBezTo>
                        <a:cubicBezTo>
                          <a:pt x="2949" y="3971"/>
                          <a:pt x="3145" y="3944"/>
                          <a:pt x="3351" y="3886"/>
                        </a:cubicBezTo>
                        <a:cubicBezTo>
                          <a:pt x="5579" y="3245"/>
                          <a:pt x="4847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8" name="Google Shape;1788;p11"/>
                  <p:cNvSpPr/>
                  <p:nvPr/>
                </p:nvSpPr>
                <p:spPr>
                  <a:xfrm>
                    <a:off x="6691975" y="189790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0"/>
                        </a:moveTo>
                        <a:cubicBezTo>
                          <a:pt x="2671" y="0"/>
                          <a:pt x="2478" y="27"/>
                          <a:pt x="2276" y="85"/>
                        </a:cubicBezTo>
                        <a:cubicBezTo>
                          <a:pt x="0" y="751"/>
                          <a:pt x="740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00" y="3271"/>
                          <a:pt x="4865" y="0"/>
                          <a:pt x="28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9" name="Google Shape;1789;p11"/>
                  <p:cNvSpPr/>
                  <p:nvPr/>
                </p:nvSpPr>
                <p:spPr>
                  <a:xfrm>
                    <a:off x="6765625" y="19512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0" name="Google Shape;1790;p11"/>
                  <p:cNvSpPr/>
                  <p:nvPr/>
                </p:nvSpPr>
                <p:spPr>
                  <a:xfrm>
                    <a:off x="6739025" y="2431925"/>
                    <a:ext cx="1398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3" h="3985" extrusionOk="0">
                        <a:moveTo>
                          <a:pt x="2854" y="0"/>
                        </a:moveTo>
                        <a:cubicBezTo>
                          <a:pt x="2663" y="0"/>
                          <a:pt x="2461" y="29"/>
                          <a:pt x="2249" y="92"/>
                        </a:cubicBezTo>
                        <a:cubicBezTo>
                          <a:pt x="0" y="758"/>
                          <a:pt x="717" y="3984"/>
                          <a:pt x="2734" y="3984"/>
                        </a:cubicBezTo>
                        <a:cubicBezTo>
                          <a:pt x="2925" y="3984"/>
                          <a:pt x="3129" y="3955"/>
                          <a:pt x="3343" y="3892"/>
                        </a:cubicBezTo>
                        <a:cubicBezTo>
                          <a:pt x="5592" y="3253"/>
                          <a:pt x="4873" y="0"/>
                          <a:pt x="285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91" name="Google Shape;1791;p11"/>
                <p:cNvGrpSpPr/>
                <p:nvPr/>
              </p:nvGrpSpPr>
              <p:grpSpPr>
                <a:xfrm>
                  <a:off x="8256219" y="4327844"/>
                  <a:ext cx="967256" cy="993454"/>
                  <a:chOff x="582350" y="682150"/>
                  <a:chExt cx="1350350" cy="1386925"/>
                </a:xfrm>
              </p:grpSpPr>
              <p:sp>
                <p:nvSpPr>
                  <p:cNvPr id="1792" name="Google Shape;1792;p11"/>
                  <p:cNvSpPr/>
                  <p:nvPr/>
                </p:nvSpPr>
                <p:spPr>
                  <a:xfrm>
                    <a:off x="975200" y="682150"/>
                    <a:ext cx="409625" cy="65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85" h="26391" extrusionOk="0">
                        <a:moveTo>
                          <a:pt x="7173" y="1"/>
                        </a:moveTo>
                        <a:cubicBezTo>
                          <a:pt x="5104" y="1"/>
                          <a:pt x="3053" y="975"/>
                          <a:pt x="1916" y="2879"/>
                        </a:cubicBezTo>
                        <a:cubicBezTo>
                          <a:pt x="1" y="5979"/>
                          <a:pt x="1034" y="10265"/>
                          <a:pt x="2554" y="13669"/>
                        </a:cubicBezTo>
                        <a:cubicBezTo>
                          <a:pt x="3983" y="16891"/>
                          <a:pt x="5806" y="19930"/>
                          <a:pt x="7934" y="22636"/>
                        </a:cubicBezTo>
                        <a:cubicBezTo>
                          <a:pt x="8846" y="23760"/>
                          <a:pt x="9849" y="24855"/>
                          <a:pt x="11034" y="25584"/>
                        </a:cubicBezTo>
                        <a:cubicBezTo>
                          <a:pt x="11759" y="26094"/>
                          <a:pt x="12578" y="26390"/>
                          <a:pt x="13533" y="26390"/>
                        </a:cubicBezTo>
                        <a:cubicBezTo>
                          <a:pt x="13660" y="26390"/>
                          <a:pt x="13790" y="26385"/>
                          <a:pt x="13922" y="26374"/>
                        </a:cubicBezTo>
                        <a:cubicBezTo>
                          <a:pt x="14743" y="26344"/>
                          <a:pt x="15442" y="25584"/>
                          <a:pt x="15503" y="24672"/>
                        </a:cubicBezTo>
                        <a:cubicBezTo>
                          <a:pt x="15685" y="21967"/>
                          <a:pt x="16050" y="19292"/>
                          <a:pt x="16202" y="16587"/>
                        </a:cubicBezTo>
                        <a:cubicBezTo>
                          <a:pt x="16384" y="13395"/>
                          <a:pt x="16263" y="10173"/>
                          <a:pt x="15229" y="7164"/>
                        </a:cubicBezTo>
                        <a:cubicBezTo>
                          <a:pt x="14256" y="4186"/>
                          <a:pt x="12250" y="1511"/>
                          <a:pt x="9545" y="447"/>
                        </a:cubicBezTo>
                        <a:cubicBezTo>
                          <a:pt x="8787" y="149"/>
                          <a:pt x="7979" y="1"/>
                          <a:pt x="717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3" name="Google Shape;1793;p11"/>
                  <p:cNvSpPr/>
                  <p:nvPr/>
                </p:nvSpPr>
                <p:spPr>
                  <a:xfrm>
                    <a:off x="582350" y="1004750"/>
                    <a:ext cx="701400" cy="43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56" h="17365" extrusionOk="0">
                        <a:moveTo>
                          <a:pt x="6844" y="1"/>
                        </a:moveTo>
                        <a:cubicBezTo>
                          <a:pt x="5243" y="1"/>
                          <a:pt x="3691" y="403"/>
                          <a:pt x="2462" y="1525"/>
                        </a:cubicBezTo>
                        <a:cubicBezTo>
                          <a:pt x="517" y="3257"/>
                          <a:pt x="0" y="6479"/>
                          <a:pt x="821" y="9124"/>
                        </a:cubicBezTo>
                        <a:cubicBezTo>
                          <a:pt x="1611" y="11738"/>
                          <a:pt x="3587" y="13744"/>
                          <a:pt x="5836" y="14960"/>
                        </a:cubicBezTo>
                        <a:cubicBezTo>
                          <a:pt x="8086" y="16176"/>
                          <a:pt x="10548" y="16662"/>
                          <a:pt x="13010" y="16966"/>
                        </a:cubicBezTo>
                        <a:cubicBezTo>
                          <a:pt x="15211" y="17229"/>
                          <a:pt x="17400" y="17365"/>
                          <a:pt x="19593" y="17365"/>
                        </a:cubicBezTo>
                        <a:cubicBezTo>
                          <a:pt x="20942" y="17365"/>
                          <a:pt x="22293" y="17313"/>
                          <a:pt x="23648" y="17209"/>
                        </a:cubicBezTo>
                        <a:cubicBezTo>
                          <a:pt x="24712" y="17118"/>
                          <a:pt x="25867" y="16966"/>
                          <a:pt x="26657" y="16176"/>
                        </a:cubicBezTo>
                        <a:cubicBezTo>
                          <a:pt x="27448" y="15416"/>
                          <a:pt x="28055" y="13562"/>
                          <a:pt x="27083" y="12224"/>
                        </a:cubicBezTo>
                        <a:cubicBezTo>
                          <a:pt x="22827" y="6388"/>
                          <a:pt x="16779" y="2194"/>
                          <a:pt x="10213" y="491"/>
                        </a:cubicBezTo>
                        <a:cubicBezTo>
                          <a:pt x="9131" y="202"/>
                          <a:pt x="7975" y="1"/>
                          <a:pt x="684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4" name="Google Shape;1794;p11"/>
                  <p:cNvSpPr/>
                  <p:nvPr/>
                </p:nvSpPr>
                <p:spPr>
                  <a:xfrm>
                    <a:off x="755600" y="1406350"/>
                    <a:ext cx="546375" cy="46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55" h="18603" extrusionOk="0">
                        <a:moveTo>
                          <a:pt x="16298" y="0"/>
                        </a:moveTo>
                        <a:cubicBezTo>
                          <a:pt x="13719" y="0"/>
                          <a:pt x="11160" y="320"/>
                          <a:pt x="8754" y="1267"/>
                        </a:cubicBezTo>
                        <a:cubicBezTo>
                          <a:pt x="5016" y="2695"/>
                          <a:pt x="1611" y="5887"/>
                          <a:pt x="608" y="10172"/>
                        </a:cubicBezTo>
                        <a:cubicBezTo>
                          <a:pt x="0" y="12726"/>
                          <a:pt x="426" y="15735"/>
                          <a:pt x="2250" y="17346"/>
                        </a:cubicBezTo>
                        <a:cubicBezTo>
                          <a:pt x="3219" y="18225"/>
                          <a:pt x="4439" y="18603"/>
                          <a:pt x="5675" y="18603"/>
                        </a:cubicBezTo>
                        <a:cubicBezTo>
                          <a:pt x="6105" y="18603"/>
                          <a:pt x="6537" y="18557"/>
                          <a:pt x="6961" y="18470"/>
                        </a:cubicBezTo>
                        <a:cubicBezTo>
                          <a:pt x="8602" y="18106"/>
                          <a:pt x="10092" y="17194"/>
                          <a:pt x="11490" y="16221"/>
                        </a:cubicBezTo>
                        <a:cubicBezTo>
                          <a:pt x="14682" y="13972"/>
                          <a:pt x="17569" y="11115"/>
                          <a:pt x="20001" y="7893"/>
                        </a:cubicBezTo>
                        <a:cubicBezTo>
                          <a:pt x="20639" y="7011"/>
                          <a:pt x="21277" y="6069"/>
                          <a:pt x="21551" y="5005"/>
                        </a:cubicBezTo>
                        <a:cubicBezTo>
                          <a:pt x="21855" y="3911"/>
                          <a:pt x="21703" y="2634"/>
                          <a:pt x="20487" y="233"/>
                        </a:cubicBezTo>
                        <a:cubicBezTo>
                          <a:pt x="19099" y="94"/>
                          <a:pt x="17695" y="0"/>
                          <a:pt x="1629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5" name="Google Shape;1795;p11"/>
                  <p:cNvSpPr/>
                  <p:nvPr/>
                </p:nvSpPr>
                <p:spPr>
                  <a:xfrm>
                    <a:off x="1206975" y="1420700"/>
                    <a:ext cx="335150" cy="64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06" h="25935" extrusionOk="0">
                        <a:moveTo>
                          <a:pt x="4837" y="0"/>
                        </a:moveTo>
                        <a:cubicBezTo>
                          <a:pt x="4050" y="0"/>
                          <a:pt x="3309" y="514"/>
                          <a:pt x="2979" y="1392"/>
                        </a:cubicBezTo>
                        <a:cubicBezTo>
                          <a:pt x="1186" y="6073"/>
                          <a:pt x="153" y="11149"/>
                          <a:pt x="31" y="16255"/>
                        </a:cubicBezTo>
                        <a:cubicBezTo>
                          <a:pt x="1" y="18535"/>
                          <a:pt x="153" y="20966"/>
                          <a:pt x="1247" y="22851"/>
                        </a:cubicBezTo>
                        <a:cubicBezTo>
                          <a:pt x="2389" y="24764"/>
                          <a:pt x="4415" y="25934"/>
                          <a:pt x="6450" y="25934"/>
                        </a:cubicBezTo>
                        <a:cubicBezTo>
                          <a:pt x="6742" y="25934"/>
                          <a:pt x="7035" y="25910"/>
                          <a:pt x="7326" y="25860"/>
                        </a:cubicBezTo>
                        <a:cubicBezTo>
                          <a:pt x="9666" y="25495"/>
                          <a:pt x="11672" y="23580"/>
                          <a:pt x="12554" y="21149"/>
                        </a:cubicBezTo>
                        <a:cubicBezTo>
                          <a:pt x="13405" y="18656"/>
                          <a:pt x="13071" y="15799"/>
                          <a:pt x="12432" y="13185"/>
                        </a:cubicBezTo>
                        <a:cubicBezTo>
                          <a:pt x="11672" y="9994"/>
                          <a:pt x="10517" y="6863"/>
                          <a:pt x="8998" y="3975"/>
                        </a:cubicBezTo>
                        <a:cubicBezTo>
                          <a:pt x="8238" y="2547"/>
                          <a:pt x="7174" y="1027"/>
                          <a:pt x="5745" y="237"/>
                        </a:cubicBezTo>
                        <a:cubicBezTo>
                          <a:pt x="5450" y="76"/>
                          <a:pt x="5140" y="0"/>
                          <a:pt x="48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6" name="Google Shape;1796;p11"/>
                  <p:cNvSpPr/>
                  <p:nvPr/>
                </p:nvSpPr>
                <p:spPr>
                  <a:xfrm>
                    <a:off x="1324000" y="791250"/>
                    <a:ext cx="503075" cy="54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23" h="21998" extrusionOk="0">
                        <a:moveTo>
                          <a:pt x="15137" y="1"/>
                        </a:moveTo>
                        <a:cubicBezTo>
                          <a:pt x="13202" y="1"/>
                          <a:pt x="11195" y="1272"/>
                          <a:pt x="9666" y="2800"/>
                        </a:cubicBezTo>
                        <a:cubicBezTo>
                          <a:pt x="5077" y="7420"/>
                          <a:pt x="2614" y="14077"/>
                          <a:pt x="304" y="20460"/>
                        </a:cubicBezTo>
                        <a:cubicBezTo>
                          <a:pt x="0" y="21311"/>
                          <a:pt x="1186" y="21919"/>
                          <a:pt x="1976" y="21980"/>
                        </a:cubicBezTo>
                        <a:cubicBezTo>
                          <a:pt x="2086" y="21992"/>
                          <a:pt x="2196" y="21998"/>
                          <a:pt x="2306" y="21998"/>
                        </a:cubicBezTo>
                        <a:cubicBezTo>
                          <a:pt x="3016" y="21998"/>
                          <a:pt x="3723" y="21761"/>
                          <a:pt x="4408" y="21524"/>
                        </a:cubicBezTo>
                        <a:cubicBezTo>
                          <a:pt x="7995" y="20278"/>
                          <a:pt x="11733" y="18971"/>
                          <a:pt x="14773" y="16478"/>
                        </a:cubicBezTo>
                        <a:cubicBezTo>
                          <a:pt x="17812" y="13956"/>
                          <a:pt x="20122" y="9943"/>
                          <a:pt x="19818" y="5718"/>
                        </a:cubicBezTo>
                        <a:cubicBezTo>
                          <a:pt x="19666" y="3591"/>
                          <a:pt x="18724" y="1433"/>
                          <a:pt x="17022" y="460"/>
                        </a:cubicBezTo>
                        <a:cubicBezTo>
                          <a:pt x="16415" y="141"/>
                          <a:pt x="15780" y="1"/>
                          <a:pt x="1513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7" name="Google Shape;1797;p11"/>
                  <p:cNvSpPr/>
                  <p:nvPr/>
                </p:nvSpPr>
                <p:spPr>
                  <a:xfrm>
                    <a:off x="1301950" y="1287625"/>
                    <a:ext cx="630750" cy="35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30" h="14331" extrusionOk="0">
                        <a:moveTo>
                          <a:pt x="14369" y="0"/>
                        </a:moveTo>
                        <a:cubicBezTo>
                          <a:pt x="8611" y="0"/>
                          <a:pt x="1063" y="868"/>
                          <a:pt x="609" y="1821"/>
                        </a:cubicBezTo>
                        <a:cubicBezTo>
                          <a:pt x="1" y="3128"/>
                          <a:pt x="335" y="4709"/>
                          <a:pt x="1156" y="5924"/>
                        </a:cubicBezTo>
                        <a:cubicBezTo>
                          <a:pt x="1946" y="7110"/>
                          <a:pt x="3071" y="8022"/>
                          <a:pt x="4256" y="8812"/>
                        </a:cubicBezTo>
                        <a:cubicBezTo>
                          <a:pt x="7539" y="11092"/>
                          <a:pt x="11065" y="13159"/>
                          <a:pt x="14925" y="14010"/>
                        </a:cubicBezTo>
                        <a:cubicBezTo>
                          <a:pt x="15784" y="14200"/>
                          <a:pt x="16686" y="14330"/>
                          <a:pt x="17573" y="14330"/>
                        </a:cubicBezTo>
                        <a:cubicBezTo>
                          <a:pt x="18663" y="14330"/>
                          <a:pt x="19731" y="14134"/>
                          <a:pt x="20670" y="13614"/>
                        </a:cubicBezTo>
                        <a:cubicBezTo>
                          <a:pt x="22433" y="12642"/>
                          <a:pt x="23497" y="10757"/>
                          <a:pt x="24166" y="8842"/>
                        </a:cubicBezTo>
                        <a:cubicBezTo>
                          <a:pt x="24895" y="6867"/>
                          <a:pt x="25229" y="4496"/>
                          <a:pt x="24044" y="2763"/>
                        </a:cubicBezTo>
                        <a:cubicBezTo>
                          <a:pt x="22980" y="1243"/>
                          <a:pt x="21096" y="696"/>
                          <a:pt x="19272" y="332"/>
                        </a:cubicBezTo>
                        <a:cubicBezTo>
                          <a:pt x="18077" y="100"/>
                          <a:pt x="16326" y="0"/>
                          <a:pt x="1436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8" name="Google Shape;1798;p11"/>
                  <p:cNvSpPr/>
                  <p:nvPr/>
                </p:nvSpPr>
                <p:spPr>
                  <a:xfrm>
                    <a:off x="1259250" y="1456575"/>
                    <a:ext cx="128600" cy="43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4" h="17533" extrusionOk="0">
                        <a:moveTo>
                          <a:pt x="1796" y="0"/>
                        </a:moveTo>
                        <a:cubicBezTo>
                          <a:pt x="916" y="0"/>
                          <a:pt x="1" y="832"/>
                          <a:pt x="463" y="1872"/>
                        </a:cubicBezTo>
                        <a:cubicBezTo>
                          <a:pt x="2560" y="6704"/>
                          <a:pt x="4080" y="11933"/>
                          <a:pt x="4445" y="17373"/>
                        </a:cubicBezTo>
                        <a:cubicBezTo>
                          <a:pt x="4460" y="17480"/>
                          <a:pt x="4543" y="17533"/>
                          <a:pt x="4623" y="17533"/>
                        </a:cubicBezTo>
                        <a:cubicBezTo>
                          <a:pt x="4703" y="17533"/>
                          <a:pt x="4779" y="17480"/>
                          <a:pt x="4779" y="17373"/>
                        </a:cubicBezTo>
                        <a:cubicBezTo>
                          <a:pt x="5144" y="11933"/>
                          <a:pt x="4627" y="6309"/>
                          <a:pt x="3016" y="960"/>
                        </a:cubicBezTo>
                        <a:cubicBezTo>
                          <a:pt x="2804" y="280"/>
                          <a:pt x="2306" y="0"/>
                          <a:pt x="1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9" name="Google Shape;1799;p11"/>
                  <p:cNvSpPr/>
                  <p:nvPr/>
                </p:nvSpPr>
                <p:spPr>
                  <a:xfrm>
                    <a:off x="1278425" y="1436350"/>
                    <a:ext cx="170225" cy="37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09" h="15003" extrusionOk="0">
                        <a:moveTo>
                          <a:pt x="2033" y="0"/>
                        </a:moveTo>
                        <a:cubicBezTo>
                          <a:pt x="1053" y="0"/>
                          <a:pt x="0" y="1189"/>
                          <a:pt x="729" y="2073"/>
                        </a:cubicBezTo>
                        <a:cubicBezTo>
                          <a:pt x="3495" y="5751"/>
                          <a:pt x="5623" y="10128"/>
                          <a:pt x="6444" y="14869"/>
                        </a:cubicBezTo>
                        <a:cubicBezTo>
                          <a:pt x="6473" y="14957"/>
                          <a:pt x="6558" y="15002"/>
                          <a:pt x="6639" y="15002"/>
                        </a:cubicBezTo>
                        <a:cubicBezTo>
                          <a:pt x="6726" y="15002"/>
                          <a:pt x="6808" y="14949"/>
                          <a:pt x="6808" y="14839"/>
                        </a:cubicBezTo>
                        <a:cubicBezTo>
                          <a:pt x="6687" y="9976"/>
                          <a:pt x="5501" y="4991"/>
                          <a:pt x="3009" y="583"/>
                        </a:cubicBezTo>
                        <a:cubicBezTo>
                          <a:pt x="2760" y="168"/>
                          <a:pt x="2402" y="0"/>
                          <a:pt x="203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0" name="Google Shape;1800;p11"/>
                  <p:cNvSpPr/>
                  <p:nvPr/>
                </p:nvSpPr>
                <p:spPr>
                  <a:xfrm>
                    <a:off x="1256375" y="1484350"/>
                    <a:ext cx="69925" cy="3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7" h="14910" extrusionOk="0">
                        <a:moveTo>
                          <a:pt x="1406" y="1"/>
                        </a:moveTo>
                        <a:cubicBezTo>
                          <a:pt x="707" y="1"/>
                          <a:pt x="0" y="396"/>
                          <a:pt x="31" y="1186"/>
                        </a:cubicBezTo>
                        <a:cubicBezTo>
                          <a:pt x="335" y="5685"/>
                          <a:pt x="882" y="10214"/>
                          <a:pt x="1216" y="14773"/>
                        </a:cubicBezTo>
                        <a:cubicBezTo>
                          <a:pt x="1216" y="14864"/>
                          <a:pt x="1300" y="14910"/>
                          <a:pt x="1383" y="14910"/>
                        </a:cubicBezTo>
                        <a:cubicBezTo>
                          <a:pt x="1467" y="14910"/>
                          <a:pt x="1550" y="14864"/>
                          <a:pt x="1550" y="14773"/>
                        </a:cubicBezTo>
                        <a:cubicBezTo>
                          <a:pt x="1915" y="10244"/>
                          <a:pt x="2432" y="5745"/>
                          <a:pt x="2736" y="1186"/>
                        </a:cubicBezTo>
                        <a:cubicBezTo>
                          <a:pt x="2797" y="396"/>
                          <a:pt x="2105" y="1"/>
                          <a:pt x="140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1" name="Google Shape;1801;p11"/>
                  <p:cNvSpPr/>
                  <p:nvPr/>
                </p:nvSpPr>
                <p:spPr>
                  <a:xfrm>
                    <a:off x="987250" y="1441975"/>
                    <a:ext cx="298650" cy="24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9692" extrusionOk="0">
                        <a:moveTo>
                          <a:pt x="10269" y="1"/>
                        </a:moveTo>
                        <a:cubicBezTo>
                          <a:pt x="10139" y="1"/>
                          <a:pt x="10000" y="27"/>
                          <a:pt x="9853" y="85"/>
                        </a:cubicBezTo>
                        <a:cubicBezTo>
                          <a:pt x="5446" y="1908"/>
                          <a:pt x="2011" y="5465"/>
                          <a:pt x="66" y="9447"/>
                        </a:cubicBezTo>
                        <a:cubicBezTo>
                          <a:pt x="1" y="9577"/>
                          <a:pt x="121" y="9691"/>
                          <a:pt x="240" y="9691"/>
                        </a:cubicBezTo>
                        <a:cubicBezTo>
                          <a:pt x="288" y="9691"/>
                          <a:pt x="335" y="9673"/>
                          <a:pt x="370" y="9629"/>
                        </a:cubicBezTo>
                        <a:cubicBezTo>
                          <a:pt x="2954" y="6042"/>
                          <a:pt x="6783" y="3702"/>
                          <a:pt x="10735" y="2668"/>
                        </a:cubicBezTo>
                        <a:cubicBezTo>
                          <a:pt x="11946" y="2393"/>
                          <a:pt x="11512" y="1"/>
                          <a:pt x="1026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2" name="Google Shape;1802;p11"/>
                  <p:cNvSpPr/>
                  <p:nvPr/>
                </p:nvSpPr>
                <p:spPr>
                  <a:xfrm>
                    <a:off x="1125950" y="1425825"/>
                    <a:ext cx="212075" cy="23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3" h="9245" extrusionOk="0">
                        <a:moveTo>
                          <a:pt x="6267" y="0"/>
                        </a:moveTo>
                        <a:cubicBezTo>
                          <a:pt x="6042" y="0"/>
                          <a:pt x="5842" y="82"/>
                          <a:pt x="5704" y="275"/>
                        </a:cubicBezTo>
                        <a:cubicBezTo>
                          <a:pt x="3728" y="3132"/>
                          <a:pt x="1965" y="6111"/>
                          <a:pt x="50" y="8968"/>
                        </a:cubicBezTo>
                        <a:cubicBezTo>
                          <a:pt x="1" y="9066"/>
                          <a:pt x="131" y="9244"/>
                          <a:pt x="246" y="9244"/>
                        </a:cubicBezTo>
                        <a:cubicBezTo>
                          <a:pt x="274" y="9244"/>
                          <a:pt x="300" y="9234"/>
                          <a:pt x="324" y="9211"/>
                        </a:cubicBezTo>
                        <a:cubicBezTo>
                          <a:pt x="2786" y="6779"/>
                          <a:pt x="5369" y="4469"/>
                          <a:pt x="7801" y="2038"/>
                        </a:cubicBezTo>
                        <a:cubicBezTo>
                          <a:pt x="8483" y="1331"/>
                          <a:pt x="7174" y="0"/>
                          <a:pt x="626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3" name="Google Shape;1803;p11"/>
                  <p:cNvSpPr/>
                  <p:nvPr/>
                </p:nvSpPr>
                <p:spPr>
                  <a:xfrm>
                    <a:off x="872725" y="1410800"/>
                    <a:ext cx="414450" cy="21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8" h="8721" extrusionOk="0">
                        <a:moveTo>
                          <a:pt x="14739" y="0"/>
                        </a:moveTo>
                        <a:cubicBezTo>
                          <a:pt x="14588" y="0"/>
                          <a:pt x="14425" y="27"/>
                          <a:pt x="14252" y="86"/>
                        </a:cubicBezTo>
                        <a:cubicBezTo>
                          <a:pt x="9054" y="1940"/>
                          <a:pt x="4282" y="4918"/>
                          <a:pt x="148" y="8414"/>
                        </a:cubicBezTo>
                        <a:cubicBezTo>
                          <a:pt x="0" y="8537"/>
                          <a:pt x="92" y="8720"/>
                          <a:pt x="230" y="8720"/>
                        </a:cubicBezTo>
                        <a:cubicBezTo>
                          <a:pt x="262" y="8720"/>
                          <a:pt x="296" y="8710"/>
                          <a:pt x="331" y="8687"/>
                        </a:cubicBezTo>
                        <a:cubicBezTo>
                          <a:pt x="4890" y="5800"/>
                          <a:pt x="9905" y="3885"/>
                          <a:pt x="15012" y="2669"/>
                        </a:cubicBezTo>
                        <a:cubicBezTo>
                          <a:pt x="16577" y="2340"/>
                          <a:pt x="16158" y="0"/>
                          <a:pt x="147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4" name="Google Shape;1804;p11"/>
                  <p:cNvSpPr/>
                  <p:nvPr/>
                </p:nvSpPr>
                <p:spPr>
                  <a:xfrm>
                    <a:off x="980400" y="1404150"/>
                    <a:ext cx="289450" cy="13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8" h="5373" extrusionOk="0">
                        <a:moveTo>
                          <a:pt x="9583" y="0"/>
                        </a:moveTo>
                        <a:cubicBezTo>
                          <a:pt x="7715" y="0"/>
                          <a:pt x="5896" y="527"/>
                          <a:pt x="4352" y="1355"/>
                        </a:cubicBezTo>
                        <a:cubicBezTo>
                          <a:pt x="2620" y="2266"/>
                          <a:pt x="1130" y="3543"/>
                          <a:pt x="97" y="5093"/>
                        </a:cubicBezTo>
                        <a:cubicBezTo>
                          <a:pt x="0" y="5214"/>
                          <a:pt x="152" y="5372"/>
                          <a:pt x="280" y="5372"/>
                        </a:cubicBezTo>
                        <a:cubicBezTo>
                          <a:pt x="313" y="5372"/>
                          <a:pt x="345" y="5362"/>
                          <a:pt x="370" y="5336"/>
                        </a:cubicBezTo>
                        <a:cubicBezTo>
                          <a:pt x="1647" y="4029"/>
                          <a:pt x="3258" y="3239"/>
                          <a:pt x="4930" y="2783"/>
                        </a:cubicBezTo>
                        <a:cubicBezTo>
                          <a:pt x="5849" y="2549"/>
                          <a:pt x="6778" y="2435"/>
                          <a:pt x="7681" y="2435"/>
                        </a:cubicBezTo>
                        <a:cubicBezTo>
                          <a:pt x="8419" y="2435"/>
                          <a:pt x="9140" y="2511"/>
                          <a:pt x="9823" y="2662"/>
                        </a:cubicBezTo>
                        <a:cubicBezTo>
                          <a:pt x="9872" y="2674"/>
                          <a:pt x="9919" y="2680"/>
                          <a:pt x="9966" y="2680"/>
                        </a:cubicBezTo>
                        <a:cubicBezTo>
                          <a:pt x="10926" y="2680"/>
                          <a:pt x="11578" y="133"/>
                          <a:pt x="10158" y="17"/>
                        </a:cubicBezTo>
                        <a:cubicBezTo>
                          <a:pt x="9966" y="6"/>
                          <a:pt x="9774" y="0"/>
                          <a:pt x="95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5" name="Google Shape;1805;p11"/>
                  <p:cNvSpPr/>
                  <p:nvPr/>
                </p:nvSpPr>
                <p:spPr>
                  <a:xfrm>
                    <a:off x="789025" y="1324225"/>
                    <a:ext cx="491750" cy="1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4872" extrusionOk="0">
                        <a:moveTo>
                          <a:pt x="4780" y="1"/>
                        </a:moveTo>
                        <a:cubicBezTo>
                          <a:pt x="3266" y="1"/>
                          <a:pt x="1760" y="81"/>
                          <a:pt x="274" y="235"/>
                        </a:cubicBezTo>
                        <a:cubicBezTo>
                          <a:pt x="1" y="296"/>
                          <a:pt x="31" y="600"/>
                          <a:pt x="274" y="600"/>
                        </a:cubicBezTo>
                        <a:cubicBezTo>
                          <a:pt x="6110" y="691"/>
                          <a:pt x="11825" y="2272"/>
                          <a:pt x="16962" y="4704"/>
                        </a:cubicBezTo>
                        <a:cubicBezTo>
                          <a:pt x="17195" y="4820"/>
                          <a:pt x="17421" y="4872"/>
                          <a:pt x="17631" y="4872"/>
                        </a:cubicBezTo>
                        <a:cubicBezTo>
                          <a:pt x="18953" y="4872"/>
                          <a:pt x="19669" y="2836"/>
                          <a:pt x="17965" y="2181"/>
                        </a:cubicBezTo>
                        <a:cubicBezTo>
                          <a:pt x="13705" y="685"/>
                          <a:pt x="9210" y="1"/>
                          <a:pt x="478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6" name="Google Shape;1806;p11"/>
                  <p:cNvSpPr/>
                  <p:nvPr/>
                </p:nvSpPr>
                <p:spPr>
                  <a:xfrm>
                    <a:off x="981525" y="1249500"/>
                    <a:ext cx="328025" cy="18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21" h="7259" extrusionOk="0">
                        <a:moveTo>
                          <a:pt x="263" y="0"/>
                        </a:moveTo>
                        <a:cubicBezTo>
                          <a:pt x="73" y="0"/>
                          <a:pt x="1" y="250"/>
                          <a:pt x="173" y="337"/>
                        </a:cubicBezTo>
                        <a:cubicBezTo>
                          <a:pt x="3942" y="2161"/>
                          <a:pt x="7347" y="4531"/>
                          <a:pt x="10538" y="7085"/>
                        </a:cubicBezTo>
                        <a:cubicBezTo>
                          <a:pt x="10691" y="7206"/>
                          <a:pt x="10858" y="7258"/>
                          <a:pt x="11029" y="7258"/>
                        </a:cubicBezTo>
                        <a:cubicBezTo>
                          <a:pt x="12018" y="7258"/>
                          <a:pt x="13121" y="5483"/>
                          <a:pt x="12058" y="4835"/>
                        </a:cubicBezTo>
                        <a:cubicBezTo>
                          <a:pt x="8350" y="2677"/>
                          <a:pt x="4307" y="1157"/>
                          <a:pt x="295" y="2"/>
                        </a:cubicBezTo>
                        <a:cubicBezTo>
                          <a:pt x="284" y="1"/>
                          <a:pt x="273" y="0"/>
                          <a:pt x="26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7" name="Google Shape;1807;p11"/>
                  <p:cNvSpPr/>
                  <p:nvPr/>
                </p:nvSpPr>
                <p:spPr>
                  <a:xfrm>
                    <a:off x="973500" y="1174075"/>
                    <a:ext cx="356800" cy="2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72" h="9592" extrusionOk="0">
                        <a:moveTo>
                          <a:pt x="284" y="1"/>
                        </a:moveTo>
                        <a:cubicBezTo>
                          <a:pt x="125" y="1"/>
                          <a:pt x="1" y="206"/>
                          <a:pt x="190" y="314"/>
                        </a:cubicBezTo>
                        <a:cubicBezTo>
                          <a:pt x="4263" y="2959"/>
                          <a:pt x="7972" y="6059"/>
                          <a:pt x="11437" y="9281"/>
                        </a:cubicBezTo>
                        <a:cubicBezTo>
                          <a:pt x="11667" y="9499"/>
                          <a:pt x="11924" y="9591"/>
                          <a:pt x="12180" y="9591"/>
                        </a:cubicBezTo>
                        <a:cubicBezTo>
                          <a:pt x="13242" y="9591"/>
                          <a:pt x="14272" y="7998"/>
                          <a:pt x="13169" y="7214"/>
                        </a:cubicBezTo>
                        <a:cubicBezTo>
                          <a:pt x="9157" y="4326"/>
                          <a:pt x="4780" y="1986"/>
                          <a:pt x="342" y="10"/>
                        </a:cubicBezTo>
                        <a:cubicBezTo>
                          <a:pt x="323" y="4"/>
                          <a:pt x="303" y="1"/>
                          <a:pt x="2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8" name="Google Shape;1808;p11"/>
                  <p:cNvSpPr/>
                  <p:nvPr/>
                </p:nvSpPr>
                <p:spPr>
                  <a:xfrm>
                    <a:off x="1137400" y="950450"/>
                    <a:ext cx="180600" cy="46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4" h="18448" extrusionOk="0">
                        <a:moveTo>
                          <a:pt x="181" y="1"/>
                        </a:moveTo>
                        <a:cubicBezTo>
                          <a:pt x="89" y="1"/>
                          <a:pt x="0" y="78"/>
                          <a:pt x="18" y="232"/>
                        </a:cubicBezTo>
                        <a:cubicBezTo>
                          <a:pt x="990" y="6007"/>
                          <a:pt x="2267" y="11812"/>
                          <a:pt x="4151" y="17436"/>
                        </a:cubicBezTo>
                        <a:cubicBezTo>
                          <a:pt x="4409" y="18152"/>
                          <a:pt x="4934" y="18448"/>
                          <a:pt x="5454" y="18448"/>
                        </a:cubicBezTo>
                        <a:cubicBezTo>
                          <a:pt x="6346" y="18448"/>
                          <a:pt x="7223" y="17577"/>
                          <a:pt x="6705" y="16463"/>
                        </a:cubicBezTo>
                        <a:cubicBezTo>
                          <a:pt x="4273" y="11174"/>
                          <a:pt x="2024" y="5764"/>
                          <a:pt x="352" y="141"/>
                        </a:cubicBezTo>
                        <a:cubicBezTo>
                          <a:pt x="325" y="48"/>
                          <a:pt x="252" y="1"/>
                          <a:pt x="18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9" name="Google Shape;1809;p11"/>
                  <p:cNvSpPr/>
                  <p:nvPr/>
                </p:nvSpPr>
                <p:spPr>
                  <a:xfrm>
                    <a:off x="1214125" y="977300"/>
                    <a:ext cx="139375" cy="45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5" h="18034" extrusionOk="0">
                        <a:moveTo>
                          <a:pt x="191" y="0"/>
                        </a:moveTo>
                        <a:cubicBezTo>
                          <a:pt x="96" y="0"/>
                          <a:pt x="1" y="80"/>
                          <a:pt x="18" y="222"/>
                        </a:cubicBezTo>
                        <a:cubicBezTo>
                          <a:pt x="930" y="5754"/>
                          <a:pt x="1660" y="11346"/>
                          <a:pt x="2633" y="16848"/>
                        </a:cubicBezTo>
                        <a:cubicBezTo>
                          <a:pt x="2761" y="17673"/>
                          <a:pt x="3349" y="18033"/>
                          <a:pt x="3945" y="18033"/>
                        </a:cubicBezTo>
                        <a:cubicBezTo>
                          <a:pt x="4753" y="18033"/>
                          <a:pt x="5575" y="17369"/>
                          <a:pt x="5277" y="16301"/>
                        </a:cubicBezTo>
                        <a:cubicBezTo>
                          <a:pt x="3696" y="10890"/>
                          <a:pt x="1964" y="5541"/>
                          <a:pt x="353" y="130"/>
                        </a:cubicBezTo>
                        <a:cubicBezTo>
                          <a:pt x="327" y="41"/>
                          <a:pt x="260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0" name="Google Shape;1810;p11"/>
                  <p:cNvSpPr/>
                  <p:nvPr/>
                </p:nvSpPr>
                <p:spPr>
                  <a:xfrm>
                    <a:off x="1288100" y="1008875"/>
                    <a:ext cx="84550" cy="41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2" h="16459" extrusionOk="0">
                        <a:moveTo>
                          <a:pt x="210" y="1"/>
                        </a:moveTo>
                        <a:cubicBezTo>
                          <a:pt x="104" y="1"/>
                          <a:pt x="0" y="91"/>
                          <a:pt x="38" y="205"/>
                        </a:cubicBezTo>
                        <a:cubicBezTo>
                          <a:pt x="1011" y="5129"/>
                          <a:pt x="1102" y="10205"/>
                          <a:pt x="677" y="15099"/>
                        </a:cubicBezTo>
                        <a:cubicBezTo>
                          <a:pt x="581" y="15974"/>
                          <a:pt x="1328" y="16458"/>
                          <a:pt x="2061" y="16458"/>
                        </a:cubicBezTo>
                        <a:cubicBezTo>
                          <a:pt x="2727" y="16458"/>
                          <a:pt x="3382" y="16058"/>
                          <a:pt x="3382" y="15190"/>
                        </a:cubicBezTo>
                        <a:cubicBezTo>
                          <a:pt x="3230" y="9962"/>
                          <a:pt x="2044" y="4886"/>
                          <a:pt x="373" y="114"/>
                        </a:cubicBezTo>
                        <a:cubicBezTo>
                          <a:pt x="338" y="34"/>
                          <a:pt x="274" y="1"/>
                          <a:pt x="21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1" name="Google Shape;1811;p11"/>
                  <p:cNvSpPr/>
                  <p:nvPr/>
                </p:nvSpPr>
                <p:spPr>
                  <a:xfrm>
                    <a:off x="1308525" y="1001450"/>
                    <a:ext cx="276000" cy="37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40" h="15198" extrusionOk="0">
                        <a:moveTo>
                          <a:pt x="10802" y="1"/>
                        </a:moveTo>
                        <a:cubicBezTo>
                          <a:pt x="10749" y="1"/>
                          <a:pt x="10695" y="23"/>
                          <a:pt x="10650" y="76"/>
                        </a:cubicBezTo>
                        <a:cubicBezTo>
                          <a:pt x="7367" y="4423"/>
                          <a:pt x="3963" y="8678"/>
                          <a:pt x="771" y="12994"/>
                        </a:cubicBezTo>
                        <a:cubicBezTo>
                          <a:pt x="0" y="14066"/>
                          <a:pt x="981" y="15197"/>
                          <a:pt x="1956" y="15197"/>
                        </a:cubicBezTo>
                        <a:cubicBezTo>
                          <a:pt x="2365" y="15197"/>
                          <a:pt x="2773" y="14999"/>
                          <a:pt x="3051" y="14514"/>
                        </a:cubicBezTo>
                        <a:cubicBezTo>
                          <a:pt x="5787" y="9864"/>
                          <a:pt x="8279" y="5031"/>
                          <a:pt x="10954" y="259"/>
                        </a:cubicBezTo>
                        <a:cubicBezTo>
                          <a:pt x="11040" y="130"/>
                          <a:pt x="10928" y="1"/>
                          <a:pt x="108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2" name="Google Shape;1812;p11"/>
                  <p:cNvSpPr/>
                  <p:nvPr/>
                </p:nvSpPr>
                <p:spPr>
                  <a:xfrm>
                    <a:off x="1296875" y="1110600"/>
                    <a:ext cx="319475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9" h="13014" extrusionOk="0">
                        <a:moveTo>
                          <a:pt x="12553" y="0"/>
                        </a:moveTo>
                        <a:cubicBezTo>
                          <a:pt x="12504" y="0"/>
                          <a:pt x="12448" y="17"/>
                          <a:pt x="12393" y="57"/>
                        </a:cubicBezTo>
                        <a:cubicBezTo>
                          <a:pt x="8654" y="3613"/>
                          <a:pt x="4733" y="7109"/>
                          <a:pt x="994" y="10726"/>
                        </a:cubicBezTo>
                        <a:cubicBezTo>
                          <a:pt x="1" y="11650"/>
                          <a:pt x="1009" y="13013"/>
                          <a:pt x="2044" y="13013"/>
                        </a:cubicBezTo>
                        <a:cubicBezTo>
                          <a:pt x="2371" y="13013"/>
                          <a:pt x="2700" y="12878"/>
                          <a:pt x="2970" y="12549"/>
                        </a:cubicBezTo>
                        <a:cubicBezTo>
                          <a:pt x="6283" y="8537"/>
                          <a:pt x="9383" y="4343"/>
                          <a:pt x="12666" y="270"/>
                        </a:cubicBezTo>
                        <a:cubicBezTo>
                          <a:pt x="12778" y="135"/>
                          <a:pt x="12692" y="0"/>
                          <a:pt x="1255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3" name="Google Shape;1813;p11"/>
                  <p:cNvSpPr/>
                  <p:nvPr/>
                </p:nvSpPr>
                <p:spPr>
                  <a:xfrm>
                    <a:off x="1281425" y="1174950"/>
                    <a:ext cx="353375" cy="26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10458" extrusionOk="0">
                        <a:moveTo>
                          <a:pt x="13896" y="0"/>
                        </a:moveTo>
                        <a:cubicBezTo>
                          <a:pt x="13857" y="0"/>
                          <a:pt x="13815" y="11"/>
                          <a:pt x="13771" y="36"/>
                        </a:cubicBezTo>
                        <a:cubicBezTo>
                          <a:pt x="9758" y="2954"/>
                          <a:pt x="5442" y="5507"/>
                          <a:pt x="1217" y="7939"/>
                        </a:cubicBezTo>
                        <a:cubicBezTo>
                          <a:pt x="1" y="8649"/>
                          <a:pt x="876" y="10457"/>
                          <a:pt x="2029" y="10457"/>
                        </a:cubicBezTo>
                        <a:cubicBezTo>
                          <a:pt x="2259" y="10457"/>
                          <a:pt x="2500" y="10385"/>
                          <a:pt x="2737" y="10219"/>
                        </a:cubicBezTo>
                        <a:cubicBezTo>
                          <a:pt x="6749" y="7209"/>
                          <a:pt x="10427" y="3775"/>
                          <a:pt x="14014" y="279"/>
                        </a:cubicBezTo>
                        <a:cubicBezTo>
                          <a:pt x="14134" y="159"/>
                          <a:pt x="14045" y="0"/>
                          <a:pt x="138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4" name="Google Shape;1814;p11"/>
                  <p:cNvSpPr/>
                  <p:nvPr/>
                </p:nvSpPr>
                <p:spPr>
                  <a:xfrm>
                    <a:off x="1290625" y="1350725"/>
                    <a:ext cx="465300" cy="8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12" h="3518" extrusionOk="0">
                        <a:moveTo>
                          <a:pt x="9241" y="0"/>
                        </a:moveTo>
                        <a:cubicBezTo>
                          <a:pt x="6729" y="0"/>
                          <a:pt x="4200" y="260"/>
                          <a:pt x="1700" y="817"/>
                        </a:cubicBezTo>
                        <a:cubicBezTo>
                          <a:pt x="1" y="1228"/>
                          <a:pt x="600" y="3518"/>
                          <a:pt x="1960" y="3518"/>
                        </a:cubicBezTo>
                        <a:cubicBezTo>
                          <a:pt x="2108" y="3518"/>
                          <a:pt x="2266" y="3490"/>
                          <a:pt x="2430" y="3431"/>
                        </a:cubicBezTo>
                        <a:cubicBezTo>
                          <a:pt x="6379" y="2082"/>
                          <a:pt x="10615" y="1287"/>
                          <a:pt x="14926" y="1287"/>
                        </a:cubicBezTo>
                        <a:cubicBezTo>
                          <a:pt x="16056" y="1287"/>
                          <a:pt x="17190" y="1341"/>
                          <a:pt x="18327" y="1455"/>
                        </a:cubicBezTo>
                        <a:cubicBezTo>
                          <a:pt x="18343" y="1460"/>
                          <a:pt x="18359" y="1462"/>
                          <a:pt x="18373" y="1462"/>
                        </a:cubicBezTo>
                        <a:cubicBezTo>
                          <a:pt x="18551" y="1462"/>
                          <a:pt x="18612" y="1149"/>
                          <a:pt x="18387" y="1121"/>
                        </a:cubicBezTo>
                        <a:cubicBezTo>
                          <a:pt x="15429" y="398"/>
                          <a:pt x="12349" y="0"/>
                          <a:pt x="924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5" name="Google Shape;1815;p11"/>
                  <p:cNvSpPr/>
                  <p:nvPr/>
                </p:nvSpPr>
                <p:spPr>
                  <a:xfrm>
                    <a:off x="1303125" y="1429000"/>
                    <a:ext cx="401400" cy="6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6" h="2750" extrusionOk="0">
                        <a:moveTo>
                          <a:pt x="2982" y="1"/>
                        </a:moveTo>
                        <a:cubicBezTo>
                          <a:pt x="2530" y="1"/>
                          <a:pt x="2078" y="9"/>
                          <a:pt x="1626" y="26"/>
                        </a:cubicBezTo>
                        <a:cubicBezTo>
                          <a:pt x="1" y="113"/>
                          <a:pt x="343" y="2750"/>
                          <a:pt x="1700" y="2750"/>
                        </a:cubicBezTo>
                        <a:cubicBezTo>
                          <a:pt x="1764" y="2750"/>
                          <a:pt x="1831" y="2744"/>
                          <a:pt x="1899" y="2731"/>
                        </a:cubicBezTo>
                        <a:cubicBezTo>
                          <a:pt x="4643" y="2271"/>
                          <a:pt x="7453" y="2000"/>
                          <a:pt x="10277" y="2000"/>
                        </a:cubicBezTo>
                        <a:cubicBezTo>
                          <a:pt x="12114" y="2000"/>
                          <a:pt x="13957" y="2115"/>
                          <a:pt x="15790" y="2367"/>
                        </a:cubicBezTo>
                        <a:cubicBezTo>
                          <a:pt x="15799" y="2368"/>
                          <a:pt x="15807" y="2369"/>
                          <a:pt x="15815" y="2369"/>
                        </a:cubicBezTo>
                        <a:cubicBezTo>
                          <a:pt x="15981" y="2369"/>
                          <a:pt x="16055" y="2089"/>
                          <a:pt x="15881" y="2002"/>
                        </a:cubicBezTo>
                        <a:cubicBezTo>
                          <a:pt x="11774" y="789"/>
                          <a:pt x="7391" y="1"/>
                          <a:pt x="298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6" name="Google Shape;1816;p11"/>
                  <p:cNvSpPr/>
                  <p:nvPr/>
                </p:nvSpPr>
                <p:spPr>
                  <a:xfrm>
                    <a:off x="1295700" y="1386875"/>
                    <a:ext cx="344450" cy="7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8" h="2990" extrusionOk="0">
                        <a:moveTo>
                          <a:pt x="5512" y="0"/>
                        </a:moveTo>
                        <a:cubicBezTo>
                          <a:pt x="4114" y="0"/>
                          <a:pt x="2711" y="88"/>
                          <a:pt x="1315" y="283"/>
                        </a:cubicBezTo>
                        <a:cubicBezTo>
                          <a:pt x="0" y="454"/>
                          <a:pt x="566" y="2990"/>
                          <a:pt x="1674" y="2990"/>
                        </a:cubicBezTo>
                        <a:cubicBezTo>
                          <a:pt x="1745" y="2990"/>
                          <a:pt x="1818" y="2979"/>
                          <a:pt x="1892" y="2957"/>
                        </a:cubicBezTo>
                        <a:cubicBezTo>
                          <a:pt x="5462" y="1933"/>
                          <a:pt x="9256" y="1191"/>
                          <a:pt x="13113" y="1191"/>
                        </a:cubicBezTo>
                        <a:cubicBezTo>
                          <a:pt x="13264" y="1191"/>
                          <a:pt x="13414" y="1192"/>
                          <a:pt x="13564" y="1194"/>
                        </a:cubicBezTo>
                        <a:cubicBezTo>
                          <a:pt x="13747" y="1194"/>
                          <a:pt x="13777" y="891"/>
                          <a:pt x="13595" y="860"/>
                        </a:cubicBezTo>
                        <a:cubicBezTo>
                          <a:pt x="10978" y="337"/>
                          <a:pt x="8254" y="0"/>
                          <a:pt x="55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7" name="Google Shape;1817;p11"/>
                  <p:cNvSpPr/>
                  <p:nvPr/>
                </p:nvSpPr>
                <p:spPr>
                  <a:xfrm>
                    <a:off x="1275475" y="1444025"/>
                    <a:ext cx="345175" cy="10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07" h="4275" extrusionOk="0">
                        <a:moveTo>
                          <a:pt x="1388" y="1"/>
                        </a:moveTo>
                        <a:cubicBezTo>
                          <a:pt x="0" y="1"/>
                          <a:pt x="132" y="2712"/>
                          <a:pt x="1375" y="2712"/>
                        </a:cubicBezTo>
                        <a:cubicBezTo>
                          <a:pt x="1401" y="2712"/>
                          <a:pt x="1428" y="2710"/>
                          <a:pt x="1455" y="2708"/>
                        </a:cubicBezTo>
                        <a:cubicBezTo>
                          <a:pt x="2229" y="2655"/>
                          <a:pt x="3009" y="2627"/>
                          <a:pt x="3793" y="2627"/>
                        </a:cubicBezTo>
                        <a:cubicBezTo>
                          <a:pt x="7046" y="2627"/>
                          <a:pt x="10363" y="3107"/>
                          <a:pt x="13522" y="4258"/>
                        </a:cubicBezTo>
                        <a:cubicBezTo>
                          <a:pt x="13546" y="4270"/>
                          <a:pt x="13568" y="4275"/>
                          <a:pt x="13589" y="4275"/>
                        </a:cubicBezTo>
                        <a:cubicBezTo>
                          <a:pt x="13731" y="4275"/>
                          <a:pt x="13807" y="4034"/>
                          <a:pt x="13674" y="3954"/>
                        </a:cubicBezTo>
                        <a:cubicBezTo>
                          <a:pt x="10027" y="1826"/>
                          <a:pt x="5863" y="307"/>
                          <a:pt x="1455" y="3"/>
                        </a:cubicBezTo>
                        <a:cubicBezTo>
                          <a:pt x="1432" y="1"/>
                          <a:pt x="1410" y="1"/>
                          <a:pt x="138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8" name="Google Shape;1818;p11"/>
                  <p:cNvSpPr/>
                  <p:nvPr/>
                </p:nvSpPr>
                <p:spPr>
                  <a:xfrm>
                    <a:off x="1137825" y="1157600"/>
                    <a:ext cx="342175" cy="38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7" h="15488" extrusionOk="0">
                        <a:moveTo>
                          <a:pt x="5745" y="1"/>
                        </a:moveTo>
                        <a:cubicBezTo>
                          <a:pt x="5350" y="1"/>
                          <a:pt x="5168" y="487"/>
                          <a:pt x="5137" y="912"/>
                        </a:cubicBezTo>
                        <a:cubicBezTo>
                          <a:pt x="4961" y="2049"/>
                          <a:pt x="5036" y="3207"/>
                          <a:pt x="5363" y="4281"/>
                        </a:cubicBezTo>
                        <a:lnTo>
                          <a:pt x="5363" y="4281"/>
                        </a:lnTo>
                        <a:cubicBezTo>
                          <a:pt x="4935" y="3111"/>
                          <a:pt x="4601" y="2360"/>
                          <a:pt x="4134" y="1764"/>
                        </a:cubicBezTo>
                        <a:cubicBezTo>
                          <a:pt x="3967" y="1456"/>
                          <a:pt x="3722" y="1148"/>
                          <a:pt x="3423" y="1148"/>
                        </a:cubicBezTo>
                        <a:cubicBezTo>
                          <a:pt x="3397" y="1148"/>
                          <a:pt x="3371" y="1151"/>
                          <a:pt x="3344" y="1156"/>
                        </a:cubicBezTo>
                        <a:cubicBezTo>
                          <a:pt x="3070" y="1247"/>
                          <a:pt x="2919" y="1551"/>
                          <a:pt x="2919" y="1855"/>
                        </a:cubicBezTo>
                        <a:cubicBezTo>
                          <a:pt x="2919" y="2159"/>
                          <a:pt x="3040" y="2432"/>
                          <a:pt x="3162" y="2675"/>
                        </a:cubicBezTo>
                        <a:cubicBezTo>
                          <a:pt x="3461" y="3333"/>
                          <a:pt x="3773" y="3965"/>
                          <a:pt x="4124" y="4571"/>
                        </a:cubicBezTo>
                        <a:lnTo>
                          <a:pt x="4124" y="4571"/>
                        </a:lnTo>
                        <a:cubicBezTo>
                          <a:pt x="3603" y="3801"/>
                          <a:pt x="3117" y="3284"/>
                          <a:pt x="2402" y="2949"/>
                        </a:cubicBezTo>
                        <a:cubicBezTo>
                          <a:pt x="2253" y="2888"/>
                          <a:pt x="2091" y="2857"/>
                          <a:pt x="1931" y="2857"/>
                        </a:cubicBezTo>
                        <a:cubicBezTo>
                          <a:pt x="1535" y="2857"/>
                          <a:pt x="1146" y="3046"/>
                          <a:pt x="973" y="3435"/>
                        </a:cubicBezTo>
                        <a:cubicBezTo>
                          <a:pt x="791" y="3952"/>
                          <a:pt x="1034" y="4499"/>
                          <a:pt x="1277" y="4925"/>
                        </a:cubicBezTo>
                        <a:cubicBezTo>
                          <a:pt x="1885" y="5806"/>
                          <a:pt x="2797" y="6384"/>
                          <a:pt x="3678" y="6931"/>
                        </a:cubicBezTo>
                        <a:cubicBezTo>
                          <a:pt x="3206" y="6817"/>
                          <a:pt x="2726" y="6755"/>
                          <a:pt x="2255" y="6755"/>
                        </a:cubicBezTo>
                        <a:cubicBezTo>
                          <a:pt x="1846" y="6755"/>
                          <a:pt x="1446" y="6802"/>
                          <a:pt x="1064" y="6900"/>
                        </a:cubicBezTo>
                        <a:cubicBezTo>
                          <a:pt x="730" y="6992"/>
                          <a:pt x="365" y="7144"/>
                          <a:pt x="213" y="7448"/>
                        </a:cubicBezTo>
                        <a:cubicBezTo>
                          <a:pt x="1" y="7934"/>
                          <a:pt x="274" y="8572"/>
                          <a:pt x="730" y="8815"/>
                        </a:cubicBezTo>
                        <a:cubicBezTo>
                          <a:pt x="1124" y="9030"/>
                          <a:pt x="1740" y="9150"/>
                          <a:pt x="2366" y="9150"/>
                        </a:cubicBezTo>
                        <a:cubicBezTo>
                          <a:pt x="2771" y="9150"/>
                          <a:pt x="3179" y="9100"/>
                          <a:pt x="3535" y="8993"/>
                        </a:cubicBezTo>
                        <a:lnTo>
                          <a:pt x="3535" y="8993"/>
                        </a:lnTo>
                        <a:cubicBezTo>
                          <a:pt x="2566" y="9313"/>
                          <a:pt x="1720" y="10059"/>
                          <a:pt x="1247" y="11065"/>
                        </a:cubicBezTo>
                        <a:cubicBezTo>
                          <a:pt x="1095" y="11399"/>
                          <a:pt x="973" y="11764"/>
                          <a:pt x="1095" y="12098"/>
                        </a:cubicBezTo>
                        <a:cubicBezTo>
                          <a:pt x="1216" y="12487"/>
                          <a:pt x="1610" y="12682"/>
                          <a:pt x="1981" y="12682"/>
                        </a:cubicBezTo>
                        <a:cubicBezTo>
                          <a:pt x="2074" y="12682"/>
                          <a:pt x="2165" y="12669"/>
                          <a:pt x="2250" y="12645"/>
                        </a:cubicBezTo>
                        <a:cubicBezTo>
                          <a:pt x="2645" y="12493"/>
                          <a:pt x="3830" y="11642"/>
                          <a:pt x="4438" y="10973"/>
                        </a:cubicBezTo>
                        <a:lnTo>
                          <a:pt x="4438" y="10973"/>
                        </a:lnTo>
                        <a:cubicBezTo>
                          <a:pt x="4104" y="11824"/>
                          <a:pt x="3800" y="12676"/>
                          <a:pt x="3952" y="13587"/>
                        </a:cubicBezTo>
                        <a:cubicBezTo>
                          <a:pt x="4078" y="14318"/>
                          <a:pt x="4705" y="14986"/>
                          <a:pt x="5348" y="14986"/>
                        </a:cubicBezTo>
                        <a:cubicBezTo>
                          <a:pt x="5481" y="14986"/>
                          <a:pt x="5615" y="14957"/>
                          <a:pt x="5745" y="14894"/>
                        </a:cubicBezTo>
                        <a:cubicBezTo>
                          <a:pt x="6292" y="14590"/>
                          <a:pt x="6505" y="13800"/>
                          <a:pt x="6505" y="13101"/>
                        </a:cubicBezTo>
                        <a:cubicBezTo>
                          <a:pt x="6505" y="12432"/>
                          <a:pt x="6353" y="11703"/>
                          <a:pt x="6505" y="11004"/>
                        </a:cubicBezTo>
                        <a:cubicBezTo>
                          <a:pt x="6505" y="12311"/>
                          <a:pt x="6870" y="13557"/>
                          <a:pt x="7569" y="14590"/>
                        </a:cubicBezTo>
                        <a:cubicBezTo>
                          <a:pt x="7782" y="14925"/>
                          <a:pt x="8055" y="15259"/>
                          <a:pt x="8420" y="15411"/>
                        </a:cubicBezTo>
                        <a:cubicBezTo>
                          <a:pt x="8549" y="15461"/>
                          <a:pt x="8685" y="15488"/>
                          <a:pt x="8816" y="15488"/>
                        </a:cubicBezTo>
                        <a:cubicBezTo>
                          <a:pt x="9087" y="15488"/>
                          <a:pt x="9341" y="15373"/>
                          <a:pt x="9484" y="15107"/>
                        </a:cubicBezTo>
                        <a:cubicBezTo>
                          <a:pt x="9727" y="14742"/>
                          <a:pt x="9606" y="14195"/>
                          <a:pt x="9484" y="13800"/>
                        </a:cubicBezTo>
                        <a:cubicBezTo>
                          <a:pt x="9237" y="12861"/>
                          <a:pt x="8950" y="11963"/>
                          <a:pt x="8590" y="11088"/>
                        </a:cubicBezTo>
                        <a:lnTo>
                          <a:pt x="8590" y="11088"/>
                        </a:lnTo>
                        <a:cubicBezTo>
                          <a:pt x="9010" y="11879"/>
                          <a:pt x="9674" y="12522"/>
                          <a:pt x="10457" y="12888"/>
                        </a:cubicBezTo>
                        <a:cubicBezTo>
                          <a:pt x="10684" y="12982"/>
                          <a:pt x="10952" y="13052"/>
                          <a:pt x="11205" y="13052"/>
                        </a:cubicBezTo>
                        <a:cubicBezTo>
                          <a:pt x="11527" y="13052"/>
                          <a:pt x="11823" y="12938"/>
                          <a:pt x="11976" y="12615"/>
                        </a:cubicBezTo>
                        <a:cubicBezTo>
                          <a:pt x="12159" y="12220"/>
                          <a:pt x="12007" y="11764"/>
                          <a:pt x="11855" y="11399"/>
                        </a:cubicBezTo>
                        <a:cubicBezTo>
                          <a:pt x="11369" y="10335"/>
                          <a:pt x="10669" y="9332"/>
                          <a:pt x="9788" y="8633"/>
                        </a:cubicBezTo>
                        <a:lnTo>
                          <a:pt x="9788" y="8633"/>
                        </a:lnTo>
                        <a:cubicBezTo>
                          <a:pt x="10530" y="8816"/>
                          <a:pt x="11182" y="8902"/>
                          <a:pt x="11720" y="8902"/>
                        </a:cubicBezTo>
                        <a:cubicBezTo>
                          <a:pt x="13054" y="8902"/>
                          <a:pt x="13686" y="8375"/>
                          <a:pt x="13253" y="7508"/>
                        </a:cubicBezTo>
                        <a:cubicBezTo>
                          <a:pt x="13131" y="7265"/>
                          <a:pt x="12828" y="7083"/>
                          <a:pt x="12584" y="6992"/>
                        </a:cubicBezTo>
                        <a:cubicBezTo>
                          <a:pt x="11828" y="6652"/>
                          <a:pt x="10981" y="6492"/>
                          <a:pt x="10160" y="6492"/>
                        </a:cubicBezTo>
                        <a:cubicBezTo>
                          <a:pt x="10025" y="6492"/>
                          <a:pt x="9891" y="6497"/>
                          <a:pt x="9758" y="6505"/>
                        </a:cubicBezTo>
                        <a:cubicBezTo>
                          <a:pt x="10700" y="6262"/>
                          <a:pt x="11612" y="5685"/>
                          <a:pt x="12220" y="4803"/>
                        </a:cubicBezTo>
                        <a:cubicBezTo>
                          <a:pt x="12493" y="4408"/>
                          <a:pt x="12706" y="3800"/>
                          <a:pt x="12372" y="3435"/>
                        </a:cubicBezTo>
                        <a:cubicBezTo>
                          <a:pt x="12265" y="3314"/>
                          <a:pt x="12106" y="3268"/>
                          <a:pt x="11935" y="3268"/>
                        </a:cubicBezTo>
                        <a:cubicBezTo>
                          <a:pt x="11764" y="3268"/>
                          <a:pt x="11581" y="3314"/>
                          <a:pt x="11429" y="3375"/>
                        </a:cubicBezTo>
                        <a:cubicBezTo>
                          <a:pt x="10487" y="3739"/>
                          <a:pt x="9575" y="4408"/>
                          <a:pt x="8876" y="5229"/>
                        </a:cubicBezTo>
                        <a:cubicBezTo>
                          <a:pt x="9393" y="4226"/>
                          <a:pt x="9727" y="3101"/>
                          <a:pt x="9849" y="1916"/>
                        </a:cubicBezTo>
                        <a:cubicBezTo>
                          <a:pt x="9879" y="1520"/>
                          <a:pt x="9849" y="1004"/>
                          <a:pt x="9545" y="791"/>
                        </a:cubicBezTo>
                        <a:cubicBezTo>
                          <a:pt x="9446" y="717"/>
                          <a:pt x="9340" y="685"/>
                          <a:pt x="9232" y="685"/>
                        </a:cubicBezTo>
                        <a:cubicBezTo>
                          <a:pt x="8943" y="685"/>
                          <a:pt x="8641" y="912"/>
                          <a:pt x="8420" y="1156"/>
                        </a:cubicBezTo>
                        <a:cubicBezTo>
                          <a:pt x="7630" y="2098"/>
                          <a:pt x="7144" y="3344"/>
                          <a:pt x="7022" y="4590"/>
                        </a:cubicBezTo>
                        <a:cubicBezTo>
                          <a:pt x="6900" y="3344"/>
                          <a:pt x="6718" y="2098"/>
                          <a:pt x="6414" y="852"/>
                        </a:cubicBezTo>
                        <a:cubicBezTo>
                          <a:pt x="6292" y="457"/>
                          <a:pt x="6110" y="1"/>
                          <a:pt x="57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9" name="Google Shape;1819;p11"/>
                  <p:cNvSpPr/>
                  <p:nvPr/>
                </p:nvSpPr>
                <p:spPr>
                  <a:xfrm>
                    <a:off x="1239650" y="1283750"/>
                    <a:ext cx="136800" cy="13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2" h="5597" extrusionOk="0">
                        <a:moveTo>
                          <a:pt x="2249" y="0"/>
                        </a:moveTo>
                        <a:cubicBezTo>
                          <a:pt x="2111" y="0"/>
                          <a:pt x="1974" y="32"/>
                          <a:pt x="1855" y="91"/>
                        </a:cubicBezTo>
                        <a:cubicBezTo>
                          <a:pt x="1520" y="243"/>
                          <a:pt x="1277" y="608"/>
                          <a:pt x="1277" y="1034"/>
                        </a:cubicBezTo>
                        <a:cubicBezTo>
                          <a:pt x="791" y="1095"/>
                          <a:pt x="304" y="1520"/>
                          <a:pt x="153" y="2067"/>
                        </a:cubicBezTo>
                        <a:cubicBezTo>
                          <a:pt x="1" y="2584"/>
                          <a:pt x="92" y="3222"/>
                          <a:pt x="487" y="3648"/>
                        </a:cubicBezTo>
                        <a:cubicBezTo>
                          <a:pt x="304" y="4225"/>
                          <a:pt x="487" y="4894"/>
                          <a:pt x="943" y="5259"/>
                        </a:cubicBezTo>
                        <a:cubicBezTo>
                          <a:pt x="1161" y="5419"/>
                          <a:pt x="1422" y="5502"/>
                          <a:pt x="1680" y="5502"/>
                        </a:cubicBezTo>
                        <a:cubicBezTo>
                          <a:pt x="1962" y="5502"/>
                          <a:pt x="2241" y="5404"/>
                          <a:pt x="2463" y="5198"/>
                        </a:cubicBezTo>
                        <a:cubicBezTo>
                          <a:pt x="2700" y="5455"/>
                          <a:pt x="3028" y="5597"/>
                          <a:pt x="3354" y="5597"/>
                        </a:cubicBezTo>
                        <a:cubicBezTo>
                          <a:pt x="3528" y="5597"/>
                          <a:pt x="3702" y="5556"/>
                          <a:pt x="3861" y="5471"/>
                        </a:cubicBezTo>
                        <a:cubicBezTo>
                          <a:pt x="4317" y="5259"/>
                          <a:pt x="4621" y="4681"/>
                          <a:pt x="4590" y="4104"/>
                        </a:cubicBezTo>
                        <a:cubicBezTo>
                          <a:pt x="5046" y="3830"/>
                          <a:pt x="5381" y="3313"/>
                          <a:pt x="5411" y="2705"/>
                        </a:cubicBezTo>
                        <a:cubicBezTo>
                          <a:pt x="5472" y="2128"/>
                          <a:pt x="5168" y="1520"/>
                          <a:pt x="4712" y="1246"/>
                        </a:cubicBezTo>
                        <a:cubicBezTo>
                          <a:pt x="4712" y="882"/>
                          <a:pt x="4469" y="487"/>
                          <a:pt x="4165" y="335"/>
                        </a:cubicBezTo>
                        <a:cubicBezTo>
                          <a:pt x="3993" y="231"/>
                          <a:pt x="3782" y="196"/>
                          <a:pt x="3521" y="196"/>
                        </a:cubicBezTo>
                        <a:cubicBezTo>
                          <a:pt x="3321" y="196"/>
                          <a:pt x="3091" y="217"/>
                          <a:pt x="2827" y="243"/>
                        </a:cubicBezTo>
                        <a:cubicBezTo>
                          <a:pt x="2679" y="77"/>
                          <a:pt x="2464" y="0"/>
                          <a:pt x="224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820" name="Google Shape;1820;p11"/>
            <p:cNvGrpSpPr/>
            <p:nvPr/>
          </p:nvGrpSpPr>
          <p:grpSpPr>
            <a:xfrm>
              <a:off x="-221260" y="3488395"/>
              <a:ext cx="3215691" cy="2139871"/>
              <a:chOff x="5057765" y="3452157"/>
              <a:chExt cx="3215691" cy="2139871"/>
            </a:xfrm>
          </p:grpSpPr>
          <p:grpSp>
            <p:nvGrpSpPr>
              <p:cNvPr id="1821" name="Google Shape;1821;p11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1822" name="Google Shape;182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3" name="Google Shape;182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4" name="Google Shape;182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5" name="Google Shape;182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6" name="Google Shape;182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7" name="Google Shape;182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8" name="Google Shape;182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9" name="Google Shape;182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0" name="Google Shape;183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1" name="Google Shape;183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2" name="Google Shape;183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3" name="Google Shape;183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4" name="Google Shape;183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5" name="Google Shape;183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6" name="Google Shape;183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7" name="Google Shape;183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38" name="Google Shape;1838;p11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1839" name="Google Shape;1839;p11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0" name="Google Shape;1840;p11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1" name="Google Shape;1841;p11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2" name="Google Shape;1842;p11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3" name="Google Shape;1843;p11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4" name="Google Shape;1844;p11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5" name="Google Shape;1845;p11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6" name="Google Shape;1846;p11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7" name="Google Shape;1847;p11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48" name="Google Shape;1848;p11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1849" name="Google Shape;1849;p11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0" name="Google Shape;1850;p11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1" name="Google Shape;1851;p11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2" name="Google Shape;1852;p11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3" name="Google Shape;1853;p11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4" name="Google Shape;1854;p11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5" name="Google Shape;1855;p11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1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1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1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1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1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1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1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1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1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1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1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1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1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1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1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1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1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1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1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1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76" name="Google Shape;1876;p11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1877" name="Google Shape;1877;p11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1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9" name="Google Shape;1879;p11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0" name="Google Shape;1880;p11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1" name="Google Shape;1881;p11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2" name="Google Shape;1882;p11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3" name="Google Shape;1883;p11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4" name="Google Shape;1884;p11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5" name="Google Shape;1885;p11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6" name="Google Shape;1886;p11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7" name="Google Shape;1887;p11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8" name="Google Shape;1888;p11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9" name="Google Shape;1889;p11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0" name="Google Shape;1890;p11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1" name="Google Shape;1891;p11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2" name="Google Shape;1892;p11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3" name="Google Shape;1893;p11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4" name="Google Shape;1894;p11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5" name="Google Shape;1895;p11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6" name="Google Shape;1896;p11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7" name="Google Shape;1897;p11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8" name="Google Shape;1898;p11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9" name="Google Shape;1899;p11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00" name="Google Shape;1900;p11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1901" name="Google Shape;1901;p11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2" name="Google Shape;1902;p11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3" name="Google Shape;1903;p11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4" name="Google Shape;1904;p11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5" name="Google Shape;1905;p11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6" name="Google Shape;1906;p11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7" name="Google Shape;1907;p11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8" name="Google Shape;1908;p11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9" name="Google Shape;1909;p11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0" name="Google Shape;1910;p11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1" name="Google Shape;1911;p11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2" name="Google Shape;1912;p11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3" name="Google Shape;1913;p11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4" name="Google Shape;1914;p11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5" name="Google Shape;1915;p11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6" name="Google Shape;1916;p11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7" name="Google Shape;1917;p11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8" name="Google Shape;1918;p11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9" name="Google Shape;1919;p11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0" name="Google Shape;1920;p11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1" name="Google Shape;1921;p11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2" name="Google Shape;1922;p11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3" name="Google Shape;1923;p11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4" name="Google Shape;1924;p11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5" name="Google Shape;1925;p11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6" name="Google Shape;1926;p11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7" name="Google Shape;1927;p11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8" name="Google Shape;1928;p11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929" name="Google Shape;1929;p11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1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1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2" name="Google Shape;1932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22133"/>
            <a:ext cx="8768000" cy="20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33" name="Google Shape;1933;p11"/>
          <p:cNvSpPr txBox="1">
            <a:spLocks noGrp="1"/>
          </p:cNvSpPr>
          <p:nvPr>
            <p:ph type="subTitle" idx="1"/>
          </p:nvPr>
        </p:nvSpPr>
        <p:spPr>
          <a:xfrm>
            <a:off x="1712000" y="3998181"/>
            <a:ext cx="87680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06556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EF36D-BF55-0CA6-7C9C-ABAABCDA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AA602D-B107-DA40-F4AA-272BC48B7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A9FE6C-AB72-A400-781B-26D2FE59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DCACAD-AA4A-BAA6-EED8-2303B03D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6D71F-6378-DBE5-CC4B-DF4D9789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31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8583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6" name="Google Shape;1936;p13"/>
          <p:cNvGrpSpPr/>
          <p:nvPr/>
        </p:nvGrpSpPr>
        <p:grpSpPr>
          <a:xfrm>
            <a:off x="-223357" y="275339"/>
            <a:ext cx="12859160" cy="6921327"/>
            <a:chOff x="-167518" y="206504"/>
            <a:chExt cx="9644370" cy="5190995"/>
          </a:xfrm>
        </p:grpSpPr>
        <p:sp>
          <p:nvSpPr>
            <p:cNvPr id="1937" name="Google Shape;1937;p13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39" name="Google Shape;1939;p13"/>
            <p:cNvGrpSpPr/>
            <p:nvPr/>
          </p:nvGrpSpPr>
          <p:grpSpPr>
            <a:xfrm flipH="1">
              <a:off x="253477" y="3929245"/>
              <a:ext cx="755517" cy="741603"/>
              <a:chOff x="5672100" y="3575250"/>
              <a:chExt cx="1054750" cy="1035325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8" name="Google Shape;1948;p13"/>
            <p:cNvGrpSpPr/>
            <p:nvPr/>
          </p:nvGrpSpPr>
          <p:grpSpPr>
            <a:xfrm flipH="1">
              <a:off x="21592" y="3830127"/>
              <a:ext cx="1421766" cy="1059211"/>
              <a:chOff x="5065700" y="3436875"/>
              <a:chExt cx="1984875" cy="1478725"/>
            </a:xfrm>
          </p:grpSpPr>
          <p:sp>
            <p:nvSpPr>
              <p:cNvPr id="1949" name="Google Shape;1949;p13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 flipH="1">
              <a:off x="-74732" y="2715117"/>
              <a:ext cx="411085" cy="2288937"/>
              <a:chOff x="6611150" y="1880250"/>
              <a:chExt cx="573900" cy="3195500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0" name="Google Shape;1980;p13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1" name="Google Shape;1981;p13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6" name="Google Shape;2006;p13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7" name="Google Shape;2007;p13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9" name="Google Shape;2009;p13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0" name="Google Shape;2010;p13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2" name="Google Shape;2012;p13"/>
            <p:cNvGrpSpPr/>
            <p:nvPr/>
          </p:nvGrpSpPr>
          <p:grpSpPr>
            <a:xfrm flipH="1">
              <a:off x="212612" y="3283680"/>
              <a:ext cx="818319" cy="1488221"/>
              <a:chOff x="5641475" y="2674000"/>
              <a:chExt cx="1142425" cy="2077650"/>
            </a:xfrm>
          </p:grpSpPr>
          <p:sp>
            <p:nvSpPr>
              <p:cNvPr id="2013" name="Google Shape;2013;p13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4" name="Google Shape;2014;p13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5" name="Google Shape;2015;p13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8" name="Google Shape;2018;p13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9" name="Google Shape;2019;p13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2" name="Google Shape;2022;p13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3" name="Google Shape;2023;p13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5" name="Google Shape;2025;p13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6" name="Google Shape;2026;p13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9" name="Google Shape;2029;p13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0" name="Google Shape;2030;p13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2" name="Google Shape;2032;p13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3" name="Google Shape;2033;p13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6" name="Google Shape;2036;p13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7" name="Google Shape;2037;p13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9" name="Google Shape;2039;p13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0" name="Google Shape;2040;p13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3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3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3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6" name="Google Shape;2066;p13"/>
            <p:cNvGrpSpPr/>
            <p:nvPr/>
          </p:nvGrpSpPr>
          <p:grpSpPr>
            <a:xfrm flipH="1">
              <a:off x="314971" y="4671529"/>
              <a:ext cx="1192604" cy="610986"/>
              <a:chOff x="4976050" y="4611525"/>
              <a:chExt cx="1664950" cy="852975"/>
            </a:xfrm>
          </p:grpSpPr>
          <p:sp>
            <p:nvSpPr>
              <p:cNvPr id="2067" name="Google Shape;2067;p1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9" name="Google Shape;2069;p13"/>
            <p:cNvGrpSpPr/>
            <p:nvPr/>
          </p:nvGrpSpPr>
          <p:grpSpPr>
            <a:xfrm flipH="1">
              <a:off x="-112302" y="3681638"/>
              <a:ext cx="714151" cy="737198"/>
              <a:chOff x="6240500" y="3229575"/>
              <a:chExt cx="997000" cy="1029175"/>
            </a:xfrm>
          </p:grpSpPr>
          <p:sp>
            <p:nvSpPr>
              <p:cNvPr id="2070" name="Google Shape;2070;p1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rgbClr val="EFBA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0" name="Google Shape;2080;p13"/>
            <p:cNvGrpSpPr/>
            <p:nvPr/>
          </p:nvGrpSpPr>
          <p:grpSpPr>
            <a:xfrm flipH="1">
              <a:off x="-167518" y="4404044"/>
              <a:ext cx="967256" cy="993454"/>
              <a:chOff x="582350" y="682150"/>
              <a:chExt cx="1350350" cy="1386925"/>
            </a:xfrm>
          </p:grpSpPr>
          <p:sp>
            <p:nvSpPr>
              <p:cNvPr id="2081" name="Google Shape;2081;p1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6" name="Google Shape;2096;p1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7" name="Google Shape;2097;p1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09" name="Google Shape;2109;p13"/>
            <p:cNvSpPr/>
            <p:nvPr/>
          </p:nvSpPr>
          <p:spPr>
            <a:xfrm flipH="1">
              <a:off x="1170791" y="2634203"/>
              <a:ext cx="630603" cy="31105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3"/>
            <p:cNvSpPr/>
            <p:nvPr/>
          </p:nvSpPr>
          <p:spPr>
            <a:xfrm>
              <a:off x="1733772" y="2945244"/>
              <a:ext cx="377384" cy="18615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3"/>
            <p:cNvSpPr/>
            <p:nvPr/>
          </p:nvSpPr>
          <p:spPr>
            <a:xfrm flipH="1">
              <a:off x="8015403" y="206504"/>
              <a:ext cx="1461448" cy="81316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2" name="Google Shape;2112;p13"/>
          <p:cNvSpPr txBox="1">
            <a:spLocks noGrp="1"/>
          </p:cNvSpPr>
          <p:nvPr>
            <p:ph type="title"/>
          </p:nvPr>
        </p:nvSpPr>
        <p:spPr>
          <a:xfrm>
            <a:off x="45368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3" name="Google Shape;2113;p13"/>
          <p:cNvSpPr txBox="1">
            <a:spLocks noGrp="1"/>
          </p:cNvSpPr>
          <p:nvPr>
            <p:ph type="title" idx="2" hasCustomPrompt="1"/>
          </p:nvPr>
        </p:nvSpPr>
        <p:spPr>
          <a:xfrm>
            <a:off x="45368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4" name="Google Shape;2114;p13"/>
          <p:cNvSpPr txBox="1">
            <a:spLocks noGrp="1"/>
          </p:cNvSpPr>
          <p:nvPr>
            <p:ph type="subTitle" idx="1"/>
          </p:nvPr>
        </p:nvSpPr>
        <p:spPr>
          <a:xfrm>
            <a:off x="45368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13"/>
          <p:cNvSpPr txBox="1">
            <a:spLocks noGrp="1"/>
          </p:cNvSpPr>
          <p:nvPr>
            <p:ph type="title" idx="3"/>
          </p:nvPr>
        </p:nvSpPr>
        <p:spPr>
          <a:xfrm>
            <a:off x="81152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6" name="Google Shape;2116;p13"/>
          <p:cNvSpPr txBox="1">
            <a:spLocks noGrp="1"/>
          </p:cNvSpPr>
          <p:nvPr>
            <p:ph type="title" idx="4" hasCustomPrompt="1"/>
          </p:nvPr>
        </p:nvSpPr>
        <p:spPr>
          <a:xfrm>
            <a:off x="81152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7" name="Google Shape;2117;p13"/>
          <p:cNvSpPr txBox="1">
            <a:spLocks noGrp="1"/>
          </p:cNvSpPr>
          <p:nvPr>
            <p:ph type="subTitle" idx="5"/>
          </p:nvPr>
        </p:nvSpPr>
        <p:spPr>
          <a:xfrm>
            <a:off x="81152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8" name="Google Shape;2118;p13"/>
          <p:cNvSpPr txBox="1">
            <a:spLocks noGrp="1"/>
          </p:cNvSpPr>
          <p:nvPr>
            <p:ph type="title" idx="6"/>
          </p:nvPr>
        </p:nvSpPr>
        <p:spPr>
          <a:xfrm>
            <a:off x="45368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9" name="Google Shape;2119;p13"/>
          <p:cNvSpPr txBox="1">
            <a:spLocks noGrp="1"/>
          </p:cNvSpPr>
          <p:nvPr>
            <p:ph type="title" idx="7" hasCustomPrompt="1"/>
          </p:nvPr>
        </p:nvSpPr>
        <p:spPr>
          <a:xfrm>
            <a:off x="45368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0" name="Google Shape;2120;p13"/>
          <p:cNvSpPr txBox="1">
            <a:spLocks noGrp="1"/>
          </p:cNvSpPr>
          <p:nvPr>
            <p:ph type="subTitle" idx="8"/>
          </p:nvPr>
        </p:nvSpPr>
        <p:spPr>
          <a:xfrm>
            <a:off x="45368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13"/>
          <p:cNvSpPr txBox="1">
            <a:spLocks noGrp="1"/>
          </p:cNvSpPr>
          <p:nvPr>
            <p:ph type="title" idx="9"/>
          </p:nvPr>
        </p:nvSpPr>
        <p:spPr>
          <a:xfrm>
            <a:off x="81152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22" name="Google Shape;2122;p13"/>
          <p:cNvSpPr txBox="1">
            <a:spLocks noGrp="1"/>
          </p:cNvSpPr>
          <p:nvPr>
            <p:ph type="title" idx="13" hasCustomPrompt="1"/>
          </p:nvPr>
        </p:nvSpPr>
        <p:spPr>
          <a:xfrm>
            <a:off x="81152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3" name="Google Shape;2123;p13"/>
          <p:cNvSpPr txBox="1">
            <a:spLocks noGrp="1"/>
          </p:cNvSpPr>
          <p:nvPr>
            <p:ph type="subTitle" idx="14"/>
          </p:nvPr>
        </p:nvSpPr>
        <p:spPr>
          <a:xfrm>
            <a:off x="81152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13"/>
          <p:cNvSpPr txBox="1">
            <a:spLocks noGrp="1"/>
          </p:cNvSpPr>
          <p:nvPr>
            <p:ph type="title" idx="15"/>
          </p:nvPr>
        </p:nvSpPr>
        <p:spPr>
          <a:xfrm>
            <a:off x="960000" y="1126400"/>
            <a:ext cx="3015600" cy="21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11316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9" name="Google Shape;2419;p15"/>
          <p:cNvGrpSpPr/>
          <p:nvPr/>
        </p:nvGrpSpPr>
        <p:grpSpPr>
          <a:xfrm>
            <a:off x="-261733" y="329534"/>
            <a:ext cx="12489348" cy="6580335"/>
            <a:chOff x="-196300" y="247150"/>
            <a:chExt cx="9367011" cy="4935251"/>
          </a:xfrm>
        </p:grpSpPr>
        <p:grpSp>
          <p:nvGrpSpPr>
            <p:cNvPr id="2420" name="Google Shape;2420;p15"/>
            <p:cNvGrpSpPr/>
            <p:nvPr/>
          </p:nvGrpSpPr>
          <p:grpSpPr>
            <a:xfrm>
              <a:off x="-196300" y="247150"/>
              <a:ext cx="9367011" cy="4935251"/>
              <a:chOff x="-196300" y="247150"/>
              <a:chExt cx="9367011" cy="4935251"/>
            </a:xfrm>
          </p:grpSpPr>
          <p:sp>
            <p:nvSpPr>
              <p:cNvPr id="2421" name="Google Shape;2421;p15"/>
              <p:cNvSpPr/>
              <p:nvPr/>
            </p:nvSpPr>
            <p:spPr>
              <a:xfrm>
                <a:off x="-38725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-65450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423" name="Google Shape;2423;p15"/>
              <p:cNvGrpSpPr/>
              <p:nvPr/>
            </p:nvGrpSpPr>
            <p:grpSpPr>
              <a:xfrm>
                <a:off x="5141031" y="3407478"/>
                <a:ext cx="2929018" cy="1647028"/>
                <a:chOff x="5141031" y="3407478"/>
                <a:chExt cx="2929018" cy="1647028"/>
              </a:xfrm>
            </p:grpSpPr>
            <p:grpSp>
              <p:nvGrpSpPr>
                <p:cNvPr id="2424" name="Google Shape;2424;p15"/>
                <p:cNvGrpSpPr/>
                <p:nvPr/>
              </p:nvGrpSpPr>
              <p:grpSpPr>
                <a:xfrm rot="10800000">
                  <a:off x="6307394" y="3442786"/>
                  <a:ext cx="456064" cy="447593"/>
                  <a:chOff x="5773925" y="1794275"/>
                  <a:chExt cx="647450" cy="635425"/>
                </a:xfrm>
              </p:grpSpPr>
              <p:sp>
                <p:nvSpPr>
                  <p:cNvPr id="2425" name="Google Shape;2425;p15"/>
                  <p:cNvSpPr/>
                  <p:nvPr/>
                </p:nvSpPr>
                <p:spPr>
                  <a:xfrm>
                    <a:off x="6070300" y="1794275"/>
                    <a:ext cx="159600" cy="32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3197" extrusionOk="0">
                        <a:moveTo>
                          <a:pt x="4796" y="0"/>
                        </a:moveTo>
                        <a:cubicBezTo>
                          <a:pt x="4457" y="0"/>
                          <a:pt x="4107" y="101"/>
                          <a:pt x="3799" y="279"/>
                        </a:cubicBezTo>
                        <a:cubicBezTo>
                          <a:pt x="3283" y="613"/>
                          <a:pt x="2857" y="1160"/>
                          <a:pt x="2523" y="1677"/>
                        </a:cubicBezTo>
                        <a:cubicBezTo>
                          <a:pt x="395" y="5081"/>
                          <a:pt x="0" y="9489"/>
                          <a:pt x="1489" y="13197"/>
                        </a:cubicBezTo>
                        <a:cubicBezTo>
                          <a:pt x="3648" y="9975"/>
                          <a:pt x="5714" y="6571"/>
                          <a:pt x="6231" y="2710"/>
                        </a:cubicBezTo>
                        <a:cubicBezTo>
                          <a:pt x="6383" y="1829"/>
                          <a:pt x="6353" y="735"/>
                          <a:pt x="5623" y="248"/>
                        </a:cubicBezTo>
                        <a:cubicBezTo>
                          <a:pt x="5382" y="78"/>
                          <a:pt x="5093" y="0"/>
                          <a:pt x="4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6" name="Google Shape;2426;p15"/>
                  <p:cNvSpPr/>
                  <p:nvPr/>
                </p:nvSpPr>
                <p:spPr>
                  <a:xfrm>
                    <a:off x="5871950" y="1844175"/>
                    <a:ext cx="229525" cy="2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81" h="11140" extrusionOk="0">
                        <a:moveTo>
                          <a:pt x="2512" y="0"/>
                        </a:moveTo>
                        <a:cubicBezTo>
                          <a:pt x="2101" y="0"/>
                          <a:pt x="1696" y="98"/>
                          <a:pt x="1338" y="319"/>
                        </a:cubicBezTo>
                        <a:cubicBezTo>
                          <a:pt x="305" y="927"/>
                          <a:pt x="1" y="2325"/>
                          <a:pt x="365" y="3450"/>
                        </a:cubicBezTo>
                        <a:cubicBezTo>
                          <a:pt x="821" y="4970"/>
                          <a:pt x="2159" y="6003"/>
                          <a:pt x="3405" y="7006"/>
                        </a:cubicBezTo>
                        <a:cubicBezTo>
                          <a:pt x="5350" y="8404"/>
                          <a:pt x="7265" y="9833"/>
                          <a:pt x="9180" y="11140"/>
                        </a:cubicBezTo>
                        <a:cubicBezTo>
                          <a:pt x="8572" y="7614"/>
                          <a:pt x="7782" y="3875"/>
                          <a:pt x="5290" y="1383"/>
                        </a:cubicBezTo>
                        <a:cubicBezTo>
                          <a:pt x="4742" y="836"/>
                          <a:pt x="4165" y="380"/>
                          <a:pt x="3466" y="167"/>
                        </a:cubicBezTo>
                        <a:cubicBezTo>
                          <a:pt x="3159" y="60"/>
                          <a:pt x="2834" y="0"/>
                          <a:pt x="25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7" name="Google Shape;2427;p15"/>
                  <p:cNvSpPr/>
                  <p:nvPr/>
                </p:nvSpPr>
                <p:spPr>
                  <a:xfrm>
                    <a:off x="5773925" y="2035525"/>
                    <a:ext cx="329075" cy="1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3" h="6132" extrusionOk="0">
                        <a:moveTo>
                          <a:pt x="5222" y="0"/>
                        </a:moveTo>
                        <a:cubicBezTo>
                          <a:pt x="5042" y="0"/>
                          <a:pt x="4862" y="7"/>
                          <a:pt x="4682" y="21"/>
                        </a:cubicBezTo>
                        <a:cubicBezTo>
                          <a:pt x="3131" y="173"/>
                          <a:pt x="1551" y="933"/>
                          <a:pt x="730" y="2301"/>
                        </a:cubicBezTo>
                        <a:cubicBezTo>
                          <a:pt x="153" y="3243"/>
                          <a:pt x="1" y="4580"/>
                          <a:pt x="761" y="5371"/>
                        </a:cubicBezTo>
                        <a:cubicBezTo>
                          <a:pt x="1308" y="5948"/>
                          <a:pt x="2159" y="6100"/>
                          <a:pt x="2979" y="6130"/>
                        </a:cubicBezTo>
                        <a:cubicBezTo>
                          <a:pt x="3027" y="6131"/>
                          <a:pt x="3075" y="6132"/>
                          <a:pt x="3123" y="6132"/>
                        </a:cubicBezTo>
                        <a:cubicBezTo>
                          <a:pt x="6655" y="6132"/>
                          <a:pt x="9953" y="3938"/>
                          <a:pt x="13162" y="3668"/>
                        </a:cubicBezTo>
                        <a:cubicBezTo>
                          <a:pt x="11885" y="2726"/>
                          <a:pt x="10639" y="1784"/>
                          <a:pt x="9241" y="1054"/>
                        </a:cubicBezTo>
                        <a:cubicBezTo>
                          <a:pt x="8002" y="408"/>
                          <a:pt x="6620" y="0"/>
                          <a:pt x="522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8" name="Google Shape;2428;p15"/>
                  <p:cNvSpPr/>
                  <p:nvPr/>
                </p:nvSpPr>
                <p:spPr>
                  <a:xfrm>
                    <a:off x="5877275" y="2122650"/>
                    <a:ext cx="223425" cy="26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7" h="10595" extrusionOk="0">
                        <a:moveTo>
                          <a:pt x="8937" y="1"/>
                        </a:moveTo>
                        <a:lnTo>
                          <a:pt x="8937" y="1"/>
                        </a:lnTo>
                        <a:cubicBezTo>
                          <a:pt x="5077" y="578"/>
                          <a:pt x="1611" y="3466"/>
                          <a:pt x="365" y="7174"/>
                        </a:cubicBezTo>
                        <a:cubicBezTo>
                          <a:pt x="152" y="7752"/>
                          <a:pt x="1" y="8360"/>
                          <a:pt x="92" y="8937"/>
                        </a:cubicBezTo>
                        <a:cubicBezTo>
                          <a:pt x="152" y="9545"/>
                          <a:pt x="456" y="10092"/>
                          <a:pt x="943" y="10396"/>
                        </a:cubicBezTo>
                        <a:cubicBezTo>
                          <a:pt x="1188" y="10535"/>
                          <a:pt x="1455" y="10595"/>
                          <a:pt x="1725" y="10595"/>
                        </a:cubicBezTo>
                        <a:cubicBezTo>
                          <a:pt x="2226" y="10595"/>
                          <a:pt x="2736" y="10388"/>
                          <a:pt x="3131" y="10092"/>
                        </a:cubicBezTo>
                        <a:cubicBezTo>
                          <a:pt x="3739" y="9606"/>
                          <a:pt x="4104" y="8937"/>
                          <a:pt x="4499" y="8238"/>
                        </a:cubicBezTo>
                        <a:cubicBezTo>
                          <a:pt x="6049" y="5594"/>
                          <a:pt x="7508" y="2889"/>
                          <a:pt x="893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9" name="Google Shape;2429;p15"/>
                  <p:cNvSpPr/>
                  <p:nvPr/>
                </p:nvSpPr>
                <p:spPr>
                  <a:xfrm>
                    <a:off x="6044450" y="2124175"/>
                    <a:ext cx="158850" cy="30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" h="12221" extrusionOk="0">
                        <a:moveTo>
                          <a:pt x="2432" y="1"/>
                        </a:moveTo>
                        <a:cubicBezTo>
                          <a:pt x="669" y="2584"/>
                          <a:pt x="1" y="5989"/>
                          <a:pt x="730" y="9059"/>
                        </a:cubicBezTo>
                        <a:cubicBezTo>
                          <a:pt x="912" y="9819"/>
                          <a:pt x="1156" y="10548"/>
                          <a:pt x="1642" y="11156"/>
                        </a:cubicBezTo>
                        <a:cubicBezTo>
                          <a:pt x="2098" y="11764"/>
                          <a:pt x="2827" y="12220"/>
                          <a:pt x="3587" y="12220"/>
                        </a:cubicBezTo>
                        <a:cubicBezTo>
                          <a:pt x="3604" y="12220"/>
                          <a:pt x="3620" y="12220"/>
                          <a:pt x="3637" y="12220"/>
                        </a:cubicBezTo>
                        <a:cubicBezTo>
                          <a:pt x="4801" y="12220"/>
                          <a:pt x="5780" y="11170"/>
                          <a:pt x="6049" y="10031"/>
                        </a:cubicBezTo>
                        <a:cubicBezTo>
                          <a:pt x="6353" y="8907"/>
                          <a:pt x="6049" y="7691"/>
                          <a:pt x="5715" y="6536"/>
                        </a:cubicBezTo>
                        <a:cubicBezTo>
                          <a:pt x="4925" y="4195"/>
                          <a:pt x="3770" y="197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0" name="Google Shape;2430;p15"/>
                  <p:cNvSpPr/>
                  <p:nvPr/>
                </p:nvSpPr>
                <p:spPr>
                  <a:xfrm>
                    <a:off x="6100675" y="1920625"/>
                    <a:ext cx="300200" cy="20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8" h="8386" extrusionOk="0">
                        <a:moveTo>
                          <a:pt x="9661" y="0"/>
                        </a:moveTo>
                        <a:cubicBezTo>
                          <a:pt x="9175" y="0"/>
                          <a:pt x="8671" y="116"/>
                          <a:pt x="8208" y="270"/>
                        </a:cubicBezTo>
                        <a:cubicBezTo>
                          <a:pt x="4439" y="1547"/>
                          <a:pt x="1794" y="4890"/>
                          <a:pt x="1" y="8386"/>
                        </a:cubicBezTo>
                        <a:cubicBezTo>
                          <a:pt x="2129" y="6593"/>
                          <a:pt x="5199" y="6380"/>
                          <a:pt x="7995" y="5650"/>
                        </a:cubicBezTo>
                        <a:cubicBezTo>
                          <a:pt x="9211" y="5346"/>
                          <a:pt x="10487" y="4830"/>
                          <a:pt x="11247" y="3827"/>
                        </a:cubicBezTo>
                        <a:cubicBezTo>
                          <a:pt x="12007" y="2793"/>
                          <a:pt x="12007" y="1121"/>
                          <a:pt x="10974" y="392"/>
                        </a:cubicBezTo>
                        <a:cubicBezTo>
                          <a:pt x="10585" y="108"/>
                          <a:pt x="10131" y="0"/>
                          <a:pt x="966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1" name="Google Shape;2431;p15"/>
                  <p:cNvSpPr/>
                  <p:nvPr/>
                </p:nvSpPr>
                <p:spPr>
                  <a:xfrm>
                    <a:off x="6097650" y="2065425"/>
                    <a:ext cx="323725" cy="13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49" h="5443" extrusionOk="0">
                        <a:moveTo>
                          <a:pt x="7799" y="0"/>
                        </a:moveTo>
                        <a:cubicBezTo>
                          <a:pt x="5028" y="0"/>
                          <a:pt x="2250" y="869"/>
                          <a:pt x="0" y="2472"/>
                        </a:cubicBezTo>
                        <a:cubicBezTo>
                          <a:pt x="1459" y="2594"/>
                          <a:pt x="2797" y="3050"/>
                          <a:pt x="3982" y="3658"/>
                        </a:cubicBezTo>
                        <a:cubicBezTo>
                          <a:pt x="5198" y="4235"/>
                          <a:pt x="6353" y="4904"/>
                          <a:pt x="7690" y="5238"/>
                        </a:cubicBezTo>
                        <a:cubicBezTo>
                          <a:pt x="8162" y="5370"/>
                          <a:pt x="8666" y="5442"/>
                          <a:pt x="9163" y="5442"/>
                        </a:cubicBezTo>
                        <a:cubicBezTo>
                          <a:pt x="10045" y="5442"/>
                          <a:pt x="10910" y="5216"/>
                          <a:pt x="11551" y="4691"/>
                        </a:cubicBezTo>
                        <a:cubicBezTo>
                          <a:pt x="12584" y="3840"/>
                          <a:pt x="12949" y="2108"/>
                          <a:pt x="12037" y="1105"/>
                        </a:cubicBezTo>
                        <a:cubicBezTo>
                          <a:pt x="11551" y="527"/>
                          <a:pt x="10760" y="314"/>
                          <a:pt x="10031" y="193"/>
                        </a:cubicBezTo>
                        <a:cubicBezTo>
                          <a:pt x="9294" y="63"/>
                          <a:pt x="8547" y="0"/>
                          <a:pt x="779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2" name="Google Shape;2432;p15"/>
                  <p:cNvSpPr/>
                  <p:nvPr/>
                </p:nvSpPr>
                <p:spPr>
                  <a:xfrm>
                    <a:off x="6102975" y="2129825"/>
                    <a:ext cx="259900" cy="2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6" h="8872" extrusionOk="0">
                        <a:moveTo>
                          <a:pt x="828" y="0"/>
                        </a:moveTo>
                        <a:cubicBezTo>
                          <a:pt x="556" y="0"/>
                          <a:pt x="280" y="16"/>
                          <a:pt x="0" y="48"/>
                        </a:cubicBezTo>
                        <a:cubicBezTo>
                          <a:pt x="1581" y="2328"/>
                          <a:pt x="3161" y="4608"/>
                          <a:pt x="4955" y="6735"/>
                        </a:cubicBezTo>
                        <a:cubicBezTo>
                          <a:pt x="5532" y="7434"/>
                          <a:pt x="6140" y="8134"/>
                          <a:pt x="6961" y="8559"/>
                        </a:cubicBezTo>
                        <a:cubicBezTo>
                          <a:pt x="7347" y="8759"/>
                          <a:pt x="7787" y="8872"/>
                          <a:pt x="8217" y="8872"/>
                        </a:cubicBezTo>
                        <a:cubicBezTo>
                          <a:pt x="8701" y="8872"/>
                          <a:pt x="9174" y="8729"/>
                          <a:pt x="9544" y="8407"/>
                        </a:cubicBezTo>
                        <a:cubicBezTo>
                          <a:pt x="10304" y="7769"/>
                          <a:pt x="10395" y="6553"/>
                          <a:pt x="10000" y="5641"/>
                        </a:cubicBezTo>
                        <a:cubicBezTo>
                          <a:pt x="9605" y="4729"/>
                          <a:pt x="8845" y="4000"/>
                          <a:pt x="8085" y="3361"/>
                        </a:cubicBezTo>
                        <a:cubicBezTo>
                          <a:pt x="5982" y="1618"/>
                          <a:pt x="3601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33" name="Google Shape;2433;p15"/>
                <p:cNvGrpSpPr/>
                <p:nvPr/>
              </p:nvGrpSpPr>
              <p:grpSpPr>
                <a:xfrm rot="10800000">
                  <a:off x="6915080" y="3610099"/>
                  <a:ext cx="708239" cy="1031699"/>
                  <a:chOff x="4553225" y="727525"/>
                  <a:chExt cx="1005450" cy="1464650"/>
                </a:xfrm>
              </p:grpSpPr>
              <p:sp>
                <p:nvSpPr>
                  <p:cNvPr id="2434" name="Google Shape;2434;p15"/>
                  <p:cNvSpPr/>
                  <p:nvPr/>
                </p:nvSpPr>
                <p:spPr>
                  <a:xfrm>
                    <a:off x="4668775" y="727525"/>
                    <a:ext cx="889900" cy="12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48789" extrusionOk="0">
                        <a:moveTo>
                          <a:pt x="35421" y="1"/>
                        </a:moveTo>
                        <a:cubicBezTo>
                          <a:pt x="35332" y="1"/>
                          <a:pt x="35152" y="98"/>
                          <a:pt x="34875" y="334"/>
                        </a:cubicBezTo>
                        <a:cubicBezTo>
                          <a:pt x="30985" y="3526"/>
                          <a:pt x="27367" y="7325"/>
                          <a:pt x="24024" y="11185"/>
                        </a:cubicBezTo>
                        <a:cubicBezTo>
                          <a:pt x="20346" y="15441"/>
                          <a:pt x="16881" y="19909"/>
                          <a:pt x="13750" y="24499"/>
                        </a:cubicBezTo>
                        <a:cubicBezTo>
                          <a:pt x="11106" y="28328"/>
                          <a:pt x="8765" y="32249"/>
                          <a:pt x="6546" y="36170"/>
                        </a:cubicBezTo>
                        <a:cubicBezTo>
                          <a:pt x="4358" y="40122"/>
                          <a:pt x="2261" y="44104"/>
                          <a:pt x="163" y="48268"/>
                        </a:cubicBezTo>
                        <a:cubicBezTo>
                          <a:pt x="19" y="48577"/>
                          <a:pt x="1" y="48788"/>
                          <a:pt x="79" y="48788"/>
                        </a:cubicBezTo>
                        <a:cubicBezTo>
                          <a:pt x="117" y="48788"/>
                          <a:pt x="176" y="48740"/>
                          <a:pt x="255" y="48633"/>
                        </a:cubicBezTo>
                        <a:cubicBezTo>
                          <a:pt x="2261" y="45471"/>
                          <a:pt x="4328" y="41520"/>
                          <a:pt x="6516" y="37569"/>
                        </a:cubicBezTo>
                        <a:cubicBezTo>
                          <a:pt x="8735" y="33587"/>
                          <a:pt x="11045" y="29575"/>
                          <a:pt x="13233" y="26292"/>
                        </a:cubicBezTo>
                        <a:cubicBezTo>
                          <a:pt x="19465" y="17052"/>
                          <a:pt x="27003" y="8541"/>
                          <a:pt x="34936" y="820"/>
                        </a:cubicBezTo>
                        <a:cubicBezTo>
                          <a:pt x="35419" y="377"/>
                          <a:pt x="35596" y="1"/>
                          <a:pt x="354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5" name="Google Shape;2435;p15"/>
                  <p:cNvSpPr/>
                  <p:nvPr/>
                </p:nvSpPr>
                <p:spPr>
                  <a:xfrm>
                    <a:off x="4771875" y="1591075"/>
                    <a:ext cx="143675" cy="12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7" h="5199" extrusionOk="0">
                        <a:moveTo>
                          <a:pt x="1351" y="0"/>
                        </a:moveTo>
                        <a:cubicBezTo>
                          <a:pt x="433" y="0"/>
                          <a:pt x="1" y="1301"/>
                          <a:pt x="659" y="1932"/>
                        </a:cubicBezTo>
                        <a:cubicBezTo>
                          <a:pt x="264" y="2449"/>
                          <a:pt x="356" y="3361"/>
                          <a:pt x="1146" y="3604"/>
                        </a:cubicBezTo>
                        <a:cubicBezTo>
                          <a:pt x="1249" y="3636"/>
                          <a:pt x="1348" y="3651"/>
                          <a:pt x="1444" y="3651"/>
                        </a:cubicBezTo>
                        <a:cubicBezTo>
                          <a:pt x="1802" y="3651"/>
                          <a:pt x="2103" y="3449"/>
                          <a:pt x="2270" y="3209"/>
                        </a:cubicBezTo>
                        <a:cubicBezTo>
                          <a:pt x="2362" y="3543"/>
                          <a:pt x="2544" y="3847"/>
                          <a:pt x="3000" y="3969"/>
                        </a:cubicBezTo>
                        <a:cubicBezTo>
                          <a:pt x="3091" y="3969"/>
                          <a:pt x="3122" y="3999"/>
                          <a:pt x="3182" y="3999"/>
                        </a:cubicBezTo>
                        <a:cubicBezTo>
                          <a:pt x="3122" y="4455"/>
                          <a:pt x="3334" y="4972"/>
                          <a:pt x="3912" y="5154"/>
                        </a:cubicBezTo>
                        <a:cubicBezTo>
                          <a:pt x="4022" y="5184"/>
                          <a:pt x="4128" y="5198"/>
                          <a:pt x="4228" y="5198"/>
                        </a:cubicBezTo>
                        <a:cubicBezTo>
                          <a:pt x="5336" y="5198"/>
                          <a:pt x="5747" y="3478"/>
                          <a:pt x="4520" y="3087"/>
                        </a:cubicBezTo>
                        <a:cubicBezTo>
                          <a:pt x="4459" y="3087"/>
                          <a:pt x="4398" y="3057"/>
                          <a:pt x="4337" y="3057"/>
                        </a:cubicBezTo>
                        <a:cubicBezTo>
                          <a:pt x="4398" y="2601"/>
                          <a:pt x="4185" y="2115"/>
                          <a:pt x="3608" y="1932"/>
                        </a:cubicBezTo>
                        <a:cubicBezTo>
                          <a:pt x="3497" y="1898"/>
                          <a:pt x="3389" y="1882"/>
                          <a:pt x="3287" y="1882"/>
                        </a:cubicBezTo>
                        <a:cubicBezTo>
                          <a:pt x="2939" y="1882"/>
                          <a:pt x="2648" y="2062"/>
                          <a:pt x="2483" y="2297"/>
                        </a:cubicBezTo>
                        <a:cubicBezTo>
                          <a:pt x="2422" y="2084"/>
                          <a:pt x="2331" y="1872"/>
                          <a:pt x="2179" y="1720"/>
                        </a:cubicBezTo>
                        <a:cubicBezTo>
                          <a:pt x="2544" y="1203"/>
                          <a:pt x="2483" y="291"/>
                          <a:pt x="1663" y="48"/>
                        </a:cubicBezTo>
                        <a:cubicBezTo>
                          <a:pt x="1554" y="15"/>
                          <a:pt x="1449" y="0"/>
                          <a:pt x="13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6" name="Google Shape;2436;p15"/>
                  <p:cNvSpPr/>
                  <p:nvPr/>
                </p:nvSpPr>
                <p:spPr>
                  <a:xfrm>
                    <a:off x="4707600" y="1631275"/>
                    <a:ext cx="755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9" extrusionOk="0">
                        <a:moveTo>
                          <a:pt x="1479" y="1"/>
                        </a:moveTo>
                        <a:cubicBezTo>
                          <a:pt x="404" y="1"/>
                          <a:pt x="0" y="1754"/>
                          <a:pt x="1194" y="2087"/>
                        </a:cubicBezTo>
                        <a:cubicBezTo>
                          <a:pt x="1313" y="2122"/>
                          <a:pt x="1426" y="2139"/>
                          <a:pt x="1532" y="2139"/>
                        </a:cubicBezTo>
                        <a:cubicBezTo>
                          <a:pt x="2624" y="2139"/>
                          <a:pt x="3020" y="439"/>
                          <a:pt x="1802" y="51"/>
                        </a:cubicBezTo>
                        <a:cubicBezTo>
                          <a:pt x="1689" y="17"/>
                          <a:pt x="1581" y="1"/>
                          <a:pt x="147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7" name="Google Shape;2437;p15"/>
                  <p:cNvSpPr/>
                  <p:nvPr/>
                </p:nvSpPr>
                <p:spPr>
                  <a:xfrm>
                    <a:off x="4648100" y="1682375"/>
                    <a:ext cx="213100" cy="30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4" h="12187" extrusionOk="0">
                        <a:moveTo>
                          <a:pt x="3696" y="1381"/>
                        </a:moveTo>
                        <a:cubicBezTo>
                          <a:pt x="3787" y="1685"/>
                          <a:pt x="4000" y="1989"/>
                          <a:pt x="4425" y="2110"/>
                        </a:cubicBezTo>
                        <a:lnTo>
                          <a:pt x="4455" y="2110"/>
                        </a:lnTo>
                        <a:cubicBezTo>
                          <a:pt x="4455" y="2414"/>
                          <a:pt x="4607" y="2718"/>
                          <a:pt x="4881" y="2901"/>
                        </a:cubicBezTo>
                        <a:cubicBezTo>
                          <a:pt x="4759" y="3083"/>
                          <a:pt x="4729" y="3326"/>
                          <a:pt x="4759" y="3539"/>
                        </a:cubicBezTo>
                        <a:cubicBezTo>
                          <a:pt x="4729" y="3539"/>
                          <a:pt x="4699" y="3508"/>
                          <a:pt x="4699" y="3508"/>
                        </a:cubicBezTo>
                        <a:cubicBezTo>
                          <a:pt x="4577" y="3478"/>
                          <a:pt x="4471" y="3463"/>
                          <a:pt x="4372" y="3463"/>
                        </a:cubicBezTo>
                        <a:cubicBezTo>
                          <a:pt x="4273" y="3463"/>
                          <a:pt x="4182" y="3478"/>
                          <a:pt x="4091" y="3508"/>
                        </a:cubicBezTo>
                        <a:cubicBezTo>
                          <a:pt x="3969" y="3265"/>
                          <a:pt x="3787" y="3053"/>
                          <a:pt x="3422" y="2931"/>
                        </a:cubicBezTo>
                        <a:cubicBezTo>
                          <a:pt x="3361" y="2901"/>
                          <a:pt x="3270" y="2901"/>
                          <a:pt x="3209" y="2901"/>
                        </a:cubicBezTo>
                        <a:cubicBezTo>
                          <a:pt x="3118" y="2718"/>
                          <a:pt x="2966" y="2505"/>
                          <a:pt x="2753" y="2414"/>
                        </a:cubicBezTo>
                        <a:cubicBezTo>
                          <a:pt x="3270" y="2414"/>
                          <a:pt x="3665" y="1867"/>
                          <a:pt x="3696" y="1381"/>
                        </a:cubicBezTo>
                        <a:close/>
                        <a:moveTo>
                          <a:pt x="4761" y="0"/>
                        </a:moveTo>
                        <a:cubicBezTo>
                          <a:pt x="4169" y="0"/>
                          <a:pt x="3778" y="527"/>
                          <a:pt x="3726" y="1077"/>
                        </a:cubicBezTo>
                        <a:cubicBezTo>
                          <a:pt x="3665" y="773"/>
                          <a:pt x="3422" y="469"/>
                          <a:pt x="3027" y="347"/>
                        </a:cubicBezTo>
                        <a:cubicBezTo>
                          <a:pt x="2899" y="309"/>
                          <a:pt x="2778" y="291"/>
                          <a:pt x="2664" y="291"/>
                        </a:cubicBezTo>
                        <a:cubicBezTo>
                          <a:pt x="1611" y="291"/>
                          <a:pt x="1186" y="1799"/>
                          <a:pt x="2145" y="2293"/>
                        </a:cubicBezTo>
                        <a:cubicBezTo>
                          <a:pt x="1082" y="2323"/>
                          <a:pt x="686" y="4025"/>
                          <a:pt x="1902" y="4390"/>
                        </a:cubicBezTo>
                        <a:cubicBezTo>
                          <a:pt x="1993" y="4420"/>
                          <a:pt x="2054" y="4420"/>
                          <a:pt x="2145" y="4420"/>
                        </a:cubicBezTo>
                        <a:cubicBezTo>
                          <a:pt x="2267" y="4694"/>
                          <a:pt x="2449" y="4907"/>
                          <a:pt x="2784" y="4998"/>
                        </a:cubicBezTo>
                        <a:cubicBezTo>
                          <a:pt x="2905" y="5028"/>
                          <a:pt x="3027" y="5028"/>
                          <a:pt x="3118" y="5028"/>
                        </a:cubicBezTo>
                        <a:cubicBezTo>
                          <a:pt x="2936" y="5393"/>
                          <a:pt x="2966" y="5849"/>
                          <a:pt x="3209" y="6214"/>
                        </a:cubicBezTo>
                        <a:cubicBezTo>
                          <a:pt x="3148" y="6244"/>
                          <a:pt x="3118" y="6305"/>
                          <a:pt x="3088" y="6366"/>
                        </a:cubicBezTo>
                        <a:cubicBezTo>
                          <a:pt x="2966" y="6153"/>
                          <a:pt x="2784" y="5970"/>
                          <a:pt x="2480" y="5910"/>
                        </a:cubicBezTo>
                        <a:cubicBezTo>
                          <a:pt x="2362" y="5875"/>
                          <a:pt x="2251" y="5859"/>
                          <a:pt x="2146" y="5859"/>
                        </a:cubicBezTo>
                        <a:cubicBezTo>
                          <a:pt x="1051" y="5859"/>
                          <a:pt x="652" y="7586"/>
                          <a:pt x="1872" y="7946"/>
                        </a:cubicBezTo>
                        <a:cubicBezTo>
                          <a:pt x="2005" y="7991"/>
                          <a:pt x="2139" y="8019"/>
                          <a:pt x="2260" y="8019"/>
                        </a:cubicBezTo>
                        <a:cubicBezTo>
                          <a:pt x="2305" y="8019"/>
                          <a:pt x="2348" y="8015"/>
                          <a:pt x="2389" y="8007"/>
                        </a:cubicBezTo>
                        <a:cubicBezTo>
                          <a:pt x="2389" y="8037"/>
                          <a:pt x="2389" y="8068"/>
                          <a:pt x="2449" y="8068"/>
                        </a:cubicBezTo>
                        <a:cubicBezTo>
                          <a:pt x="2237" y="8129"/>
                          <a:pt x="2085" y="8281"/>
                          <a:pt x="1993" y="8433"/>
                        </a:cubicBezTo>
                        <a:cubicBezTo>
                          <a:pt x="1902" y="8402"/>
                          <a:pt x="1872" y="8372"/>
                          <a:pt x="1781" y="8372"/>
                        </a:cubicBezTo>
                        <a:cubicBezTo>
                          <a:pt x="1671" y="8340"/>
                          <a:pt x="1566" y="8326"/>
                          <a:pt x="1467" y="8326"/>
                        </a:cubicBezTo>
                        <a:cubicBezTo>
                          <a:pt x="413" y="8326"/>
                          <a:pt x="1" y="9961"/>
                          <a:pt x="1112" y="10378"/>
                        </a:cubicBezTo>
                        <a:cubicBezTo>
                          <a:pt x="656" y="10925"/>
                          <a:pt x="686" y="11867"/>
                          <a:pt x="1568" y="12141"/>
                        </a:cubicBezTo>
                        <a:cubicBezTo>
                          <a:pt x="1678" y="12172"/>
                          <a:pt x="1783" y="12187"/>
                          <a:pt x="1882" y="12187"/>
                        </a:cubicBezTo>
                        <a:cubicBezTo>
                          <a:pt x="2936" y="12187"/>
                          <a:pt x="3348" y="10549"/>
                          <a:pt x="2237" y="10104"/>
                        </a:cubicBezTo>
                        <a:cubicBezTo>
                          <a:pt x="2297" y="10074"/>
                          <a:pt x="2297" y="10043"/>
                          <a:pt x="2328" y="10013"/>
                        </a:cubicBezTo>
                        <a:cubicBezTo>
                          <a:pt x="2389" y="10043"/>
                          <a:pt x="2449" y="10074"/>
                          <a:pt x="2510" y="10074"/>
                        </a:cubicBezTo>
                        <a:cubicBezTo>
                          <a:pt x="2626" y="10111"/>
                          <a:pt x="2737" y="10128"/>
                          <a:pt x="2842" y="10128"/>
                        </a:cubicBezTo>
                        <a:cubicBezTo>
                          <a:pt x="3589" y="10128"/>
                          <a:pt x="4030" y="9258"/>
                          <a:pt x="3817" y="8645"/>
                        </a:cubicBezTo>
                        <a:cubicBezTo>
                          <a:pt x="4121" y="8524"/>
                          <a:pt x="4334" y="8220"/>
                          <a:pt x="4455" y="7885"/>
                        </a:cubicBezTo>
                        <a:cubicBezTo>
                          <a:pt x="5063" y="7612"/>
                          <a:pt x="5276" y="6730"/>
                          <a:pt x="4881" y="6214"/>
                        </a:cubicBezTo>
                        <a:cubicBezTo>
                          <a:pt x="4942" y="6122"/>
                          <a:pt x="4972" y="6062"/>
                          <a:pt x="5033" y="5970"/>
                        </a:cubicBezTo>
                        <a:cubicBezTo>
                          <a:pt x="5148" y="6004"/>
                          <a:pt x="5259" y="6020"/>
                          <a:pt x="5363" y="6020"/>
                        </a:cubicBezTo>
                        <a:cubicBezTo>
                          <a:pt x="5729" y="6020"/>
                          <a:pt x="6023" y="5828"/>
                          <a:pt x="6188" y="5545"/>
                        </a:cubicBezTo>
                        <a:cubicBezTo>
                          <a:pt x="6310" y="5636"/>
                          <a:pt x="6431" y="5667"/>
                          <a:pt x="6553" y="5758"/>
                        </a:cubicBezTo>
                        <a:cubicBezTo>
                          <a:pt x="6661" y="5788"/>
                          <a:pt x="6764" y="5802"/>
                          <a:pt x="6862" y="5802"/>
                        </a:cubicBezTo>
                        <a:cubicBezTo>
                          <a:pt x="7947" y="5802"/>
                          <a:pt x="8360" y="4081"/>
                          <a:pt x="7161" y="3691"/>
                        </a:cubicBezTo>
                        <a:cubicBezTo>
                          <a:pt x="7039" y="3660"/>
                          <a:pt x="6917" y="3660"/>
                          <a:pt x="6796" y="3660"/>
                        </a:cubicBezTo>
                        <a:cubicBezTo>
                          <a:pt x="6857" y="3539"/>
                          <a:pt x="6857" y="3417"/>
                          <a:pt x="6857" y="3356"/>
                        </a:cubicBezTo>
                        <a:cubicBezTo>
                          <a:pt x="6920" y="3368"/>
                          <a:pt x="6982" y="3373"/>
                          <a:pt x="7042" y="3373"/>
                        </a:cubicBezTo>
                        <a:cubicBezTo>
                          <a:pt x="8122" y="3373"/>
                          <a:pt x="8524" y="1634"/>
                          <a:pt x="7343" y="1259"/>
                        </a:cubicBezTo>
                        <a:cubicBezTo>
                          <a:pt x="7373" y="803"/>
                          <a:pt x="7191" y="317"/>
                          <a:pt x="6614" y="165"/>
                        </a:cubicBezTo>
                        <a:cubicBezTo>
                          <a:pt x="6502" y="133"/>
                          <a:pt x="6394" y="118"/>
                          <a:pt x="6292" y="118"/>
                        </a:cubicBezTo>
                        <a:cubicBezTo>
                          <a:pt x="6005" y="118"/>
                          <a:pt x="5759" y="237"/>
                          <a:pt x="5580" y="438"/>
                        </a:cubicBezTo>
                        <a:cubicBezTo>
                          <a:pt x="5489" y="287"/>
                          <a:pt x="5276" y="135"/>
                          <a:pt x="5063" y="43"/>
                        </a:cubicBezTo>
                        <a:cubicBezTo>
                          <a:pt x="4958" y="14"/>
                          <a:pt x="4857" y="0"/>
                          <a:pt x="47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8" name="Google Shape;2438;p15"/>
                  <p:cNvSpPr/>
                  <p:nvPr/>
                </p:nvSpPr>
                <p:spPr>
                  <a:xfrm>
                    <a:off x="4639000" y="1990875"/>
                    <a:ext cx="757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2" extrusionOk="0">
                        <a:moveTo>
                          <a:pt x="1515" y="1"/>
                        </a:moveTo>
                        <a:cubicBezTo>
                          <a:pt x="443" y="1"/>
                          <a:pt x="1" y="1775"/>
                          <a:pt x="1202" y="2111"/>
                        </a:cubicBezTo>
                        <a:cubicBezTo>
                          <a:pt x="1320" y="2145"/>
                          <a:pt x="1431" y="2161"/>
                          <a:pt x="1536" y="2161"/>
                        </a:cubicBezTo>
                        <a:cubicBezTo>
                          <a:pt x="2631" y="2161"/>
                          <a:pt x="3030" y="432"/>
                          <a:pt x="1810" y="44"/>
                        </a:cubicBezTo>
                        <a:cubicBezTo>
                          <a:pt x="1707" y="15"/>
                          <a:pt x="1609" y="1"/>
                          <a:pt x="151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9" name="Google Shape;2439;p15"/>
                  <p:cNvSpPr/>
                  <p:nvPr/>
                </p:nvSpPr>
                <p:spPr>
                  <a:xfrm>
                    <a:off x="4605975" y="2052900"/>
                    <a:ext cx="89700" cy="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8" h="2508" extrusionOk="0">
                        <a:moveTo>
                          <a:pt x="2104" y="0"/>
                        </a:moveTo>
                        <a:cubicBezTo>
                          <a:pt x="1790" y="0"/>
                          <a:pt x="1528" y="154"/>
                          <a:pt x="1368" y="359"/>
                        </a:cubicBezTo>
                        <a:cubicBezTo>
                          <a:pt x="335" y="481"/>
                          <a:pt x="1" y="2092"/>
                          <a:pt x="1156" y="2457"/>
                        </a:cubicBezTo>
                        <a:cubicBezTo>
                          <a:pt x="1262" y="2492"/>
                          <a:pt x="1365" y="2508"/>
                          <a:pt x="1463" y="2508"/>
                        </a:cubicBezTo>
                        <a:cubicBezTo>
                          <a:pt x="1786" y="2508"/>
                          <a:pt x="2056" y="2339"/>
                          <a:pt x="2219" y="2153"/>
                        </a:cubicBezTo>
                        <a:cubicBezTo>
                          <a:pt x="3253" y="2031"/>
                          <a:pt x="3587" y="390"/>
                          <a:pt x="2432" y="55"/>
                        </a:cubicBezTo>
                        <a:cubicBezTo>
                          <a:pt x="2318" y="17"/>
                          <a:pt x="2208" y="0"/>
                          <a:pt x="21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0" name="Google Shape;2440;p15"/>
                  <p:cNvSpPr/>
                  <p:nvPr/>
                </p:nvSpPr>
                <p:spPr>
                  <a:xfrm>
                    <a:off x="4560075" y="19855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3" y="2155"/>
                          <a:pt x="3036" y="435"/>
                          <a:pt x="1837" y="44"/>
                        </a:cubicBezTo>
                        <a:cubicBezTo>
                          <a:pt x="1730" y="14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1" name="Google Shape;2441;p15"/>
                  <p:cNvSpPr/>
                  <p:nvPr/>
                </p:nvSpPr>
                <p:spPr>
                  <a:xfrm>
                    <a:off x="4577150" y="1928225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85" y="0"/>
                        </a:moveTo>
                        <a:cubicBezTo>
                          <a:pt x="439" y="0"/>
                          <a:pt x="1" y="1738"/>
                          <a:pt x="1214" y="2124"/>
                        </a:cubicBezTo>
                        <a:cubicBezTo>
                          <a:pt x="1325" y="2155"/>
                          <a:pt x="1430" y="2168"/>
                          <a:pt x="1530" y="2168"/>
                        </a:cubicBezTo>
                        <a:cubicBezTo>
                          <a:pt x="2639" y="2168"/>
                          <a:pt x="3049" y="448"/>
                          <a:pt x="1822" y="58"/>
                        </a:cubicBezTo>
                        <a:cubicBezTo>
                          <a:pt x="1704" y="18"/>
                          <a:pt x="1591" y="0"/>
                          <a:pt x="14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2" name="Google Shape;2442;p15"/>
                  <p:cNvSpPr/>
                  <p:nvPr/>
                </p:nvSpPr>
                <p:spPr>
                  <a:xfrm>
                    <a:off x="4598725" y="1857900"/>
                    <a:ext cx="750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" h="2162" extrusionOk="0">
                        <a:moveTo>
                          <a:pt x="1509" y="1"/>
                        </a:moveTo>
                        <a:cubicBezTo>
                          <a:pt x="418" y="1"/>
                          <a:pt x="1" y="1775"/>
                          <a:pt x="1202" y="2111"/>
                        </a:cubicBezTo>
                        <a:cubicBezTo>
                          <a:pt x="1317" y="2145"/>
                          <a:pt x="1426" y="2161"/>
                          <a:pt x="1529" y="2161"/>
                        </a:cubicBezTo>
                        <a:cubicBezTo>
                          <a:pt x="2601" y="2161"/>
                          <a:pt x="3003" y="432"/>
                          <a:pt x="1810" y="44"/>
                        </a:cubicBezTo>
                        <a:cubicBezTo>
                          <a:pt x="1705" y="14"/>
                          <a:pt x="1604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3" name="Google Shape;2443;p15"/>
                  <p:cNvSpPr/>
                  <p:nvPr/>
                </p:nvSpPr>
                <p:spPr>
                  <a:xfrm>
                    <a:off x="4622325" y="1780375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3" y="1"/>
                        </a:moveTo>
                        <a:cubicBezTo>
                          <a:pt x="415" y="1"/>
                          <a:pt x="0" y="1748"/>
                          <a:pt x="1201" y="2111"/>
                        </a:cubicBezTo>
                        <a:cubicBezTo>
                          <a:pt x="1311" y="2141"/>
                          <a:pt x="1417" y="2155"/>
                          <a:pt x="1516" y="2155"/>
                        </a:cubicBezTo>
                        <a:cubicBezTo>
                          <a:pt x="2625" y="2155"/>
                          <a:pt x="3035" y="435"/>
                          <a:pt x="1809" y="44"/>
                        </a:cubicBezTo>
                        <a:cubicBezTo>
                          <a:pt x="1702" y="15"/>
                          <a:pt x="1600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4" name="Google Shape;2444;p15"/>
                  <p:cNvSpPr/>
                  <p:nvPr/>
                </p:nvSpPr>
                <p:spPr>
                  <a:xfrm>
                    <a:off x="4645350" y="1715625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13" y="1"/>
                        </a:moveTo>
                        <a:cubicBezTo>
                          <a:pt x="452" y="1"/>
                          <a:pt x="0" y="1757"/>
                          <a:pt x="1222" y="2118"/>
                        </a:cubicBezTo>
                        <a:cubicBezTo>
                          <a:pt x="1332" y="2148"/>
                          <a:pt x="1438" y="2162"/>
                          <a:pt x="1538" y="2162"/>
                        </a:cubicBezTo>
                        <a:cubicBezTo>
                          <a:pt x="2646" y="2162"/>
                          <a:pt x="3057" y="441"/>
                          <a:pt x="1830" y="51"/>
                        </a:cubicBezTo>
                        <a:cubicBezTo>
                          <a:pt x="1719" y="17"/>
                          <a:pt x="1613" y="1"/>
                          <a:pt x="151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5" name="Google Shape;2445;p15"/>
                  <p:cNvSpPr/>
                  <p:nvPr/>
                </p:nvSpPr>
                <p:spPr>
                  <a:xfrm>
                    <a:off x="4642875" y="1800125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05" y="1"/>
                        </a:moveTo>
                        <a:cubicBezTo>
                          <a:pt x="438" y="1"/>
                          <a:pt x="0" y="1721"/>
                          <a:pt x="1199" y="2112"/>
                        </a:cubicBezTo>
                        <a:cubicBezTo>
                          <a:pt x="1310" y="2142"/>
                          <a:pt x="1415" y="2156"/>
                          <a:pt x="1515" y="2156"/>
                        </a:cubicBezTo>
                        <a:cubicBezTo>
                          <a:pt x="2624" y="2156"/>
                          <a:pt x="3034" y="435"/>
                          <a:pt x="1807" y="45"/>
                        </a:cubicBezTo>
                        <a:cubicBezTo>
                          <a:pt x="1702" y="15"/>
                          <a:pt x="1601" y="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6" name="Google Shape;2446;p15"/>
                  <p:cNvSpPr/>
                  <p:nvPr/>
                </p:nvSpPr>
                <p:spPr>
                  <a:xfrm>
                    <a:off x="4636275" y="1824875"/>
                    <a:ext cx="7470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8" h="2145" extrusionOk="0">
                        <a:moveTo>
                          <a:pt x="1431" y="0"/>
                        </a:moveTo>
                        <a:cubicBezTo>
                          <a:pt x="394" y="0"/>
                          <a:pt x="1" y="1736"/>
                          <a:pt x="1159" y="2094"/>
                        </a:cubicBezTo>
                        <a:cubicBezTo>
                          <a:pt x="1277" y="2129"/>
                          <a:pt x="1388" y="2145"/>
                          <a:pt x="1494" y="2145"/>
                        </a:cubicBezTo>
                        <a:cubicBezTo>
                          <a:pt x="2588" y="2145"/>
                          <a:pt x="2987" y="41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7" name="Google Shape;2447;p15"/>
                  <p:cNvSpPr/>
                  <p:nvPr/>
                </p:nvSpPr>
                <p:spPr>
                  <a:xfrm>
                    <a:off x="4605650" y="1909575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25" y="0"/>
                        </a:moveTo>
                        <a:cubicBezTo>
                          <a:pt x="414" y="0"/>
                          <a:pt x="1" y="1748"/>
                          <a:pt x="1229" y="2111"/>
                        </a:cubicBezTo>
                        <a:cubicBezTo>
                          <a:pt x="1337" y="2141"/>
                          <a:pt x="1441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8" name="Google Shape;2448;p15"/>
                  <p:cNvSpPr/>
                  <p:nvPr/>
                </p:nvSpPr>
                <p:spPr>
                  <a:xfrm>
                    <a:off x="4598025" y="1933900"/>
                    <a:ext cx="75775" cy="5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1" extrusionOk="0">
                        <a:moveTo>
                          <a:pt x="1530" y="0"/>
                        </a:moveTo>
                        <a:cubicBezTo>
                          <a:pt x="416" y="0"/>
                          <a:pt x="1" y="1775"/>
                          <a:pt x="1230" y="2110"/>
                        </a:cubicBezTo>
                        <a:cubicBezTo>
                          <a:pt x="1345" y="2145"/>
                          <a:pt x="1454" y="2161"/>
                          <a:pt x="1557" y="2161"/>
                        </a:cubicBezTo>
                        <a:cubicBezTo>
                          <a:pt x="2629" y="2161"/>
                          <a:pt x="3031" y="432"/>
                          <a:pt x="1838" y="43"/>
                        </a:cubicBezTo>
                        <a:cubicBezTo>
                          <a:pt x="1731" y="14"/>
                          <a:pt x="1628" y="0"/>
                          <a:pt x="15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9" name="Google Shape;2449;p15"/>
                  <p:cNvSpPr/>
                  <p:nvPr/>
                </p:nvSpPr>
                <p:spPr>
                  <a:xfrm>
                    <a:off x="4602800" y="1962600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06" y="0"/>
                        </a:moveTo>
                        <a:cubicBezTo>
                          <a:pt x="427" y="0"/>
                          <a:pt x="0" y="1756"/>
                          <a:pt x="1222" y="2117"/>
                        </a:cubicBezTo>
                        <a:cubicBezTo>
                          <a:pt x="1332" y="2147"/>
                          <a:pt x="1438" y="2161"/>
                          <a:pt x="1538" y="2161"/>
                        </a:cubicBezTo>
                        <a:cubicBezTo>
                          <a:pt x="2646" y="2161"/>
                          <a:pt x="3057" y="441"/>
                          <a:pt x="1830" y="50"/>
                        </a:cubicBezTo>
                        <a:cubicBezTo>
                          <a:pt x="1717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0" name="Google Shape;2450;p15"/>
                  <p:cNvSpPr/>
                  <p:nvPr/>
                </p:nvSpPr>
                <p:spPr>
                  <a:xfrm>
                    <a:off x="4606025" y="1999650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71" y="0"/>
                        </a:moveTo>
                        <a:cubicBezTo>
                          <a:pt x="389" y="0"/>
                          <a:pt x="1" y="1736"/>
                          <a:pt x="1214" y="2094"/>
                        </a:cubicBezTo>
                        <a:cubicBezTo>
                          <a:pt x="1329" y="2129"/>
                          <a:pt x="1438" y="2145"/>
                          <a:pt x="1541" y="2145"/>
                        </a:cubicBezTo>
                        <a:cubicBezTo>
                          <a:pt x="2613" y="2145"/>
                          <a:pt x="3015" y="41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1" name="Google Shape;2451;p15"/>
                  <p:cNvSpPr/>
                  <p:nvPr/>
                </p:nvSpPr>
                <p:spPr>
                  <a:xfrm>
                    <a:off x="4614925" y="199752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9"/>
                          <a:pt x="1409" y="2162"/>
                          <a:pt x="1509" y="2162"/>
                        </a:cubicBezTo>
                        <a:cubicBezTo>
                          <a:pt x="2617" y="2162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2" name="Google Shape;2452;p15"/>
                  <p:cNvSpPr/>
                  <p:nvPr/>
                </p:nvSpPr>
                <p:spPr>
                  <a:xfrm>
                    <a:off x="4603750" y="203460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1" y="1"/>
                        </a:moveTo>
                        <a:cubicBezTo>
                          <a:pt x="389" y="1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8" y="19"/>
                          <a:pt x="1581" y="1"/>
                          <a:pt x="14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3" name="Google Shape;2453;p15"/>
                  <p:cNvSpPr/>
                  <p:nvPr/>
                </p:nvSpPr>
                <p:spPr>
                  <a:xfrm>
                    <a:off x="4613250" y="2077500"/>
                    <a:ext cx="7592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6" extrusionOk="0">
                        <a:moveTo>
                          <a:pt x="1525" y="1"/>
                        </a:moveTo>
                        <a:cubicBezTo>
                          <a:pt x="414" y="1"/>
                          <a:pt x="1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4" name="Google Shape;2454;p15"/>
                  <p:cNvSpPr/>
                  <p:nvPr/>
                </p:nvSpPr>
                <p:spPr>
                  <a:xfrm>
                    <a:off x="4618000" y="210622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1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5" name="Google Shape;2455;p15"/>
                  <p:cNvSpPr/>
                  <p:nvPr/>
                </p:nvSpPr>
                <p:spPr>
                  <a:xfrm>
                    <a:off x="4621625" y="213830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4"/>
                          <a:pt x="1837" y="44"/>
                        </a:cubicBezTo>
                        <a:cubicBezTo>
                          <a:pt x="1727" y="14"/>
                          <a:pt x="1623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6" name="Google Shape;2456;p15"/>
                  <p:cNvSpPr/>
                  <p:nvPr/>
                </p:nvSpPr>
                <p:spPr>
                  <a:xfrm>
                    <a:off x="4637625" y="2009100"/>
                    <a:ext cx="7655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2" h="2156" extrusionOk="0">
                        <a:moveTo>
                          <a:pt x="1532" y="0"/>
                        </a:moveTo>
                        <a:cubicBezTo>
                          <a:pt x="461" y="0"/>
                          <a:pt x="0" y="1721"/>
                          <a:pt x="1227" y="2111"/>
                        </a:cubicBezTo>
                        <a:cubicBezTo>
                          <a:pt x="1337" y="2141"/>
                          <a:pt x="1443" y="2155"/>
                          <a:pt x="1543" y="2155"/>
                        </a:cubicBezTo>
                        <a:cubicBezTo>
                          <a:pt x="2652" y="2155"/>
                          <a:pt x="3062" y="435"/>
                          <a:pt x="1835" y="44"/>
                        </a:cubicBezTo>
                        <a:cubicBezTo>
                          <a:pt x="1729" y="14"/>
                          <a:pt x="1628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7" name="Google Shape;2457;p15"/>
                  <p:cNvSpPr/>
                  <p:nvPr/>
                </p:nvSpPr>
                <p:spPr>
                  <a:xfrm>
                    <a:off x="4694575" y="1864725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25" y="1"/>
                        </a:moveTo>
                        <a:cubicBezTo>
                          <a:pt x="413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5"/>
                          <a:pt x="1837" y="44"/>
                        </a:cubicBezTo>
                        <a:cubicBezTo>
                          <a:pt x="1727" y="15"/>
                          <a:pt x="1623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8" name="Google Shape;2458;p15"/>
                  <p:cNvSpPr/>
                  <p:nvPr/>
                </p:nvSpPr>
                <p:spPr>
                  <a:xfrm>
                    <a:off x="4675500" y="1796350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04" y="0"/>
                        </a:moveTo>
                        <a:cubicBezTo>
                          <a:pt x="416" y="0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3" y="14"/>
                          <a:pt x="1601" y="0"/>
                          <a:pt x="15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9" name="Google Shape;2459;p15"/>
                  <p:cNvSpPr/>
                  <p:nvPr/>
                </p:nvSpPr>
                <p:spPr>
                  <a:xfrm>
                    <a:off x="4679550" y="175287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0" name="Google Shape;2460;p15"/>
                  <p:cNvSpPr/>
                  <p:nvPr/>
                </p:nvSpPr>
                <p:spPr>
                  <a:xfrm>
                    <a:off x="4713175" y="170025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8" y="0"/>
                        </a:moveTo>
                        <a:cubicBezTo>
                          <a:pt x="414" y="0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701" y="18"/>
                          <a:pt x="1586" y="0"/>
                          <a:pt x="14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1" name="Google Shape;2461;p15"/>
                  <p:cNvSpPr/>
                  <p:nvPr/>
                </p:nvSpPr>
                <p:spPr>
                  <a:xfrm>
                    <a:off x="4739375" y="1819900"/>
                    <a:ext cx="764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2162" extrusionOk="0">
                        <a:moveTo>
                          <a:pt x="1536" y="1"/>
                        </a:moveTo>
                        <a:cubicBezTo>
                          <a:pt x="441" y="1"/>
                          <a:pt x="0" y="1775"/>
                          <a:pt x="1230" y="2111"/>
                        </a:cubicBezTo>
                        <a:cubicBezTo>
                          <a:pt x="1347" y="2145"/>
                          <a:pt x="1459" y="2161"/>
                          <a:pt x="1564" y="2161"/>
                        </a:cubicBezTo>
                        <a:cubicBezTo>
                          <a:pt x="2659" y="2161"/>
                          <a:pt x="3058" y="432"/>
                          <a:pt x="1838" y="44"/>
                        </a:cubicBezTo>
                        <a:cubicBezTo>
                          <a:pt x="1733" y="15"/>
                          <a:pt x="1632" y="1"/>
                          <a:pt x="15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2" name="Google Shape;2462;p15"/>
                  <p:cNvSpPr/>
                  <p:nvPr/>
                </p:nvSpPr>
                <p:spPr>
                  <a:xfrm>
                    <a:off x="4696225" y="1891900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1" y="1730"/>
                          <a:pt x="1193" y="2118"/>
                        </a:cubicBezTo>
                        <a:cubicBezTo>
                          <a:pt x="1304" y="2149"/>
                          <a:pt x="1409" y="2163"/>
                          <a:pt x="1509" y="2163"/>
                        </a:cubicBezTo>
                        <a:cubicBezTo>
                          <a:pt x="2618" y="2163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3" name="Google Shape;2463;p15"/>
                  <p:cNvSpPr/>
                  <p:nvPr/>
                </p:nvSpPr>
                <p:spPr>
                  <a:xfrm>
                    <a:off x="4673225" y="19969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4" y="1"/>
                        </a:moveTo>
                        <a:cubicBezTo>
                          <a:pt x="416" y="1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2" y="14"/>
                          <a:pt x="1601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4" name="Google Shape;2464;p15"/>
                  <p:cNvSpPr/>
                  <p:nvPr/>
                </p:nvSpPr>
                <p:spPr>
                  <a:xfrm>
                    <a:off x="4685525" y="1942825"/>
                    <a:ext cx="7485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2" y="2122"/>
                          <a:pt x="1394" y="2138"/>
                          <a:pt x="1499" y="2138"/>
                        </a:cubicBezTo>
                        <a:cubicBezTo>
                          <a:pt x="2594" y="2138"/>
                          <a:pt x="2993" y="412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5" name="Google Shape;2465;p15"/>
                  <p:cNvSpPr/>
                  <p:nvPr/>
                </p:nvSpPr>
                <p:spPr>
                  <a:xfrm>
                    <a:off x="4764650" y="1828075"/>
                    <a:ext cx="755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39" extrusionOk="0">
                        <a:moveTo>
                          <a:pt x="1475" y="0"/>
                        </a:moveTo>
                        <a:cubicBezTo>
                          <a:pt x="425" y="0"/>
                          <a:pt x="1" y="1700"/>
                          <a:pt x="1192" y="2088"/>
                        </a:cubicBezTo>
                        <a:cubicBezTo>
                          <a:pt x="1309" y="2122"/>
                          <a:pt x="1421" y="2138"/>
                          <a:pt x="1526" y="2138"/>
                        </a:cubicBezTo>
                        <a:cubicBezTo>
                          <a:pt x="2621" y="2138"/>
                          <a:pt x="3020" y="412"/>
                          <a:pt x="1800" y="51"/>
                        </a:cubicBezTo>
                        <a:cubicBezTo>
                          <a:pt x="1686" y="16"/>
                          <a:pt x="1578" y="0"/>
                          <a:pt x="147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6" name="Google Shape;2466;p15"/>
                  <p:cNvSpPr/>
                  <p:nvPr/>
                </p:nvSpPr>
                <p:spPr>
                  <a:xfrm>
                    <a:off x="4834425" y="1727925"/>
                    <a:ext cx="76575" cy="53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" h="2157" extrusionOk="0">
                        <a:moveTo>
                          <a:pt x="1526" y="1"/>
                        </a:moveTo>
                        <a:cubicBezTo>
                          <a:pt x="436" y="1"/>
                          <a:pt x="1" y="1722"/>
                          <a:pt x="1227" y="2112"/>
                        </a:cubicBezTo>
                        <a:cubicBezTo>
                          <a:pt x="1338" y="2142"/>
                          <a:pt x="1443" y="2156"/>
                          <a:pt x="1543" y="2156"/>
                        </a:cubicBezTo>
                        <a:cubicBezTo>
                          <a:pt x="2652" y="2156"/>
                          <a:pt x="3062" y="435"/>
                          <a:pt x="1835" y="45"/>
                        </a:cubicBezTo>
                        <a:cubicBezTo>
                          <a:pt x="1727" y="15"/>
                          <a:pt x="1624" y="1"/>
                          <a:pt x="152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7" name="Google Shape;2467;p15"/>
                  <p:cNvSpPr/>
                  <p:nvPr/>
                </p:nvSpPr>
                <p:spPr>
                  <a:xfrm>
                    <a:off x="4696225" y="1699650"/>
                    <a:ext cx="75500" cy="5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40" extrusionOk="0">
                        <a:moveTo>
                          <a:pt x="1474" y="1"/>
                        </a:moveTo>
                        <a:cubicBezTo>
                          <a:pt x="402" y="1"/>
                          <a:pt x="1" y="1727"/>
                          <a:pt x="1193" y="2088"/>
                        </a:cubicBezTo>
                        <a:cubicBezTo>
                          <a:pt x="1312" y="2123"/>
                          <a:pt x="1425" y="2139"/>
                          <a:pt x="1531" y="2139"/>
                        </a:cubicBezTo>
                        <a:cubicBezTo>
                          <a:pt x="2623" y="2139"/>
                          <a:pt x="3020" y="439"/>
                          <a:pt x="1801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8" name="Google Shape;2468;p15"/>
                  <p:cNvSpPr/>
                  <p:nvPr/>
                </p:nvSpPr>
                <p:spPr>
                  <a:xfrm>
                    <a:off x="4772875" y="1606350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19" y="1"/>
                        </a:moveTo>
                        <a:cubicBezTo>
                          <a:pt x="411" y="1"/>
                          <a:pt x="0" y="1721"/>
                          <a:pt x="1227" y="2112"/>
                        </a:cubicBezTo>
                        <a:cubicBezTo>
                          <a:pt x="1335" y="2142"/>
                          <a:pt x="1439" y="2156"/>
                          <a:pt x="1536" y="2156"/>
                        </a:cubicBezTo>
                        <a:cubicBezTo>
                          <a:pt x="2622" y="2156"/>
                          <a:pt x="3034" y="435"/>
                          <a:pt x="1835" y="45"/>
                        </a:cubicBezTo>
                        <a:cubicBezTo>
                          <a:pt x="1725" y="15"/>
                          <a:pt x="1619" y="1"/>
                          <a:pt x="151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9" name="Google Shape;2469;p15"/>
                  <p:cNvSpPr/>
                  <p:nvPr/>
                </p:nvSpPr>
                <p:spPr>
                  <a:xfrm>
                    <a:off x="4812000" y="1672125"/>
                    <a:ext cx="76025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" h="2146" extrusionOk="0">
                        <a:moveTo>
                          <a:pt x="1465" y="0"/>
                        </a:moveTo>
                        <a:cubicBezTo>
                          <a:pt x="386" y="0"/>
                          <a:pt x="0" y="1709"/>
                          <a:pt x="1213" y="2095"/>
                        </a:cubicBezTo>
                        <a:cubicBezTo>
                          <a:pt x="1330" y="2129"/>
                          <a:pt x="1442" y="2145"/>
                          <a:pt x="1547" y="2145"/>
                        </a:cubicBezTo>
                        <a:cubicBezTo>
                          <a:pt x="2642" y="2145"/>
                          <a:pt x="3041" y="419"/>
                          <a:pt x="1820" y="58"/>
                        </a:cubicBezTo>
                        <a:cubicBezTo>
                          <a:pt x="1695" y="18"/>
                          <a:pt x="1576" y="0"/>
                          <a:pt x="14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0" name="Google Shape;2470;p15"/>
                  <p:cNvSpPr/>
                  <p:nvPr/>
                </p:nvSpPr>
                <p:spPr>
                  <a:xfrm>
                    <a:off x="4829150" y="1600875"/>
                    <a:ext cx="748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2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4" y="2123"/>
                          <a:pt x="1397" y="2139"/>
                          <a:pt x="1503" y="2139"/>
                        </a:cubicBezTo>
                        <a:cubicBezTo>
                          <a:pt x="2595" y="2139"/>
                          <a:pt x="2991" y="439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1" name="Google Shape;2471;p15"/>
                  <p:cNvSpPr/>
                  <p:nvPr/>
                </p:nvSpPr>
                <p:spPr>
                  <a:xfrm>
                    <a:off x="4742800" y="1574875"/>
                    <a:ext cx="755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5" y="2124"/>
                        </a:cubicBezTo>
                        <a:cubicBezTo>
                          <a:pt x="1323" y="2155"/>
                          <a:pt x="1426" y="2169"/>
                          <a:pt x="1523" y="2169"/>
                        </a:cubicBezTo>
                        <a:cubicBezTo>
                          <a:pt x="2609" y="2169"/>
                          <a:pt x="3022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2" name="Google Shape;2472;p15"/>
                  <p:cNvSpPr/>
                  <p:nvPr/>
                </p:nvSpPr>
                <p:spPr>
                  <a:xfrm>
                    <a:off x="4700825" y="1593300"/>
                    <a:ext cx="7552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8" extrusionOk="0">
                        <a:moveTo>
                          <a:pt x="1500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8" y="2122"/>
                          <a:pt x="1448" y="2138"/>
                          <a:pt x="1553" y="2138"/>
                        </a:cubicBezTo>
                        <a:cubicBezTo>
                          <a:pt x="2622" y="2138"/>
                          <a:pt x="3021" y="438"/>
                          <a:pt x="1830" y="50"/>
                        </a:cubicBezTo>
                        <a:cubicBezTo>
                          <a:pt x="1714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3" name="Google Shape;2473;p15"/>
                  <p:cNvSpPr/>
                  <p:nvPr/>
                </p:nvSpPr>
                <p:spPr>
                  <a:xfrm>
                    <a:off x="4654175" y="1659550"/>
                    <a:ext cx="752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8" h="2156" extrusionOk="0">
                        <a:moveTo>
                          <a:pt x="1482" y="1"/>
                        </a:moveTo>
                        <a:cubicBezTo>
                          <a:pt x="418" y="1"/>
                          <a:pt x="0" y="1748"/>
                          <a:pt x="1173" y="2111"/>
                        </a:cubicBezTo>
                        <a:cubicBezTo>
                          <a:pt x="1283" y="2142"/>
                          <a:pt x="1389" y="2155"/>
                          <a:pt x="1489" y="2155"/>
                        </a:cubicBezTo>
                        <a:cubicBezTo>
                          <a:pt x="2597" y="2155"/>
                          <a:pt x="3008" y="435"/>
                          <a:pt x="1781" y="44"/>
                        </a:cubicBezTo>
                        <a:cubicBezTo>
                          <a:pt x="1677" y="15"/>
                          <a:pt x="1577" y="1"/>
                          <a:pt x="14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4" name="Google Shape;2474;p15"/>
                  <p:cNvSpPr/>
                  <p:nvPr/>
                </p:nvSpPr>
                <p:spPr>
                  <a:xfrm>
                    <a:off x="4641525" y="170117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8"/>
                          <a:pt x="1409" y="2162"/>
                          <a:pt x="1508" y="2162"/>
                        </a:cubicBezTo>
                        <a:cubicBezTo>
                          <a:pt x="2617" y="2162"/>
                          <a:pt x="3027" y="442"/>
                          <a:pt x="1800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5" name="Google Shape;2475;p15"/>
                  <p:cNvSpPr/>
                  <p:nvPr/>
                </p:nvSpPr>
                <p:spPr>
                  <a:xfrm>
                    <a:off x="4606625" y="1815925"/>
                    <a:ext cx="7640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162" extrusionOk="0">
                        <a:moveTo>
                          <a:pt x="1501" y="0"/>
                        </a:moveTo>
                        <a:cubicBezTo>
                          <a:pt x="425" y="0"/>
                          <a:pt x="1" y="1730"/>
                          <a:pt x="1221" y="2118"/>
                        </a:cubicBezTo>
                        <a:cubicBezTo>
                          <a:pt x="1331" y="2148"/>
                          <a:pt x="1437" y="2162"/>
                          <a:pt x="1537" y="2162"/>
                        </a:cubicBezTo>
                        <a:cubicBezTo>
                          <a:pt x="2645" y="2162"/>
                          <a:pt x="3056" y="441"/>
                          <a:pt x="1829" y="51"/>
                        </a:cubicBezTo>
                        <a:cubicBezTo>
                          <a:pt x="1714" y="16"/>
                          <a:pt x="1605" y="0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6" name="Google Shape;2476;p15"/>
                  <p:cNvSpPr/>
                  <p:nvPr/>
                </p:nvSpPr>
                <p:spPr>
                  <a:xfrm>
                    <a:off x="4639400" y="1843875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50" y="0"/>
                        </a:moveTo>
                        <a:cubicBezTo>
                          <a:pt x="391" y="0"/>
                          <a:pt x="0" y="1736"/>
                          <a:pt x="1186" y="2094"/>
                        </a:cubicBezTo>
                        <a:cubicBezTo>
                          <a:pt x="1304" y="2129"/>
                          <a:pt x="1415" y="2145"/>
                          <a:pt x="1521" y="2145"/>
                        </a:cubicBezTo>
                        <a:cubicBezTo>
                          <a:pt x="2615" y="2145"/>
                          <a:pt x="3014" y="418"/>
                          <a:pt x="1794" y="58"/>
                        </a:cubicBezTo>
                        <a:cubicBezTo>
                          <a:pt x="1673" y="18"/>
                          <a:pt x="1558" y="0"/>
                          <a:pt x="14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7" name="Google Shape;2477;p15"/>
                  <p:cNvSpPr/>
                  <p:nvPr/>
                </p:nvSpPr>
                <p:spPr>
                  <a:xfrm>
                    <a:off x="4644575" y="1943600"/>
                    <a:ext cx="7645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162" extrusionOk="0">
                        <a:moveTo>
                          <a:pt x="1500" y="0"/>
                        </a:moveTo>
                        <a:cubicBezTo>
                          <a:pt x="402" y="0"/>
                          <a:pt x="1" y="1756"/>
                          <a:pt x="1223" y="2117"/>
                        </a:cubicBezTo>
                        <a:cubicBezTo>
                          <a:pt x="1333" y="2147"/>
                          <a:pt x="1439" y="2161"/>
                          <a:pt x="1538" y="2161"/>
                        </a:cubicBezTo>
                        <a:cubicBezTo>
                          <a:pt x="2647" y="2161"/>
                          <a:pt x="3057" y="441"/>
                          <a:pt x="1830" y="50"/>
                        </a:cubicBezTo>
                        <a:cubicBezTo>
                          <a:pt x="1715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8" name="Google Shape;2478;p15"/>
                  <p:cNvSpPr/>
                  <p:nvPr/>
                </p:nvSpPr>
                <p:spPr>
                  <a:xfrm>
                    <a:off x="4719150" y="1729100"/>
                    <a:ext cx="74650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6" h="2146" extrusionOk="0">
                        <a:moveTo>
                          <a:pt x="1425" y="1"/>
                        </a:moveTo>
                        <a:cubicBezTo>
                          <a:pt x="391" y="1"/>
                          <a:pt x="0" y="1710"/>
                          <a:pt x="1158" y="2095"/>
                        </a:cubicBezTo>
                        <a:cubicBezTo>
                          <a:pt x="1275" y="2130"/>
                          <a:pt x="1386" y="2146"/>
                          <a:pt x="1492" y="2146"/>
                        </a:cubicBezTo>
                        <a:cubicBezTo>
                          <a:pt x="2587" y="2146"/>
                          <a:pt x="2986" y="419"/>
                          <a:pt x="1765" y="59"/>
                        </a:cubicBezTo>
                        <a:cubicBezTo>
                          <a:pt x="1646" y="19"/>
                          <a:pt x="1532" y="1"/>
                          <a:pt x="14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9" name="Google Shape;2479;p15"/>
                  <p:cNvSpPr/>
                  <p:nvPr/>
                </p:nvSpPr>
                <p:spPr>
                  <a:xfrm>
                    <a:off x="4766000" y="1613200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5" y="2155"/>
                        </a:cubicBezTo>
                        <a:cubicBezTo>
                          <a:pt x="2653" y="2155"/>
                          <a:pt x="3064" y="435"/>
                          <a:pt x="1837" y="44"/>
                        </a:cubicBezTo>
                        <a:cubicBezTo>
                          <a:pt x="1730" y="15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0" name="Google Shape;2480;p15"/>
                  <p:cNvSpPr/>
                  <p:nvPr/>
                </p:nvSpPr>
                <p:spPr>
                  <a:xfrm>
                    <a:off x="4716025" y="1660925"/>
                    <a:ext cx="7557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3" h="2138" extrusionOk="0">
                        <a:moveTo>
                          <a:pt x="1506" y="0"/>
                        </a:moveTo>
                        <a:cubicBezTo>
                          <a:pt x="427" y="0"/>
                          <a:pt x="0" y="1754"/>
                          <a:pt x="1222" y="2087"/>
                        </a:cubicBezTo>
                        <a:cubicBezTo>
                          <a:pt x="1336" y="2121"/>
                          <a:pt x="1446" y="2137"/>
                          <a:pt x="1549" y="2137"/>
                        </a:cubicBezTo>
                        <a:cubicBezTo>
                          <a:pt x="2621" y="2137"/>
                          <a:pt x="3022" y="411"/>
                          <a:pt x="1830" y="50"/>
                        </a:cubicBezTo>
                        <a:cubicBezTo>
                          <a:pt x="1716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1" name="Google Shape;2481;p15"/>
                  <p:cNvSpPr/>
                  <p:nvPr/>
                </p:nvSpPr>
                <p:spPr>
                  <a:xfrm>
                    <a:off x="4682350" y="1655000"/>
                    <a:ext cx="7500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0" h="2132" extrusionOk="0">
                        <a:moveTo>
                          <a:pt x="1504" y="1"/>
                        </a:moveTo>
                        <a:cubicBezTo>
                          <a:pt x="415" y="1"/>
                          <a:pt x="1" y="1746"/>
                          <a:pt x="1201" y="2081"/>
                        </a:cubicBezTo>
                        <a:cubicBezTo>
                          <a:pt x="1317" y="2116"/>
                          <a:pt x="1428" y="2132"/>
                          <a:pt x="1532" y="2132"/>
                        </a:cubicBezTo>
                        <a:cubicBezTo>
                          <a:pt x="2601" y="2132"/>
                          <a:pt x="3000" y="432"/>
                          <a:pt x="1809" y="44"/>
                        </a:cubicBezTo>
                        <a:cubicBezTo>
                          <a:pt x="1702" y="14"/>
                          <a:pt x="1600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2" name="Google Shape;2482;p15"/>
                  <p:cNvSpPr/>
                  <p:nvPr/>
                </p:nvSpPr>
                <p:spPr>
                  <a:xfrm>
                    <a:off x="4553225" y="202355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1" y="1748"/>
                          <a:pt x="1229" y="2111"/>
                        </a:cubicBezTo>
                        <a:cubicBezTo>
                          <a:pt x="1340" y="2141"/>
                          <a:pt x="1445" y="2155"/>
                          <a:pt x="1545" y="2155"/>
                        </a:cubicBezTo>
                        <a:cubicBezTo>
                          <a:pt x="2654" y="2155"/>
                          <a:pt x="3064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3" name="Google Shape;2483;p15"/>
                  <p:cNvSpPr/>
                  <p:nvPr/>
                </p:nvSpPr>
                <p:spPr>
                  <a:xfrm>
                    <a:off x="4640075" y="2049800"/>
                    <a:ext cx="7487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2169" extrusionOk="0">
                        <a:moveTo>
                          <a:pt x="1431" y="0"/>
                        </a:moveTo>
                        <a:cubicBezTo>
                          <a:pt x="394" y="0"/>
                          <a:pt x="1" y="1739"/>
                          <a:pt x="1159" y="2125"/>
                        </a:cubicBezTo>
                        <a:cubicBezTo>
                          <a:pt x="1270" y="2155"/>
                          <a:pt x="1375" y="2169"/>
                          <a:pt x="1475" y="2169"/>
                        </a:cubicBezTo>
                        <a:cubicBezTo>
                          <a:pt x="2584" y="2169"/>
                          <a:pt x="2994" y="44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4" name="Google Shape;2484;p15"/>
                  <p:cNvSpPr/>
                  <p:nvPr/>
                </p:nvSpPr>
                <p:spPr>
                  <a:xfrm>
                    <a:off x="4591525" y="2106800"/>
                    <a:ext cx="748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69" extrusionOk="0">
                        <a:moveTo>
                          <a:pt x="1451" y="0"/>
                        </a:moveTo>
                        <a:cubicBezTo>
                          <a:pt x="391" y="0"/>
                          <a:pt x="0" y="1738"/>
                          <a:pt x="1186" y="2124"/>
                        </a:cubicBezTo>
                        <a:cubicBezTo>
                          <a:pt x="1294" y="2154"/>
                          <a:pt x="1398" y="2168"/>
                          <a:pt x="1495" y="2168"/>
                        </a:cubicBezTo>
                        <a:cubicBezTo>
                          <a:pt x="2581" y="2168"/>
                          <a:pt x="2993" y="448"/>
                          <a:pt x="1794" y="57"/>
                        </a:cubicBezTo>
                        <a:cubicBezTo>
                          <a:pt x="1673" y="18"/>
                          <a:pt x="1559" y="0"/>
                          <a:pt x="14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5" name="Google Shape;2485;p15"/>
                  <p:cNvSpPr/>
                  <p:nvPr/>
                </p:nvSpPr>
                <p:spPr>
                  <a:xfrm>
                    <a:off x="4573350" y="2061200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6" name="Google Shape;2486;p15"/>
                  <p:cNvSpPr/>
                  <p:nvPr/>
                </p:nvSpPr>
                <p:spPr>
                  <a:xfrm>
                    <a:off x="4726525" y="1851650"/>
                    <a:ext cx="748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3" h="2139" extrusionOk="0">
                        <a:moveTo>
                          <a:pt x="1459" y="1"/>
                        </a:moveTo>
                        <a:cubicBezTo>
                          <a:pt x="407" y="1"/>
                          <a:pt x="0" y="1754"/>
                          <a:pt x="1166" y="2087"/>
                        </a:cubicBezTo>
                        <a:cubicBezTo>
                          <a:pt x="1285" y="2122"/>
                          <a:pt x="1398" y="2138"/>
                          <a:pt x="1505" y="2138"/>
                        </a:cubicBezTo>
                        <a:cubicBezTo>
                          <a:pt x="2597" y="2138"/>
                          <a:pt x="2993" y="438"/>
                          <a:pt x="1774" y="51"/>
                        </a:cubicBezTo>
                        <a:cubicBezTo>
                          <a:pt x="1664" y="16"/>
                          <a:pt x="1558" y="1"/>
                          <a:pt x="14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87" name="Google Shape;2487;p15"/>
                <p:cNvGrpSpPr/>
                <p:nvPr/>
              </p:nvGrpSpPr>
              <p:grpSpPr>
                <a:xfrm rot="10800000">
                  <a:off x="5480939" y="3407478"/>
                  <a:ext cx="973657" cy="1303387"/>
                  <a:chOff x="6212400" y="629475"/>
                  <a:chExt cx="1382250" cy="1850350"/>
                </a:xfrm>
              </p:grpSpPr>
              <p:sp>
                <p:nvSpPr>
                  <p:cNvPr id="2488" name="Google Shape;2488;p15"/>
                  <p:cNvSpPr/>
                  <p:nvPr/>
                </p:nvSpPr>
                <p:spPr>
                  <a:xfrm>
                    <a:off x="6874250" y="1681775"/>
                    <a:ext cx="605675" cy="28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27" h="11278" extrusionOk="0">
                        <a:moveTo>
                          <a:pt x="10186" y="0"/>
                        </a:moveTo>
                        <a:cubicBezTo>
                          <a:pt x="6459" y="0"/>
                          <a:pt x="2387" y="864"/>
                          <a:pt x="1" y="2499"/>
                        </a:cubicBezTo>
                        <a:cubicBezTo>
                          <a:pt x="1004" y="6876"/>
                          <a:pt x="6901" y="10402"/>
                          <a:pt x="11308" y="11101"/>
                        </a:cubicBezTo>
                        <a:cubicBezTo>
                          <a:pt x="12102" y="11221"/>
                          <a:pt x="12900" y="11278"/>
                          <a:pt x="13699" y="11278"/>
                        </a:cubicBezTo>
                        <a:cubicBezTo>
                          <a:pt x="17330" y="11278"/>
                          <a:pt x="20962" y="10112"/>
                          <a:pt x="24226" y="8517"/>
                        </a:cubicBezTo>
                        <a:cubicBezTo>
                          <a:pt x="22402" y="4414"/>
                          <a:pt x="18542" y="1283"/>
                          <a:pt x="14135" y="371"/>
                        </a:cubicBezTo>
                        <a:cubicBezTo>
                          <a:pt x="12939" y="122"/>
                          <a:pt x="11587" y="0"/>
                          <a:pt x="101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9" name="Google Shape;2489;p15"/>
                  <p:cNvSpPr/>
                  <p:nvPr/>
                </p:nvSpPr>
                <p:spPr>
                  <a:xfrm>
                    <a:off x="6475725" y="1079125"/>
                    <a:ext cx="510250" cy="32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10" h="12910" extrusionOk="0">
                        <a:moveTo>
                          <a:pt x="5317" y="0"/>
                        </a:moveTo>
                        <a:cubicBezTo>
                          <a:pt x="3687" y="0"/>
                          <a:pt x="2074" y="321"/>
                          <a:pt x="622" y="1012"/>
                        </a:cubicBezTo>
                        <a:cubicBezTo>
                          <a:pt x="622" y="1012"/>
                          <a:pt x="0" y="12910"/>
                          <a:pt x="11126" y="12910"/>
                        </a:cubicBezTo>
                        <a:cubicBezTo>
                          <a:pt x="11796" y="12910"/>
                          <a:pt x="12509" y="12867"/>
                          <a:pt x="13267" y="12775"/>
                        </a:cubicBezTo>
                        <a:cubicBezTo>
                          <a:pt x="13653" y="12799"/>
                          <a:pt x="14038" y="12811"/>
                          <a:pt x="14423" y="12811"/>
                        </a:cubicBezTo>
                        <a:cubicBezTo>
                          <a:pt x="16466" y="12811"/>
                          <a:pt x="18492" y="12477"/>
                          <a:pt x="20410" y="11863"/>
                        </a:cubicBezTo>
                        <a:cubicBezTo>
                          <a:pt x="18404" y="8216"/>
                          <a:pt x="16124" y="4568"/>
                          <a:pt x="12659" y="2258"/>
                        </a:cubicBezTo>
                        <a:cubicBezTo>
                          <a:pt x="10566" y="819"/>
                          <a:pt x="7920" y="0"/>
                          <a:pt x="531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0" name="Google Shape;2490;p15"/>
                  <p:cNvSpPr/>
                  <p:nvPr/>
                </p:nvSpPr>
                <p:spPr>
                  <a:xfrm>
                    <a:off x="6640975" y="1966125"/>
                    <a:ext cx="237875" cy="42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5" h="16962" extrusionOk="0">
                        <a:moveTo>
                          <a:pt x="3405" y="0"/>
                        </a:moveTo>
                        <a:cubicBezTo>
                          <a:pt x="1034" y="2432"/>
                          <a:pt x="0" y="6080"/>
                          <a:pt x="669" y="9362"/>
                        </a:cubicBezTo>
                        <a:cubicBezTo>
                          <a:pt x="1338" y="12706"/>
                          <a:pt x="3708" y="15654"/>
                          <a:pt x="6809" y="16961"/>
                        </a:cubicBezTo>
                        <a:cubicBezTo>
                          <a:pt x="8754" y="14317"/>
                          <a:pt x="9514" y="10821"/>
                          <a:pt x="8876" y="7599"/>
                        </a:cubicBezTo>
                        <a:cubicBezTo>
                          <a:pt x="8207" y="4347"/>
                          <a:pt x="6171" y="1459"/>
                          <a:pt x="34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1" name="Google Shape;2491;p15"/>
                  <p:cNvSpPr/>
                  <p:nvPr/>
                </p:nvSpPr>
                <p:spPr>
                  <a:xfrm>
                    <a:off x="7102225" y="2064275"/>
                    <a:ext cx="492425" cy="23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97" h="9238" extrusionOk="0">
                        <a:moveTo>
                          <a:pt x="8905" y="0"/>
                        </a:moveTo>
                        <a:cubicBezTo>
                          <a:pt x="5653" y="0"/>
                          <a:pt x="2346" y="1414"/>
                          <a:pt x="0" y="4281"/>
                        </a:cubicBezTo>
                        <a:cubicBezTo>
                          <a:pt x="1584" y="7508"/>
                          <a:pt x="5400" y="9237"/>
                          <a:pt x="9023" y="9237"/>
                        </a:cubicBezTo>
                        <a:cubicBezTo>
                          <a:pt x="9085" y="9237"/>
                          <a:pt x="9148" y="9237"/>
                          <a:pt x="9210" y="9236"/>
                        </a:cubicBezTo>
                        <a:cubicBezTo>
                          <a:pt x="12919" y="9205"/>
                          <a:pt x="16414" y="7716"/>
                          <a:pt x="19697" y="6105"/>
                        </a:cubicBezTo>
                        <a:cubicBezTo>
                          <a:pt x="17539" y="3065"/>
                          <a:pt x="14226" y="695"/>
                          <a:pt x="10517" y="117"/>
                        </a:cubicBezTo>
                        <a:cubicBezTo>
                          <a:pt x="9984" y="39"/>
                          <a:pt x="9445" y="0"/>
                          <a:pt x="89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2" name="Google Shape;2492;p15"/>
                  <p:cNvSpPr/>
                  <p:nvPr/>
                </p:nvSpPr>
                <p:spPr>
                  <a:xfrm>
                    <a:off x="7012550" y="2202450"/>
                    <a:ext cx="299425" cy="27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77" h="11095" extrusionOk="0">
                        <a:moveTo>
                          <a:pt x="852" y="1"/>
                        </a:moveTo>
                        <a:lnTo>
                          <a:pt x="852" y="1"/>
                        </a:lnTo>
                        <a:cubicBezTo>
                          <a:pt x="1" y="1855"/>
                          <a:pt x="396" y="4104"/>
                          <a:pt x="1460" y="5806"/>
                        </a:cubicBezTo>
                        <a:cubicBezTo>
                          <a:pt x="2554" y="7508"/>
                          <a:pt x="4256" y="8724"/>
                          <a:pt x="6110" y="9545"/>
                        </a:cubicBezTo>
                        <a:cubicBezTo>
                          <a:pt x="7995" y="10335"/>
                          <a:pt x="10001" y="10700"/>
                          <a:pt x="11977" y="11095"/>
                        </a:cubicBezTo>
                        <a:cubicBezTo>
                          <a:pt x="10822" y="7660"/>
                          <a:pt x="8815" y="4560"/>
                          <a:pt x="6171" y="2128"/>
                        </a:cubicBezTo>
                        <a:cubicBezTo>
                          <a:pt x="5472" y="1490"/>
                          <a:pt x="4712" y="912"/>
                          <a:pt x="3831" y="578"/>
                        </a:cubicBezTo>
                        <a:cubicBezTo>
                          <a:pt x="2979" y="213"/>
                          <a:pt x="1916" y="213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3" name="Google Shape;2493;p15"/>
                  <p:cNvSpPr/>
                  <p:nvPr/>
                </p:nvSpPr>
                <p:spPr>
                  <a:xfrm>
                    <a:off x="6212400" y="629475"/>
                    <a:ext cx="1260675" cy="169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27" h="67958" extrusionOk="0">
                        <a:moveTo>
                          <a:pt x="61" y="1"/>
                        </a:moveTo>
                        <a:cubicBezTo>
                          <a:pt x="0" y="1"/>
                          <a:pt x="0" y="31"/>
                          <a:pt x="0" y="61"/>
                        </a:cubicBezTo>
                        <a:cubicBezTo>
                          <a:pt x="243" y="1703"/>
                          <a:pt x="517" y="3344"/>
                          <a:pt x="730" y="4955"/>
                        </a:cubicBezTo>
                        <a:lnTo>
                          <a:pt x="1763" y="9818"/>
                        </a:lnTo>
                        <a:cubicBezTo>
                          <a:pt x="2128" y="11460"/>
                          <a:pt x="2584" y="13071"/>
                          <a:pt x="3009" y="14651"/>
                        </a:cubicBezTo>
                        <a:lnTo>
                          <a:pt x="4529" y="19393"/>
                        </a:lnTo>
                        <a:cubicBezTo>
                          <a:pt x="5015" y="20852"/>
                          <a:pt x="5593" y="22281"/>
                          <a:pt x="6170" y="23740"/>
                        </a:cubicBezTo>
                        <a:cubicBezTo>
                          <a:pt x="6322" y="25107"/>
                          <a:pt x="6383" y="26506"/>
                          <a:pt x="6383" y="27873"/>
                        </a:cubicBezTo>
                        <a:cubicBezTo>
                          <a:pt x="6444" y="30153"/>
                          <a:pt x="6292" y="32402"/>
                          <a:pt x="6018" y="34621"/>
                        </a:cubicBezTo>
                        <a:cubicBezTo>
                          <a:pt x="5745" y="36810"/>
                          <a:pt x="5167" y="38968"/>
                          <a:pt x="4772" y="41187"/>
                        </a:cubicBezTo>
                        <a:cubicBezTo>
                          <a:pt x="4316" y="43375"/>
                          <a:pt x="3769" y="45564"/>
                          <a:pt x="3313" y="47783"/>
                        </a:cubicBezTo>
                        <a:cubicBezTo>
                          <a:pt x="3283" y="47843"/>
                          <a:pt x="3313" y="47874"/>
                          <a:pt x="3344" y="47874"/>
                        </a:cubicBezTo>
                        <a:cubicBezTo>
                          <a:pt x="3404" y="47874"/>
                          <a:pt x="3435" y="47874"/>
                          <a:pt x="3435" y="47843"/>
                        </a:cubicBezTo>
                        <a:cubicBezTo>
                          <a:pt x="4651" y="45898"/>
                          <a:pt x="5471" y="43740"/>
                          <a:pt x="6140" y="41521"/>
                        </a:cubicBezTo>
                        <a:cubicBezTo>
                          <a:pt x="6778" y="39302"/>
                          <a:pt x="6961" y="36992"/>
                          <a:pt x="7113" y="34712"/>
                        </a:cubicBezTo>
                        <a:cubicBezTo>
                          <a:pt x="7265" y="32433"/>
                          <a:pt x="7265" y="30153"/>
                          <a:pt x="7082" y="27873"/>
                        </a:cubicBezTo>
                        <a:cubicBezTo>
                          <a:pt x="6991" y="26962"/>
                          <a:pt x="6900" y="26110"/>
                          <a:pt x="6778" y="25229"/>
                        </a:cubicBezTo>
                        <a:lnTo>
                          <a:pt x="6778" y="25229"/>
                        </a:lnTo>
                        <a:cubicBezTo>
                          <a:pt x="8572" y="29424"/>
                          <a:pt x="10639" y="33497"/>
                          <a:pt x="12918" y="37448"/>
                        </a:cubicBezTo>
                        <a:cubicBezTo>
                          <a:pt x="14347" y="39971"/>
                          <a:pt x="15897" y="42403"/>
                          <a:pt x="17478" y="44804"/>
                        </a:cubicBezTo>
                        <a:cubicBezTo>
                          <a:pt x="17782" y="45716"/>
                          <a:pt x="18085" y="46658"/>
                          <a:pt x="18359" y="47600"/>
                        </a:cubicBezTo>
                        <a:cubicBezTo>
                          <a:pt x="18906" y="49424"/>
                          <a:pt x="19362" y="51278"/>
                          <a:pt x="19727" y="53163"/>
                        </a:cubicBezTo>
                        <a:cubicBezTo>
                          <a:pt x="20122" y="55017"/>
                          <a:pt x="20304" y="56901"/>
                          <a:pt x="20730" y="58786"/>
                        </a:cubicBezTo>
                        <a:cubicBezTo>
                          <a:pt x="21095" y="60640"/>
                          <a:pt x="21490" y="62494"/>
                          <a:pt x="22007" y="64348"/>
                        </a:cubicBezTo>
                        <a:cubicBezTo>
                          <a:pt x="22007" y="64409"/>
                          <a:pt x="22037" y="64409"/>
                          <a:pt x="22098" y="64409"/>
                        </a:cubicBezTo>
                        <a:cubicBezTo>
                          <a:pt x="22098" y="64348"/>
                          <a:pt x="22128" y="64348"/>
                          <a:pt x="22128" y="64318"/>
                        </a:cubicBezTo>
                        <a:cubicBezTo>
                          <a:pt x="22371" y="62372"/>
                          <a:pt x="22310" y="60457"/>
                          <a:pt x="22098" y="58512"/>
                        </a:cubicBezTo>
                        <a:cubicBezTo>
                          <a:pt x="21885" y="56567"/>
                          <a:pt x="21338" y="54713"/>
                          <a:pt x="20791" y="52828"/>
                        </a:cubicBezTo>
                        <a:cubicBezTo>
                          <a:pt x="20274" y="50974"/>
                          <a:pt x="19666" y="49120"/>
                          <a:pt x="18967" y="47327"/>
                        </a:cubicBezTo>
                        <a:cubicBezTo>
                          <a:pt x="18876" y="47083"/>
                          <a:pt x="18754" y="46749"/>
                          <a:pt x="18633" y="46506"/>
                        </a:cubicBezTo>
                        <a:lnTo>
                          <a:pt x="18633" y="46506"/>
                        </a:lnTo>
                        <a:cubicBezTo>
                          <a:pt x="20396" y="48968"/>
                          <a:pt x="22219" y="51400"/>
                          <a:pt x="24134" y="53740"/>
                        </a:cubicBezTo>
                        <a:cubicBezTo>
                          <a:pt x="28359" y="58877"/>
                          <a:pt x="33010" y="63649"/>
                          <a:pt x="38025" y="67935"/>
                        </a:cubicBezTo>
                        <a:cubicBezTo>
                          <a:pt x="38040" y="67950"/>
                          <a:pt x="38055" y="67958"/>
                          <a:pt x="38071" y="67958"/>
                        </a:cubicBezTo>
                        <a:cubicBezTo>
                          <a:pt x="38086" y="67958"/>
                          <a:pt x="38101" y="67950"/>
                          <a:pt x="38116" y="67935"/>
                        </a:cubicBezTo>
                        <a:cubicBezTo>
                          <a:pt x="38177" y="67874"/>
                          <a:pt x="38177" y="67844"/>
                          <a:pt x="38116" y="67813"/>
                        </a:cubicBezTo>
                        <a:cubicBezTo>
                          <a:pt x="34894" y="64895"/>
                          <a:pt x="31855" y="61734"/>
                          <a:pt x="28967" y="58482"/>
                        </a:cubicBezTo>
                        <a:lnTo>
                          <a:pt x="28967" y="58482"/>
                        </a:lnTo>
                        <a:cubicBezTo>
                          <a:pt x="30153" y="59272"/>
                          <a:pt x="31368" y="60002"/>
                          <a:pt x="32645" y="60670"/>
                        </a:cubicBezTo>
                        <a:cubicBezTo>
                          <a:pt x="34469" y="61582"/>
                          <a:pt x="36384" y="62372"/>
                          <a:pt x="38329" y="63041"/>
                        </a:cubicBezTo>
                        <a:cubicBezTo>
                          <a:pt x="40244" y="63679"/>
                          <a:pt x="42220" y="64287"/>
                          <a:pt x="44287" y="64439"/>
                        </a:cubicBezTo>
                        <a:cubicBezTo>
                          <a:pt x="44927" y="64487"/>
                          <a:pt x="45571" y="64514"/>
                          <a:pt x="46215" y="64514"/>
                        </a:cubicBezTo>
                        <a:cubicBezTo>
                          <a:pt x="47618" y="64514"/>
                          <a:pt x="49021" y="64387"/>
                          <a:pt x="50396" y="64075"/>
                        </a:cubicBezTo>
                        <a:cubicBezTo>
                          <a:pt x="50426" y="64075"/>
                          <a:pt x="50426" y="64044"/>
                          <a:pt x="50426" y="64014"/>
                        </a:cubicBezTo>
                        <a:cubicBezTo>
                          <a:pt x="50396" y="64014"/>
                          <a:pt x="50396" y="63983"/>
                          <a:pt x="50366" y="63983"/>
                        </a:cubicBezTo>
                        <a:cubicBezTo>
                          <a:pt x="48360" y="63649"/>
                          <a:pt x="46384" y="63375"/>
                          <a:pt x="44439" y="63041"/>
                        </a:cubicBezTo>
                        <a:cubicBezTo>
                          <a:pt x="42493" y="62676"/>
                          <a:pt x="40518" y="62464"/>
                          <a:pt x="38572" y="61977"/>
                        </a:cubicBezTo>
                        <a:cubicBezTo>
                          <a:pt x="36657" y="61461"/>
                          <a:pt x="34742" y="60853"/>
                          <a:pt x="32919" y="60062"/>
                        </a:cubicBezTo>
                        <a:cubicBezTo>
                          <a:pt x="31338" y="59394"/>
                          <a:pt x="29818" y="58634"/>
                          <a:pt x="28298" y="57752"/>
                        </a:cubicBezTo>
                        <a:cubicBezTo>
                          <a:pt x="27083" y="56293"/>
                          <a:pt x="25867" y="54865"/>
                          <a:pt x="24681" y="53345"/>
                        </a:cubicBezTo>
                        <a:cubicBezTo>
                          <a:pt x="20608" y="48178"/>
                          <a:pt x="16991" y="42676"/>
                          <a:pt x="13952" y="36931"/>
                        </a:cubicBezTo>
                        <a:cubicBezTo>
                          <a:pt x="13769" y="36536"/>
                          <a:pt x="13526" y="36111"/>
                          <a:pt x="13344" y="35746"/>
                        </a:cubicBezTo>
                        <a:lnTo>
                          <a:pt x="13344" y="35746"/>
                        </a:lnTo>
                        <a:cubicBezTo>
                          <a:pt x="14742" y="37235"/>
                          <a:pt x="16262" y="38603"/>
                          <a:pt x="17873" y="39880"/>
                        </a:cubicBezTo>
                        <a:cubicBezTo>
                          <a:pt x="19909" y="41521"/>
                          <a:pt x="22098" y="42950"/>
                          <a:pt x="24377" y="44257"/>
                        </a:cubicBezTo>
                        <a:cubicBezTo>
                          <a:pt x="26657" y="45533"/>
                          <a:pt x="28998" y="46749"/>
                          <a:pt x="31520" y="47509"/>
                        </a:cubicBezTo>
                        <a:cubicBezTo>
                          <a:pt x="34013" y="48269"/>
                          <a:pt x="36596" y="48816"/>
                          <a:pt x="39210" y="48846"/>
                        </a:cubicBezTo>
                        <a:cubicBezTo>
                          <a:pt x="39271" y="48846"/>
                          <a:pt x="39302" y="48816"/>
                          <a:pt x="39302" y="48786"/>
                        </a:cubicBezTo>
                        <a:cubicBezTo>
                          <a:pt x="39302" y="48725"/>
                          <a:pt x="39302" y="48694"/>
                          <a:pt x="39271" y="48694"/>
                        </a:cubicBezTo>
                        <a:cubicBezTo>
                          <a:pt x="36779" y="47874"/>
                          <a:pt x="34347" y="47053"/>
                          <a:pt x="31976" y="46141"/>
                        </a:cubicBezTo>
                        <a:cubicBezTo>
                          <a:pt x="29605" y="45199"/>
                          <a:pt x="27174" y="44378"/>
                          <a:pt x="24894" y="43223"/>
                        </a:cubicBezTo>
                        <a:cubicBezTo>
                          <a:pt x="22584" y="42099"/>
                          <a:pt x="20365" y="40761"/>
                          <a:pt x="18298" y="39272"/>
                        </a:cubicBezTo>
                        <a:cubicBezTo>
                          <a:pt x="16383" y="37934"/>
                          <a:pt x="14590" y="36506"/>
                          <a:pt x="12918" y="34956"/>
                        </a:cubicBezTo>
                        <a:cubicBezTo>
                          <a:pt x="10243" y="29728"/>
                          <a:pt x="7964" y="24348"/>
                          <a:pt x="5897" y="18876"/>
                        </a:cubicBezTo>
                        <a:lnTo>
                          <a:pt x="4255" y="14226"/>
                        </a:lnTo>
                        <a:cubicBezTo>
                          <a:pt x="3921" y="13101"/>
                          <a:pt x="3587" y="12007"/>
                          <a:pt x="3192" y="10852"/>
                        </a:cubicBezTo>
                        <a:lnTo>
                          <a:pt x="3192" y="10852"/>
                        </a:lnTo>
                        <a:cubicBezTo>
                          <a:pt x="4012" y="12037"/>
                          <a:pt x="4833" y="13132"/>
                          <a:pt x="5714" y="14226"/>
                        </a:cubicBezTo>
                        <a:cubicBezTo>
                          <a:pt x="7113" y="15958"/>
                          <a:pt x="8632" y="17569"/>
                          <a:pt x="10243" y="19150"/>
                        </a:cubicBezTo>
                        <a:cubicBezTo>
                          <a:pt x="11824" y="20670"/>
                          <a:pt x="13465" y="22220"/>
                          <a:pt x="15350" y="23436"/>
                        </a:cubicBezTo>
                        <a:cubicBezTo>
                          <a:pt x="17234" y="24651"/>
                          <a:pt x="19210" y="25715"/>
                          <a:pt x="21338" y="26445"/>
                        </a:cubicBezTo>
                        <a:cubicBezTo>
                          <a:pt x="21346" y="26453"/>
                          <a:pt x="21354" y="26457"/>
                          <a:pt x="21362" y="26457"/>
                        </a:cubicBezTo>
                        <a:cubicBezTo>
                          <a:pt x="21382" y="26457"/>
                          <a:pt x="21399" y="26429"/>
                          <a:pt x="21399" y="26384"/>
                        </a:cubicBezTo>
                        <a:cubicBezTo>
                          <a:pt x="21399" y="26354"/>
                          <a:pt x="21399" y="26323"/>
                          <a:pt x="21368" y="26323"/>
                        </a:cubicBezTo>
                        <a:cubicBezTo>
                          <a:pt x="19605" y="24925"/>
                          <a:pt x="17842" y="23618"/>
                          <a:pt x="16110" y="22281"/>
                        </a:cubicBezTo>
                        <a:cubicBezTo>
                          <a:pt x="14408" y="20974"/>
                          <a:pt x="12584" y="19697"/>
                          <a:pt x="10912" y="18299"/>
                        </a:cubicBezTo>
                        <a:cubicBezTo>
                          <a:pt x="9240" y="16901"/>
                          <a:pt x="7690" y="15381"/>
                          <a:pt x="6170" y="13770"/>
                        </a:cubicBezTo>
                        <a:cubicBezTo>
                          <a:pt x="4985" y="12554"/>
                          <a:pt x="3860" y="11277"/>
                          <a:pt x="2796" y="9940"/>
                        </a:cubicBezTo>
                        <a:cubicBezTo>
                          <a:pt x="2736" y="9788"/>
                          <a:pt x="2705" y="9666"/>
                          <a:pt x="2675" y="9575"/>
                        </a:cubicBezTo>
                        <a:lnTo>
                          <a:pt x="1337" y="4803"/>
                        </a:lnTo>
                        <a:cubicBezTo>
                          <a:pt x="912" y="3223"/>
                          <a:pt x="547" y="1612"/>
                          <a:pt x="122" y="31"/>
                        </a:cubicBezTo>
                        <a:cubicBezTo>
                          <a:pt x="122" y="1"/>
                          <a:pt x="91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94" name="Google Shape;2494;p15"/>
                <p:cNvGrpSpPr/>
                <p:nvPr/>
              </p:nvGrpSpPr>
              <p:grpSpPr>
                <a:xfrm rot="10800000">
                  <a:off x="6380176" y="3468497"/>
                  <a:ext cx="901949" cy="1162507"/>
                  <a:chOff x="5037600" y="742850"/>
                  <a:chExt cx="1280450" cy="1650350"/>
                </a:xfrm>
              </p:grpSpPr>
              <p:sp>
                <p:nvSpPr>
                  <p:cNvPr id="2495" name="Google Shape;2495;p15"/>
                  <p:cNvSpPr/>
                  <p:nvPr/>
                </p:nvSpPr>
                <p:spPr>
                  <a:xfrm>
                    <a:off x="5374225" y="2061100"/>
                    <a:ext cx="140600" cy="28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4" h="11405" extrusionOk="0">
                        <a:moveTo>
                          <a:pt x="1824" y="1"/>
                        </a:moveTo>
                        <a:cubicBezTo>
                          <a:pt x="791" y="2037"/>
                          <a:pt x="213" y="4287"/>
                          <a:pt x="61" y="6536"/>
                        </a:cubicBezTo>
                        <a:cubicBezTo>
                          <a:pt x="1" y="7691"/>
                          <a:pt x="61" y="8998"/>
                          <a:pt x="730" y="9971"/>
                        </a:cubicBezTo>
                        <a:cubicBezTo>
                          <a:pt x="1214" y="10794"/>
                          <a:pt x="2122" y="11404"/>
                          <a:pt x="3055" y="11404"/>
                        </a:cubicBezTo>
                        <a:cubicBezTo>
                          <a:pt x="3294" y="11404"/>
                          <a:pt x="3534" y="11364"/>
                          <a:pt x="3770" y="11278"/>
                        </a:cubicBezTo>
                        <a:cubicBezTo>
                          <a:pt x="5016" y="10822"/>
                          <a:pt x="5502" y="9302"/>
                          <a:pt x="5533" y="7965"/>
                        </a:cubicBezTo>
                        <a:cubicBezTo>
                          <a:pt x="5624" y="5259"/>
                          <a:pt x="4408" y="2493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6" name="Google Shape;2496;p15"/>
                  <p:cNvSpPr/>
                  <p:nvPr/>
                </p:nvSpPr>
                <p:spPr>
                  <a:xfrm>
                    <a:off x="5146250" y="1992725"/>
                    <a:ext cx="267525" cy="13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1" h="5503" extrusionOk="0">
                        <a:moveTo>
                          <a:pt x="2862" y="0"/>
                        </a:moveTo>
                        <a:cubicBezTo>
                          <a:pt x="2478" y="0"/>
                          <a:pt x="2098" y="46"/>
                          <a:pt x="1733" y="183"/>
                        </a:cubicBezTo>
                        <a:cubicBezTo>
                          <a:pt x="822" y="517"/>
                          <a:pt x="183" y="1429"/>
                          <a:pt x="122" y="2371"/>
                        </a:cubicBezTo>
                        <a:cubicBezTo>
                          <a:pt x="1" y="3344"/>
                          <a:pt x="487" y="4317"/>
                          <a:pt x="1277" y="4864"/>
                        </a:cubicBezTo>
                        <a:cubicBezTo>
                          <a:pt x="1977" y="5350"/>
                          <a:pt x="2888" y="5502"/>
                          <a:pt x="3770" y="5502"/>
                        </a:cubicBezTo>
                        <a:cubicBezTo>
                          <a:pt x="3809" y="5502"/>
                          <a:pt x="3849" y="5503"/>
                          <a:pt x="3888" y="5503"/>
                        </a:cubicBezTo>
                        <a:cubicBezTo>
                          <a:pt x="6372" y="5503"/>
                          <a:pt x="8845" y="4564"/>
                          <a:pt x="10700" y="2918"/>
                        </a:cubicBezTo>
                        <a:cubicBezTo>
                          <a:pt x="8420" y="1459"/>
                          <a:pt x="6262" y="547"/>
                          <a:pt x="4013" y="92"/>
                        </a:cubicBezTo>
                        <a:cubicBezTo>
                          <a:pt x="3633" y="46"/>
                          <a:pt x="3246" y="0"/>
                          <a:pt x="286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7" name="Google Shape;2497;p15"/>
                  <p:cNvSpPr/>
                  <p:nvPr/>
                </p:nvSpPr>
                <p:spPr>
                  <a:xfrm>
                    <a:off x="5530775" y="1934200"/>
                    <a:ext cx="154275" cy="32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1" h="12858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334" y="3892"/>
                          <a:pt x="730" y="7843"/>
                          <a:pt x="2401" y="11338"/>
                        </a:cubicBezTo>
                        <a:cubicBezTo>
                          <a:pt x="2705" y="11977"/>
                          <a:pt x="3131" y="12676"/>
                          <a:pt x="3830" y="12828"/>
                        </a:cubicBezTo>
                        <a:cubicBezTo>
                          <a:pt x="3922" y="12848"/>
                          <a:pt x="4014" y="12857"/>
                          <a:pt x="4105" y="12857"/>
                        </a:cubicBezTo>
                        <a:cubicBezTo>
                          <a:pt x="4701" y="12857"/>
                          <a:pt x="5250" y="12448"/>
                          <a:pt x="5593" y="11946"/>
                        </a:cubicBezTo>
                        <a:cubicBezTo>
                          <a:pt x="6049" y="11247"/>
                          <a:pt x="6170" y="10396"/>
                          <a:pt x="6049" y="9545"/>
                        </a:cubicBezTo>
                        <a:cubicBezTo>
                          <a:pt x="5927" y="8724"/>
                          <a:pt x="5623" y="7965"/>
                          <a:pt x="5289" y="7205"/>
                        </a:cubicBezTo>
                        <a:cubicBezTo>
                          <a:pt x="4103" y="4682"/>
                          <a:pt x="2493" y="231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8" name="Google Shape;2498;p15"/>
                  <p:cNvSpPr/>
                  <p:nvPr/>
                </p:nvSpPr>
                <p:spPr>
                  <a:xfrm>
                    <a:off x="5178175" y="1835325"/>
                    <a:ext cx="357925" cy="14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17" h="5654" extrusionOk="0">
                        <a:moveTo>
                          <a:pt x="3371" y="1"/>
                        </a:moveTo>
                        <a:cubicBezTo>
                          <a:pt x="3149" y="1"/>
                          <a:pt x="2927" y="12"/>
                          <a:pt x="2706" y="35"/>
                        </a:cubicBezTo>
                        <a:cubicBezTo>
                          <a:pt x="2067" y="126"/>
                          <a:pt x="1399" y="308"/>
                          <a:pt x="882" y="734"/>
                        </a:cubicBezTo>
                        <a:cubicBezTo>
                          <a:pt x="365" y="1159"/>
                          <a:pt x="0" y="1798"/>
                          <a:pt x="92" y="2436"/>
                        </a:cubicBezTo>
                        <a:cubicBezTo>
                          <a:pt x="152" y="3409"/>
                          <a:pt x="1034" y="4047"/>
                          <a:pt x="1885" y="4473"/>
                        </a:cubicBezTo>
                        <a:cubicBezTo>
                          <a:pt x="3510" y="5312"/>
                          <a:pt x="5340" y="5653"/>
                          <a:pt x="7216" y="5653"/>
                        </a:cubicBezTo>
                        <a:cubicBezTo>
                          <a:pt x="7515" y="5653"/>
                          <a:pt x="7815" y="5644"/>
                          <a:pt x="8116" y="5628"/>
                        </a:cubicBezTo>
                        <a:cubicBezTo>
                          <a:pt x="10274" y="5506"/>
                          <a:pt x="12341" y="4868"/>
                          <a:pt x="14317" y="3986"/>
                        </a:cubicBezTo>
                        <a:cubicBezTo>
                          <a:pt x="12037" y="2527"/>
                          <a:pt x="9970" y="1767"/>
                          <a:pt x="7873" y="1038"/>
                        </a:cubicBezTo>
                        <a:cubicBezTo>
                          <a:pt x="6415" y="508"/>
                          <a:pt x="4888" y="1"/>
                          <a:pt x="33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9" name="Google Shape;2499;p15"/>
                  <p:cNvSpPr/>
                  <p:nvPr/>
                </p:nvSpPr>
                <p:spPr>
                  <a:xfrm>
                    <a:off x="5631075" y="1804275"/>
                    <a:ext cx="212025" cy="30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1" h="12012" extrusionOk="0">
                        <a:moveTo>
                          <a:pt x="0" y="0"/>
                        </a:moveTo>
                        <a:cubicBezTo>
                          <a:pt x="578" y="3769"/>
                          <a:pt x="1763" y="7538"/>
                          <a:pt x="4195" y="10456"/>
                        </a:cubicBezTo>
                        <a:cubicBezTo>
                          <a:pt x="4620" y="10943"/>
                          <a:pt x="5076" y="11429"/>
                          <a:pt x="5624" y="11733"/>
                        </a:cubicBezTo>
                        <a:cubicBezTo>
                          <a:pt x="5955" y="11907"/>
                          <a:pt x="6336" y="12012"/>
                          <a:pt x="6710" y="12012"/>
                        </a:cubicBezTo>
                        <a:cubicBezTo>
                          <a:pt x="6988" y="12012"/>
                          <a:pt x="7262" y="11954"/>
                          <a:pt x="7508" y="11824"/>
                        </a:cubicBezTo>
                        <a:cubicBezTo>
                          <a:pt x="8055" y="11520"/>
                          <a:pt x="8420" y="10821"/>
                          <a:pt x="8450" y="10183"/>
                        </a:cubicBezTo>
                        <a:cubicBezTo>
                          <a:pt x="8481" y="9544"/>
                          <a:pt x="8329" y="8876"/>
                          <a:pt x="8116" y="8268"/>
                        </a:cubicBezTo>
                        <a:cubicBezTo>
                          <a:pt x="6779" y="4803"/>
                          <a:pt x="3891" y="218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0" name="Google Shape;2500;p15"/>
                  <p:cNvSpPr/>
                  <p:nvPr/>
                </p:nvSpPr>
                <p:spPr>
                  <a:xfrm>
                    <a:off x="5310400" y="1690475"/>
                    <a:ext cx="322975" cy="14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9" h="5673" extrusionOk="0">
                        <a:moveTo>
                          <a:pt x="2930" y="1"/>
                        </a:moveTo>
                        <a:cubicBezTo>
                          <a:pt x="2462" y="1"/>
                          <a:pt x="1991" y="54"/>
                          <a:pt x="1551" y="175"/>
                        </a:cubicBezTo>
                        <a:cubicBezTo>
                          <a:pt x="1095" y="327"/>
                          <a:pt x="639" y="601"/>
                          <a:pt x="395" y="1026"/>
                        </a:cubicBezTo>
                        <a:cubicBezTo>
                          <a:pt x="0" y="1634"/>
                          <a:pt x="183" y="2394"/>
                          <a:pt x="608" y="2972"/>
                        </a:cubicBezTo>
                        <a:cubicBezTo>
                          <a:pt x="1034" y="3519"/>
                          <a:pt x="1672" y="3884"/>
                          <a:pt x="2280" y="4187"/>
                        </a:cubicBezTo>
                        <a:cubicBezTo>
                          <a:pt x="3952" y="4978"/>
                          <a:pt x="5745" y="5555"/>
                          <a:pt x="7569" y="5646"/>
                        </a:cubicBezTo>
                        <a:cubicBezTo>
                          <a:pt x="7827" y="5663"/>
                          <a:pt x="8086" y="5672"/>
                          <a:pt x="8344" y="5672"/>
                        </a:cubicBezTo>
                        <a:cubicBezTo>
                          <a:pt x="9936" y="5672"/>
                          <a:pt x="11506" y="5341"/>
                          <a:pt x="12918" y="4583"/>
                        </a:cubicBezTo>
                        <a:cubicBezTo>
                          <a:pt x="11247" y="2850"/>
                          <a:pt x="9028" y="1908"/>
                          <a:pt x="6931" y="1057"/>
                        </a:cubicBezTo>
                        <a:cubicBezTo>
                          <a:pt x="6079" y="722"/>
                          <a:pt x="5198" y="327"/>
                          <a:pt x="4286" y="145"/>
                        </a:cubicBezTo>
                        <a:cubicBezTo>
                          <a:pt x="3861" y="54"/>
                          <a:pt x="3397" y="1"/>
                          <a:pt x="293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1" name="Google Shape;2501;p15"/>
                  <p:cNvSpPr/>
                  <p:nvPr/>
                </p:nvSpPr>
                <p:spPr>
                  <a:xfrm>
                    <a:off x="5693375" y="1715350"/>
                    <a:ext cx="266000" cy="2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40" h="9372" extrusionOk="0">
                        <a:moveTo>
                          <a:pt x="1" y="1"/>
                        </a:moveTo>
                        <a:cubicBezTo>
                          <a:pt x="791" y="1916"/>
                          <a:pt x="1703" y="3831"/>
                          <a:pt x="2980" y="5503"/>
                        </a:cubicBezTo>
                        <a:cubicBezTo>
                          <a:pt x="4287" y="7174"/>
                          <a:pt x="5958" y="8542"/>
                          <a:pt x="7964" y="9180"/>
                        </a:cubicBezTo>
                        <a:cubicBezTo>
                          <a:pt x="8281" y="9286"/>
                          <a:pt x="8618" y="9371"/>
                          <a:pt x="8946" y="9371"/>
                        </a:cubicBezTo>
                        <a:cubicBezTo>
                          <a:pt x="9185" y="9371"/>
                          <a:pt x="9419" y="9326"/>
                          <a:pt x="9636" y="9211"/>
                        </a:cubicBezTo>
                        <a:cubicBezTo>
                          <a:pt x="10366" y="8876"/>
                          <a:pt x="10639" y="7965"/>
                          <a:pt x="10426" y="7205"/>
                        </a:cubicBezTo>
                        <a:cubicBezTo>
                          <a:pt x="10244" y="6445"/>
                          <a:pt x="9727" y="5837"/>
                          <a:pt x="9180" y="5290"/>
                        </a:cubicBezTo>
                        <a:cubicBezTo>
                          <a:pt x="6870" y="3101"/>
                          <a:pt x="3952" y="167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2" name="Google Shape;2502;p15"/>
                  <p:cNvSpPr/>
                  <p:nvPr/>
                </p:nvSpPr>
                <p:spPr>
                  <a:xfrm>
                    <a:off x="5420575" y="1564075"/>
                    <a:ext cx="273600" cy="15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4" h="6179" extrusionOk="0">
                        <a:moveTo>
                          <a:pt x="1817" y="1"/>
                        </a:moveTo>
                        <a:cubicBezTo>
                          <a:pt x="1779" y="1"/>
                          <a:pt x="1741" y="2"/>
                          <a:pt x="1703" y="3"/>
                        </a:cubicBezTo>
                        <a:cubicBezTo>
                          <a:pt x="1065" y="34"/>
                          <a:pt x="396" y="368"/>
                          <a:pt x="183" y="1037"/>
                        </a:cubicBezTo>
                        <a:cubicBezTo>
                          <a:pt x="1" y="1797"/>
                          <a:pt x="548" y="2556"/>
                          <a:pt x="1095" y="3073"/>
                        </a:cubicBezTo>
                        <a:cubicBezTo>
                          <a:pt x="3166" y="5046"/>
                          <a:pt x="6058" y="6179"/>
                          <a:pt x="8943" y="6179"/>
                        </a:cubicBezTo>
                        <a:cubicBezTo>
                          <a:pt x="9613" y="6179"/>
                          <a:pt x="10284" y="6117"/>
                          <a:pt x="10943" y="5991"/>
                        </a:cubicBezTo>
                        <a:cubicBezTo>
                          <a:pt x="9180" y="3256"/>
                          <a:pt x="6414" y="1736"/>
                          <a:pt x="3618" y="490"/>
                        </a:cubicBezTo>
                        <a:cubicBezTo>
                          <a:pt x="3045" y="232"/>
                          <a:pt x="2444" y="1"/>
                          <a:pt x="181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3" name="Google Shape;2503;p15"/>
                  <p:cNvSpPr/>
                  <p:nvPr/>
                </p:nvSpPr>
                <p:spPr>
                  <a:xfrm>
                    <a:off x="5777725" y="1584875"/>
                    <a:ext cx="294875" cy="19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5" h="7717" extrusionOk="0">
                        <a:moveTo>
                          <a:pt x="1316" y="0"/>
                        </a:moveTo>
                        <a:cubicBezTo>
                          <a:pt x="890" y="0"/>
                          <a:pt x="452" y="18"/>
                          <a:pt x="1" y="53"/>
                        </a:cubicBezTo>
                        <a:cubicBezTo>
                          <a:pt x="913" y="2272"/>
                          <a:pt x="2919" y="3883"/>
                          <a:pt x="4834" y="5372"/>
                        </a:cubicBezTo>
                        <a:cubicBezTo>
                          <a:pt x="6080" y="6345"/>
                          <a:pt x="7417" y="7348"/>
                          <a:pt x="8967" y="7652"/>
                        </a:cubicBezTo>
                        <a:cubicBezTo>
                          <a:pt x="9181" y="7694"/>
                          <a:pt x="9404" y="7717"/>
                          <a:pt x="9628" y="7717"/>
                        </a:cubicBezTo>
                        <a:cubicBezTo>
                          <a:pt x="10360" y="7717"/>
                          <a:pt x="11094" y="7474"/>
                          <a:pt x="11490" y="6892"/>
                        </a:cubicBezTo>
                        <a:cubicBezTo>
                          <a:pt x="11794" y="6345"/>
                          <a:pt x="11794" y="5676"/>
                          <a:pt x="11521" y="5129"/>
                        </a:cubicBezTo>
                        <a:cubicBezTo>
                          <a:pt x="11277" y="4551"/>
                          <a:pt x="10882" y="4095"/>
                          <a:pt x="10426" y="3700"/>
                        </a:cubicBezTo>
                        <a:cubicBezTo>
                          <a:pt x="8229" y="1503"/>
                          <a:pt x="5312" y="0"/>
                          <a:pt x="13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4" name="Google Shape;2504;p15"/>
                  <p:cNvSpPr/>
                  <p:nvPr/>
                </p:nvSpPr>
                <p:spPr>
                  <a:xfrm>
                    <a:off x="5435775" y="1398300"/>
                    <a:ext cx="340450" cy="18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8" h="7500" extrusionOk="0">
                        <a:moveTo>
                          <a:pt x="3327" y="1"/>
                        </a:moveTo>
                        <a:cubicBezTo>
                          <a:pt x="3040" y="1"/>
                          <a:pt x="2751" y="23"/>
                          <a:pt x="2463" y="69"/>
                        </a:cubicBezTo>
                        <a:cubicBezTo>
                          <a:pt x="1338" y="251"/>
                          <a:pt x="153" y="981"/>
                          <a:pt x="92" y="2105"/>
                        </a:cubicBezTo>
                        <a:cubicBezTo>
                          <a:pt x="1" y="3139"/>
                          <a:pt x="912" y="3929"/>
                          <a:pt x="1733" y="4507"/>
                        </a:cubicBezTo>
                        <a:cubicBezTo>
                          <a:pt x="4662" y="6459"/>
                          <a:pt x="8199" y="7500"/>
                          <a:pt x="11701" y="7500"/>
                        </a:cubicBezTo>
                        <a:cubicBezTo>
                          <a:pt x="12343" y="7500"/>
                          <a:pt x="12983" y="7465"/>
                          <a:pt x="13618" y="7394"/>
                        </a:cubicBezTo>
                        <a:cubicBezTo>
                          <a:pt x="12098" y="5570"/>
                          <a:pt x="10578" y="3777"/>
                          <a:pt x="8815" y="2288"/>
                        </a:cubicBezTo>
                        <a:cubicBezTo>
                          <a:pt x="7249" y="1040"/>
                          <a:pt x="5312" y="1"/>
                          <a:pt x="33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5" name="Google Shape;2505;p15"/>
                  <p:cNvSpPr/>
                  <p:nvPr/>
                </p:nvSpPr>
                <p:spPr>
                  <a:xfrm>
                    <a:off x="5860550" y="1426400"/>
                    <a:ext cx="346550" cy="2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62" h="8710" extrusionOk="0">
                        <a:moveTo>
                          <a:pt x="3307" y="0"/>
                        </a:moveTo>
                        <a:cubicBezTo>
                          <a:pt x="2253" y="0"/>
                          <a:pt x="1148" y="129"/>
                          <a:pt x="1" y="404"/>
                        </a:cubicBezTo>
                        <a:cubicBezTo>
                          <a:pt x="1125" y="2228"/>
                          <a:pt x="2432" y="3990"/>
                          <a:pt x="4013" y="5480"/>
                        </a:cubicBezTo>
                        <a:cubicBezTo>
                          <a:pt x="5624" y="6939"/>
                          <a:pt x="7509" y="8124"/>
                          <a:pt x="9606" y="8580"/>
                        </a:cubicBezTo>
                        <a:cubicBezTo>
                          <a:pt x="9968" y="8663"/>
                          <a:pt x="10358" y="8709"/>
                          <a:pt x="10745" y="8709"/>
                        </a:cubicBezTo>
                        <a:cubicBezTo>
                          <a:pt x="11786" y="8709"/>
                          <a:pt x="12810" y="8372"/>
                          <a:pt x="13253" y="7486"/>
                        </a:cubicBezTo>
                        <a:cubicBezTo>
                          <a:pt x="13861" y="6270"/>
                          <a:pt x="13071" y="4811"/>
                          <a:pt x="12129" y="3838"/>
                        </a:cubicBezTo>
                        <a:cubicBezTo>
                          <a:pt x="9941" y="1510"/>
                          <a:pt x="6916" y="0"/>
                          <a:pt x="330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6" name="Google Shape;2506;p15"/>
                  <p:cNvSpPr/>
                  <p:nvPr/>
                </p:nvSpPr>
                <p:spPr>
                  <a:xfrm>
                    <a:off x="5943375" y="1246900"/>
                    <a:ext cx="374675" cy="1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7" h="7946" extrusionOk="0">
                        <a:moveTo>
                          <a:pt x="4583" y="0"/>
                        </a:moveTo>
                        <a:cubicBezTo>
                          <a:pt x="3215" y="0"/>
                          <a:pt x="1718" y="137"/>
                          <a:pt x="1" y="380"/>
                        </a:cubicBezTo>
                        <a:cubicBezTo>
                          <a:pt x="2463" y="4392"/>
                          <a:pt x="6779" y="7219"/>
                          <a:pt x="11491" y="7888"/>
                        </a:cubicBezTo>
                        <a:cubicBezTo>
                          <a:pt x="11761" y="7923"/>
                          <a:pt x="12046" y="7946"/>
                          <a:pt x="12331" y="7946"/>
                        </a:cubicBezTo>
                        <a:cubicBezTo>
                          <a:pt x="13266" y="7946"/>
                          <a:pt x="14202" y="7707"/>
                          <a:pt x="14621" y="6915"/>
                        </a:cubicBezTo>
                        <a:cubicBezTo>
                          <a:pt x="14986" y="6186"/>
                          <a:pt x="14743" y="5274"/>
                          <a:pt x="14317" y="4605"/>
                        </a:cubicBezTo>
                        <a:cubicBezTo>
                          <a:pt x="13101" y="2417"/>
                          <a:pt x="10791" y="1049"/>
                          <a:pt x="8390" y="441"/>
                        </a:cubicBezTo>
                        <a:cubicBezTo>
                          <a:pt x="7190" y="137"/>
                          <a:pt x="5951" y="0"/>
                          <a:pt x="45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7" name="Google Shape;2507;p15"/>
                  <p:cNvSpPr/>
                  <p:nvPr/>
                </p:nvSpPr>
                <p:spPr>
                  <a:xfrm>
                    <a:off x="5593825" y="1062325"/>
                    <a:ext cx="354150" cy="20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66" h="8124" extrusionOk="0">
                        <a:moveTo>
                          <a:pt x="3991" y="1"/>
                        </a:moveTo>
                        <a:cubicBezTo>
                          <a:pt x="3411" y="1"/>
                          <a:pt x="2834" y="83"/>
                          <a:pt x="2281" y="286"/>
                        </a:cubicBezTo>
                        <a:cubicBezTo>
                          <a:pt x="1004" y="742"/>
                          <a:pt x="1" y="1897"/>
                          <a:pt x="31" y="3234"/>
                        </a:cubicBezTo>
                        <a:cubicBezTo>
                          <a:pt x="92" y="4875"/>
                          <a:pt x="1673" y="6030"/>
                          <a:pt x="3192" y="6699"/>
                        </a:cubicBezTo>
                        <a:cubicBezTo>
                          <a:pt x="5320" y="7649"/>
                          <a:pt x="7662" y="8124"/>
                          <a:pt x="10002" y="8124"/>
                        </a:cubicBezTo>
                        <a:cubicBezTo>
                          <a:pt x="11405" y="8124"/>
                          <a:pt x="12809" y="7953"/>
                          <a:pt x="14165" y="7611"/>
                        </a:cubicBezTo>
                        <a:cubicBezTo>
                          <a:pt x="12463" y="3690"/>
                          <a:pt x="9515" y="1289"/>
                          <a:pt x="6141" y="316"/>
                        </a:cubicBezTo>
                        <a:cubicBezTo>
                          <a:pt x="5448" y="130"/>
                          <a:pt x="4717" y="1"/>
                          <a:pt x="39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8" name="Google Shape;2508;p15"/>
                  <p:cNvSpPr/>
                  <p:nvPr/>
                </p:nvSpPr>
                <p:spPr>
                  <a:xfrm>
                    <a:off x="5204575" y="742850"/>
                    <a:ext cx="918500" cy="154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40" h="61897" extrusionOk="0">
                        <a:moveTo>
                          <a:pt x="36255" y="1"/>
                        </a:moveTo>
                        <a:cubicBezTo>
                          <a:pt x="35890" y="1"/>
                          <a:pt x="35415" y="534"/>
                          <a:pt x="35207" y="1454"/>
                        </a:cubicBezTo>
                        <a:cubicBezTo>
                          <a:pt x="32349" y="13612"/>
                          <a:pt x="27304" y="25223"/>
                          <a:pt x="20647" y="35770"/>
                        </a:cubicBezTo>
                        <a:cubicBezTo>
                          <a:pt x="17790" y="40330"/>
                          <a:pt x="14264" y="44889"/>
                          <a:pt x="10616" y="49205"/>
                        </a:cubicBezTo>
                        <a:cubicBezTo>
                          <a:pt x="6969" y="53582"/>
                          <a:pt x="3261" y="57746"/>
                          <a:pt x="69" y="61789"/>
                        </a:cubicBezTo>
                        <a:cubicBezTo>
                          <a:pt x="1" y="61857"/>
                          <a:pt x="19" y="61897"/>
                          <a:pt x="69" y="61897"/>
                        </a:cubicBezTo>
                        <a:cubicBezTo>
                          <a:pt x="109" y="61897"/>
                          <a:pt x="168" y="61873"/>
                          <a:pt x="221" y="61819"/>
                        </a:cubicBezTo>
                        <a:cubicBezTo>
                          <a:pt x="9127" y="53673"/>
                          <a:pt x="16939" y="44311"/>
                          <a:pt x="23261" y="33977"/>
                        </a:cubicBezTo>
                        <a:cubicBezTo>
                          <a:pt x="26696" y="28384"/>
                          <a:pt x="29644" y="22548"/>
                          <a:pt x="32137" y="16469"/>
                        </a:cubicBezTo>
                        <a:cubicBezTo>
                          <a:pt x="32744" y="14858"/>
                          <a:pt x="33383" y="13308"/>
                          <a:pt x="33900" y="11667"/>
                        </a:cubicBezTo>
                        <a:lnTo>
                          <a:pt x="34751" y="9296"/>
                        </a:lnTo>
                        <a:cubicBezTo>
                          <a:pt x="35024" y="8475"/>
                          <a:pt x="35237" y="7654"/>
                          <a:pt x="35511" y="6864"/>
                        </a:cubicBezTo>
                        <a:cubicBezTo>
                          <a:pt x="36149" y="4888"/>
                          <a:pt x="36726" y="2852"/>
                          <a:pt x="36726" y="967"/>
                        </a:cubicBezTo>
                        <a:cubicBezTo>
                          <a:pt x="36739" y="302"/>
                          <a:pt x="36529" y="1"/>
                          <a:pt x="362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9" name="Google Shape;2509;p15"/>
                  <p:cNvSpPr/>
                  <p:nvPr/>
                </p:nvSpPr>
                <p:spPr>
                  <a:xfrm>
                    <a:off x="5037600" y="2187250"/>
                    <a:ext cx="262175" cy="20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7" h="8238" extrusionOk="0">
                        <a:moveTo>
                          <a:pt x="10487" y="1"/>
                        </a:moveTo>
                        <a:lnTo>
                          <a:pt x="10487" y="1"/>
                        </a:lnTo>
                        <a:cubicBezTo>
                          <a:pt x="7143" y="517"/>
                          <a:pt x="4681" y="1581"/>
                          <a:pt x="2523" y="3040"/>
                        </a:cubicBezTo>
                        <a:cubicBezTo>
                          <a:pt x="1763" y="3526"/>
                          <a:pt x="1034" y="4104"/>
                          <a:pt x="578" y="4864"/>
                        </a:cubicBezTo>
                        <a:cubicBezTo>
                          <a:pt x="122" y="5624"/>
                          <a:pt x="0" y="6627"/>
                          <a:pt x="547" y="7356"/>
                        </a:cubicBezTo>
                        <a:cubicBezTo>
                          <a:pt x="943" y="7934"/>
                          <a:pt x="1702" y="8238"/>
                          <a:pt x="2432" y="8238"/>
                        </a:cubicBezTo>
                        <a:cubicBezTo>
                          <a:pt x="3161" y="8238"/>
                          <a:pt x="3891" y="7964"/>
                          <a:pt x="4529" y="7660"/>
                        </a:cubicBezTo>
                        <a:cubicBezTo>
                          <a:pt x="7538" y="6201"/>
                          <a:pt x="9818" y="3253"/>
                          <a:pt x="104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0" name="Google Shape;2510;p15"/>
                <p:cNvGrpSpPr/>
                <p:nvPr/>
              </p:nvGrpSpPr>
              <p:grpSpPr>
                <a:xfrm>
                  <a:off x="6916683" y="4259327"/>
                  <a:ext cx="1153367" cy="618833"/>
                  <a:chOff x="6916683" y="4259327"/>
                  <a:chExt cx="1153367" cy="618833"/>
                </a:xfrm>
              </p:grpSpPr>
              <p:sp>
                <p:nvSpPr>
                  <p:cNvPr id="2511" name="Google Shape;2511;p15"/>
                  <p:cNvSpPr/>
                  <p:nvPr/>
                </p:nvSpPr>
                <p:spPr>
                  <a:xfrm rot="10800000">
                    <a:off x="7028929" y="4259327"/>
                    <a:ext cx="1041121" cy="618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21" h="35141" extrusionOk="0">
                        <a:moveTo>
                          <a:pt x="33338" y="0"/>
                        </a:moveTo>
                        <a:cubicBezTo>
                          <a:pt x="32644" y="0"/>
                          <a:pt x="31955" y="66"/>
                          <a:pt x="31278" y="230"/>
                        </a:cubicBezTo>
                        <a:cubicBezTo>
                          <a:pt x="29363" y="686"/>
                          <a:pt x="27570" y="2023"/>
                          <a:pt x="27114" y="3908"/>
                        </a:cubicBezTo>
                        <a:cubicBezTo>
                          <a:pt x="26793" y="5460"/>
                          <a:pt x="27652" y="7212"/>
                          <a:pt x="29024" y="7820"/>
                        </a:cubicBezTo>
                        <a:lnTo>
                          <a:pt x="29024" y="7820"/>
                        </a:lnTo>
                        <a:cubicBezTo>
                          <a:pt x="27138" y="7452"/>
                          <a:pt x="25219" y="7267"/>
                          <a:pt x="23301" y="7267"/>
                        </a:cubicBezTo>
                        <a:cubicBezTo>
                          <a:pt x="20747" y="7267"/>
                          <a:pt x="18193" y="7595"/>
                          <a:pt x="15715" y="8254"/>
                        </a:cubicBezTo>
                        <a:cubicBezTo>
                          <a:pt x="13861" y="8741"/>
                          <a:pt x="11855" y="9531"/>
                          <a:pt x="10913" y="11203"/>
                        </a:cubicBezTo>
                        <a:cubicBezTo>
                          <a:pt x="9492" y="13689"/>
                          <a:pt x="11617" y="17242"/>
                          <a:pt x="14395" y="17370"/>
                        </a:cubicBezTo>
                        <a:lnTo>
                          <a:pt x="14395" y="17370"/>
                        </a:lnTo>
                        <a:cubicBezTo>
                          <a:pt x="14367" y="17370"/>
                          <a:pt x="14338" y="17370"/>
                          <a:pt x="14310" y="17370"/>
                        </a:cubicBezTo>
                        <a:cubicBezTo>
                          <a:pt x="9794" y="17370"/>
                          <a:pt x="5309" y="19303"/>
                          <a:pt x="2189" y="22601"/>
                        </a:cubicBezTo>
                        <a:cubicBezTo>
                          <a:pt x="1034" y="23847"/>
                          <a:pt x="1" y="25762"/>
                          <a:pt x="973" y="27191"/>
                        </a:cubicBezTo>
                        <a:cubicBezTo>
                          <a:pt x="1703" y="28316"/>
                          <a:pt x="3223" y="28498"/>
                          <a:pt x="4530" y="28498"/>
                        </a:cubicBezTo>
                        <a:cubicBezTo>
                          <a:pt x="4935" y="28509"/>
                          <a:pt x="5340" y="28515"/>
                          <a:pt x="5744" y="28515"/>
                        </a:cubicBezTo>
                        <a:cubicBezTo>
                          <a:pt x="9746" y="28515"/>
                          <a:pt x="13738" y="27975"/>
                          <a:pt x="17630" y="27009"/>
                        </a:cubicBezTo>
                        <a:lnTo>
                          <a:pt x="17630" y="27009"/>
                        </a:lnTo>
                        <a:cubicBezTo>
                          <a:pt x="16141" y="27708"/>
                          <a:pt x="14591" y="28407"/>
                          <a:pt x="13527" y="29683"/>
                        </a:cubicBezTo>
                        <a:cubicBezTo>
                          <a:pt x="12493" y="30960"/>
                          <a:pt x="12189" y="32966"/>
                          <a:pt x="13284" y="34182"/>
                        </a:cubicBezTo>
                        <a:cubicBezTo>
                          <a:pt x="13916" y="34882"/>
                          <a:pt x="14763" y="35141"/>
                          <a:pt x="15680" y="35141"/>
                        </a:cubicBezTo>
                        <a:cubicBezTo>
                          <a:pt x="16833" y="35141"/>
                          <a:pt x="18096" y="34730"/>
                          <a:pt x="19180" y="34273"/>
                        </a:cubicBezTo>
                        <a:cubicBezTo>
                          <a:pt x="24621" y="31963"/>
                          <a:pt x="29849" y="29136"/>
                          <a:pt x="34804" y="25914"/>
                        </a:cubicBezTo>
                        <a:lnTo>
                          <a:pt x="34804" y="25914"/>
                        </a:lnTo>
                        <a:cubicBezTo>
                          <a:pt x="33770" y="26796"/>
                          <a:pt x="32707" y="27708"/>
                          <a:pt x="32068" y="28863"/>
                        </a:cubicBezTo>
                        <a:cubicBezTo>
                          <a:pt x="31430" y="30078"/>
                          <a:pt x="31308" y="31659"/>
                          <a:pt x="32129" y="32723"/>
                        </a:cubicBezTo>
                        <a:cubicBezTo>
                          <a:pt x="32764" y="33546"/>
                          <a:pt x="33722" y="33861"/>
                          <a:pt x="34771" y="33861"/>
                        </a:cubicBezTo>
                        <a:cubicBezTo>
                          <a:pt x="35930" y="33861"/>
                          <a:pt x="37200" y="33477"/>
                          <a:pt x="38269" y="32966"/>
                        </a:cubicBezTo>
                        <a:cubicBezTo>
                          <a:pt x="47084" y="28802"/>
                          <a:pt x="52707" y="20109"/>
                          <a:pt x="59120" y="9166"/>
                        </a:cubicBezTo>
                        <a:cubicBezTo>
                          <a:pt x="52403" y="4881"/>
                          <a:pt x="44834" y="1993"/>
                          <a:pt x="37053" y="443"/>
                        </a:cubicBezTo>
                        <a:cubicBezTo>
                          <a:pt x="35826" y="209"/>
                          <a:pt x="34575" y="0"/>
                          <a:pt x="33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2" name="Google Shape;2512;p15"/>
                  <p:cNvSpPr/>
                  <p:nvPr/>
                </p:nvSpPr>
                <p:spPr>
                  <a:xfrm rot="10800000">
                    <a:off x="6916683" y="4448969"/>
                    <a:ext cx="1097050" cy="285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97" h="16223" extrusionOk="0">
                        <a:moveTo>
                          <a:pt x="59611" y="0"/>
                        </a:moveTo>
                        <a:cubicBezTo>
                          <a:pt x="58683" y="0"/>
                          <a:pt x="57350" y="85"/>
                          <a:pt x="55618" y="288"/>
                        </a:cubicBezTo>
                        <a:cubicBezTo>
                          <a:pt x="36895" y="2567"/>
                          <a:pt x="17989" y="8160"/>
                          <a:pt x="815" y="15790"/>
                        </a:cubicBezTo>
                        <a:cubicBezTo>
                          <a:pt x="221" y="16060"/>
                          <a:pt x="0" y="16223"/>
                          <a:pt x="133" y="16223"/>
                        </a:cubicBezTo>
                        <a:cubicBezTo>
                          <a:pt x="225" y="16223"/>
                          <a:pt x="485" y="16145"/>
                          <a:pt x="906" y="15972"/>
                        </a:cubicBezTo>
                        <a:cubicBezTo>
                          <a:pt x="9235" y="12476"/>
                          <a:pt x="18900" y="9315"/>
                          <a:pt x="28718" y="6884"/>
                        </a:cubicBezTo>
                        <a:cubicBezTo>
                          <a:pt x="38506" y="4422"/>
                          <a:pt x="48445" y="2689"/>
                          <a:pt x="57260" y="1321"/>
                        </a:cubicBezTo>
                        <a:cubicBezTo>
                          <a:pt x="61576" y="711"/>
                          <a:pt x="62297" y="0"/>
                          <a:pt x="5961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3" name="Google Shape;2513;p15"/>
                  <p:cNvSpPr/>
                  <p:nvPr/>
                </p:nvSpPr>
                <p:spPr>
                  <a:xfrm rot="10800000">
                    <a:off x="7400007" y="4407726"/>
                    <a:ext cx="297186" cy="251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4255" extrusionOk="0">
                        <a:moveTo>
                          <a:pt x="16385" y="0"/>
                        </a:moveTo>
                        <a:cubicBezTo>
                          <a:pt x="16056" y="0"/>
                          <a:pt x="15486" y="262"/>
                          <a:pt x="14756" y="872"/>
                        </a:cubicBezTo>
                        <a:cubicBezTo>
                          <a:pt x="9862" y="5036"/>
                          <a:pt x="5029" y="9686"/>
                          <a:pt x="226" y="13972"/>
                        </a:cubicBezTo>
                        <a:cubicBezTo>
                          <a:pt x="36" y="14143"/>
                          <a:pt x="1" y="14255"/>
                          <a:pt x="75" y="14255"/>
                        </a:cubicBezTo>
                        <a:cubicBezTo>
                          <a:pt x="120" y="14255"/>
                          <a:pt x="204" y="14215"/>
                          <a:pt x="318" y="14124"/>
                        </a:cubicBezTo>
                        <a:cubicBezTo>
                          <a:pt x="5242" y="10294"/>
                          <a:pt x="11716" y="5978"/>
                          <a:pt x="15971" y="1479"/>
                        </a:cubicBezTo>
                        <a:cubicBezTo>
                          <a:pt x="16827" y="587"/>
                          <a:pt x="16876" y="0"/>
                          <a:pt x="16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4" name="Google Shape;2514;p15"/>
                  <p:cNvSpPr/>
                  <p:nvPr/>
                </p:nvSpPr>
                <p:spPr>
                  <a:xfrm rot="10800000">
                    <a:off x="7490769" y="4624241"/>
                    <a:ext cx="286479" cy="49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68" h="2799" extrusionOk="0">
                        <a:moveTo>
                          <a:pt x="5070" y="0"/>
                        </a:moveTo>
                        <a:cubicBezTo>
                          <a:pt x="3457" y="0"/>
                          <a:pt x="1858" y="102"/>
                          <a:pt x="304" y="282"/>
                        </a:cubicBezTo>
                        <a:cubicBezTo>
                          <a:pt x="0" y="312"/>
                          <a:pt x="61" y="464"/>
                          <a:pt x="304" y="464"/>
                        </a:cubicBezTo>
                        <a:cubicBezTo>
                          <a:pt x="412" y="463"/>
                          <a:pt x="520" y="462"/>
                          <a:pt x="628" y="462"/>
                        </a:cubicBezTo>
                        <a:cubicBezTo>
                          <a:pt x="2876" y="462"/>
                          <a:pt x="5282" y="760"/>
                          <a:pt x="7660" y="1224"/>
                        </a:cubicBezTo>
                        <a:cubicBezTo>
                          <a:pt x="10122" y="1711"/>
                          <a:pt x="12554" y="2318"/>
                          <a:pt x="14742" y="2744"/>
                        </a:cubicBezTo>
                        <a:cubicBezTo>
                          <a:pt x="14923" y="2782"/>
                          <a:pt x="15086" y="2799"/>
                          <a:pt x="15229" y="2799"/>
                        </a:cubicBezTo>
                        <a:cubicBezTo>
                          <a:pt x="16239" y="2799"/>
                          <a:pt x="16268" y="1943"/>
                          <a:pt x="14803" y="1437"/>
                        </a:cubicBezTo>
                        <a:cubicBezTo>
                          <a:pt x="11686" y="418"/>
                          <a:pt x="8350" y="0"/>
                          <a:pt x="50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5" name="Google Shape;2515;p15"/>
                  <p:cNvSpPr/>
                  <p:nvPr/>
                </p:nvSpPr>
                <p:spPr>
                  <a:xfrm rot="10800000">
                    <a:off x="7175215" y="4701355"/>
                    <a:ext cx="329043" cy="91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5" h="5193" extrusionOk="0">
                        <a:moveTo>
                          <a:pt x="807" y="1"/>
                        </a:moveTo>
                        <a:cubicBezTo>
                          <a:pt x="660" y="1"/>
                          <a:pt x="512" y="2"/>
                          <a:pt x="365" y="3"/>
                        </a:cubicBezTo>
                        <a:cubicBezTo>
                          <a:pt x="0" y="3"/>
                          <a:pt x="0" y="155"/>
                          <a:pt x="365" y="216"/>
                        </a:cubicBezTo>
                        <a:cubicBezTo>
                          <a:pt x="3100" y="368"/>
                          <a:pt x="6049" y="1037"/>
                          <a:pt x="8906" y="1979"/>
                        </a:cubicBezTo>
                        <a:cubicBezTo>
                          <a:pt x="11794" y="2891"/>
                          <a:pt x="14468" y="4046"/>
                          <a:pt x="16991" y="4988"/>
                        </a:cubicBezTo>
                        <a:cubicBezTo>
                          <a:pt x="17358" y="5131"/>
                          <a:pt x="17661" y="5193"/>
                          <a:pt x="17890" y="5193"/>
                        </a:cubicBezTo>
                        <a:cubicBezTo>
                          <a:pt x="18685" y="5193"/>
                          <a:pt x="18583" y="4443"/>
                          <a:pt x="17143" y="3711"/>
                        </a:cubicBezTo>
                        <a:cubicBezTo>
                          <a:pt x="12141" y="1107"/>
                          <a:pt x="6303" y="1"/>
                          <a:pt x="8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6" name="Google Shape;2516;p15"/>
                  <p:cNvSpPr/>
                  <p:nvPr/>
                </p:nvSpPr>
                <p:spPr>
                  <a:xfrm rot="10800000">
                    <a:off x="7112154" y="4405578"/>
                    <a:ext cx="262600" cy="29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2" h="16978" extrusionOk="0">
                        <a:moveTo>
                          <a:pt x="14505" y="0"/>
                        </a:moveTo>
                        <a:cubicBezTo>
                          <a:pt x="14202" y="0"/>
                          <a:pt x="13682" y="426"/>
                          <a:pt x="13102" y="1345"/>
                        </a:cubicBezTo>
                        <a:cubicBezTo>
                          <a:pt x="9576" y="6907"/>
                          <a:pt x="5260" y="12318"/>
                          <a:pt x="215" y="16695"/>
                        </a:cubicBezTo>
                        <a:cubicBezTo>
                          <a:pt x="24" y="16866"/>
                          <a:pt x="1" y="16977"/>
                          <a:pt x="84" y="16977"/>
                        </a:cubicBezTo>
                        <a:cubicBezTo>
                          <a:pt x="134" y="16977"/>
                          <a:pt x="222" y="16938"/>
                          <a:pt x="336" y="16847"/>
                        </a:cubicBezTo>
                        <a:cubicBezTo>
                          <a:pt x="2889" y="14901"/>
                          <a:pt x="5716" y="12591"/>
                          <a:pt x="8239" y="9977"/>
                        </a:cubicBezTo>
                        <a:cubicBezTo>
                          <a:pt x="10762" y="7394"/>
                          <a:pt x="12981" y="4476"/>
                          <a:pt x="14440" y="1588"/>
                        </a:cubicBezTo>
                        <a:cubicBezTo>
                          <a:pt x="14911" y="564"/>
                          <a:pt x="14852" y="0"/>
                          <a:pt x="1450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7" name="Google Shape;2517;p15"/>
                <p:cNvGrpSpPr/>
                <p:nvPr/>
              </p:nvGrpSpPr>
              <p:grpSpPr>
                <a:xfrm rot="10800000">
                  <a:off x="5141031" y="4265649"/>
                  <a:ext cx="1146446" cy="623412"/>
                  <a:chOff x="6449650" y="376500"/>
                  <a:chExt cx="1627550" cy="885025"/>
                </a:xfrm>
              </p:grpSpPr>
              <p:sp>
                <p:nvSpPr>
                  <p:cNvPr id="2518" name="Google Shape;2518;p15"/>
                  <p:cNvSpPr/>
                  <p:nvPr/>
                </p:nvSpPr>
                <p:spPr>
                  <a:xfrm>
                    <a:off x="6608300" y="376500"/>
                    <a:ext cx="1468900" cy="88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56" h="35401" extrusionOk="0">
                        <a:moveTo>
                          <a:pt x="25832" y="1"/>
                        </a:moveTo>
                        <a:cubicBezTo>
                          <a:pt x="24623" y="1"/>
                          <a:pt x="23392" y="185"/>
                          <a:pt x="22219" y="393"/>
                        </a:cubicBezTo>
                        <a:cubicBezTo>
                          <a:pt x="14377" y="1822"/>
                          <a:pt x="6778" y="4557"/>
                          <a:pt x="0" y="8721"/>
                        </a:cubicBezTo>
                        <a:cubicBezTo>
                          <a:pt x="6231" y="19755"/>
                          <a:pt x="11703" y="28539"/>
                          <a:pt x="20426" y="32886"/>
                        </a:cubicBezTo>
                        <a:cubicBezTo>
                          <a:pt x="21495" y="33412"/>
                          <a:pt x="22795" y="33831"/>
                          <a:pt x="23980" y="33831"/>
                        </a:cubicBezTo>
                        <a:cubicBezTo>
                          <a:pt x="24985" y="33831"/>
                          <a:pt x="25908" y="33529"/>
                          <a:pt x="26536" y="32734"/>
                        </a:cubicBezTo>
                        <a:cubicBezTo>
                          <a:pt x="27387" y="31670"/>
                          <a:pt x="27265" y="30090"/>
                          <a:pt x="26657" y="28874"/>
                        </a:cubicBezTo>
                        <a:cubicBezTo>
                          <a:pt x="26019" y="27658"/>
                          <a:pt x="24985" y="26746"/>
                          <a:pt x="23952" y="25834"/>
                        </a:cubicBezTo>
                        <a:lnTo>
                          <a:pt x="23952" y="25834"/>
                        </a:lnTo>
                        <a:cubicBezTo>
                          <a:pt x="28876" y="29147"/>
                          <a:pt x="34043" y="32035"/>
                          <a:pt x="39423" y="34467"/>
                        </a:cubicBezTo>
                        <a:cubicBezTo>
                          <a:pt x="40513" y="34968"/>
                          <a:pt x="41799" y="35401"/>
                          <a:pt x="42974" y="35401"/>
                        </a:cubicBezTo>
                        <a:cubicBezTo>
                          <a:pt x="43864" y="35401"/>
                          <a:pt x="44691" y="35152"/>
                          <a:pt x="45320" y="34497"/>
                        </a:cubicBezTo>
                        <a:cubicBezTo>
                          <a:pt x="46445" y="33342"/>
                          <a:pt x="46202" y="31275"/>
                          <a:pt x="45168" y="29998"/>
                        </a:cubicBezTo>
                        <a:cubicBezTo>
                          <a:pt x="44165" y="28691"/>
                          <a:pt x="42615" y="27931"/>
                          <a:pt x="41126" y="27263"/>
                        </a:cubicBezTo>
                        <a:lnTo>
                          <a:pt x="41126" y="27263"/>
                        </a:lnTo>
                        <a:cubicBezTo>
                          <a:pt x="45381" y="28387"/>
                          <a:pt x="49788" y="28965"/>
                          <a:pt x="54196" y="28965"/>
                        </a:cubicBezTo>
                        <a:cubicBezTo>
                          <a:pt x="55533" y="28935"/>
                          <a:pt x="57023" y="28783"/>
                          <a:pt x="57782" y="27719"/>
                        </a:cubicBezTo>
                        <a:cubicBezTo>
                          <a:pt x="58755" y="26290"/>
                          <a:pt x="57782" y="24375"/>
                          <a:pt x="56627" y="23099"/>
                        </a:cubicBezTo>
                        <a:cubicBezTo>
                          <a:pt x="53591" y="19794"/>
                          <a:pt x="49126" y="17773"/>
                          <a:pt x="44574" y="17691"/>
                        </a:cubicBezTo>
                        <a:lnTo>
                          <a:pt x="44574" y="17691"/>
                        </a:lnTo>
                        <a:cubicBezTo>
                          <a:pt x="47352" y="17596"/>
                          <a:pt x="49439" y="14048"/>
                          <a:pt x="48117" y="11609"/>
                        </a:cubicBezTo>
                        <a:cubicBezTo>
                          <a:pt x="47205" y="9877"/>
                          <a:pt x="45229" y="9056"/>
                          <a:pt x="43375" y="8509"/>
                        </a:cubicBezTo>
                        <a:cubicBezTo>
                          <a:pt x="40753" y="7784"/>
                          <a:pt x="38013" y="7422"/>
                          <a:pt x="35272" y="7422"/>
                        </a:cubicBezTo>
                        <a:cubicBezTo>
                          <a:pt x="33557" y="7422"/>
                          <a:pt x="31842" y="7564"/>
                          <a:pt x="30155" y="7847"/>
                        </a:cubicBezTo>
                        <a:lnTo>
                          <a:pt x="30155" y="7847"/>
                        </a:lnTo>
                        <a:cubicBezTo>
                          <a:pt x="31504" y="7257"/>
                          <a:pt x="32359" y="5517"/>
                          <a:pt x="32068" y="4010"/>
                        </a:cubicBezTo>
                        <a:cubicBezTo>
                          <a:pt x="31642" y="2095"/>
                          <a:pt x="29879" y="727"/>
                          <a:pt x="27995" y="241"/>
                        </a:cubicBezTo>
                        <a:cubicBezTo>
                          <a:pt x="27294" y="69"/>
                          <a:pt x="26567" y="1"/>
                          <a:pt x="258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9" name="Google Shape;2519;p15"/>
                  <p:cNvSpPr/>
                  <p:nvPr/>
                </p:nvSpPr>
                <p:spPr>
                  <a:xfrm>
                    <a:off x="6449650" y="567150"/>
                    <a:ext cx="1550450" cy="43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18" h="17253" extrusionOk="0">
                        <a:moveTo>
                          <a:pt x="2374" y="1"/>
                        </a:moveTo>
                        <a:cubicBezTo>
                          <a:pt x="0" y="1"/>
                          <a:pt x="827" y="685"/>
                          <a:pt x="5009" y="1339"/>
                        </a:cubicBezTo>
                        <a:cubicBezTo>
                          <a:pt x="13793" y="2858"/>
                          <a:pt x="23702" y="4773"/>
                          <a:pt x="33459" y="7418"/>
                        </a:cubicBezTo>
                        <a:cubicBezTo>
                          <a:pt x="43216" y="10062"/>
                          <a:pt x="52882" y="13345"/>
                          <a:pt x="61119" y="16992"/>
                        </a:cubicBezTo>
                        <a:cubicBezTo>
                          <a:pt x="61551" y="17170"/>
                          <a:pt x="61813" y="17253"/>
                          <a:pt x="61899" y="17253"/>
                        </a:cubicBezTo>
                        <a:cubicBezTo>
                          <a:pt x="62018" y="17253"/>
                          <a:pt x="61794" y="17093"/>
                          <a:pt x="61210" y="16810"/>
                        </a:cubicBezTo>
                        <a:cubicBezTo>
                          <a:pt x="44128" y="8877"/>
                          <a:pt x="25344" y="2980"/>
                          <a:pt x="6681" y="366"/>
                        </a:cubicBezTo>
                        <a:cubicBezTo>
                          <a:pt x="4751" y="108"/>
                          <a:pt x="3312" y="1"/>
                          <a:pt x="23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0" name="Google Shape;2520;p15"/>
                  <p:cNvSpPr/>
                  <p:nvPr/>
                </p:nvSpPr>
                <p:spPr>
                  <a:xfrm>
                    <a:off x="7132850" y="686650"/>
                    <a:ext cx="415500" cy="36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0" h="14511" extrusionOk="0">
                        <a:moveTo>
                          <a:pt x="471" y="1"/>
                        </a:moveTo>
                        <a:cubicBezTo>
                          <a:pt x="0" y="1"/>
                          <a:pt x="31" y="581"/>
                          <a:pt x="842" y="1483"/>
                        </a:cubicBezTo>
                        <a:cubicBezTo>
                          <a:pt x="5037" y="6042"/>
                          <a:pt x="11450" y="10480"/>
                          <a:pt x="16283" y="14401"/>
                        </a:cubicBezTo>
                        <a:cubicBezTo>
                          <a:pt x="16393" y="14477"/>
                          <a:pt x="16478" y="14511"/>
                          <a:pt x="16529" y="14511"/>
                        </a:cubicBezTo>
                        <a:cubicBezTo>
                          <a:pt x="16620" y="14511"/>
                          <a:pt x="16600" y="14405"/>
                          <a:pt x="16405" y="14249"/>
                        </a:cubicBezTo>
                        <a:cubicBezTo>
                          <a:pt x="11633" y="9872"/>
                          <a:pt x="6891" y="5161"/>
                          <a:pt x="2058" y="905"/>
                        </a:cubicBezTo>
                        <a:cubicBezTo>
                          <a:pt x="1353" y="274"/>
                          <a:pt x="794" y="1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1" name="Google Shape;2521;p15"/>
                  <p:cNvSpPr/>
                  <p:nvPr/>
                </p:nvSpPr>
                <p:spPr>
                  <a:xfrm>
                    <a:off x="7260575" y="673600"/>
                    <a:ext cx="407025" cy="6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81" h="2567" extrusionOk="0">
                        <a:moveTo>
                          <a:pt x="10525" y="0"/>
                        </a:moveTo>
                        <a:cubicBezTo>
                          <a:pt x="7480" y="0"/>
                          <a:pt x="4406" y="366"/>
                          <a:pt x="1508" y="1275"/>
                        </a:cubicBezTo>
                        <a:cubicBezTo>
                          <a:pt x="0" y="1706"/>
                          <a:pt x="43" y="2567"/>
                          <a:pt x="1067" y="2567"/>
                        </a:cubicBezTo>
                        <a:cubicBezTo>
                          <a:pt x="1198" y="2567"/>
                          <a:pt x="1346" y="2553"/>
                          <a:pt x="1508" y="2521"/>
                        </a:cubicBezTo>
                        <a:cubicBezTo>
                          <a:pt x="3758" y="2157"/>
                          <a:pt x="6159" y="1579"/>
                          <a:pt x="8651" y="1154"/>
                        </a:cubicBezTo>
                        <a:cubicBezTo>
                          <a:pt x="10718" y="771"/>
                          <a:pt x="12869" y="517"/>
                          <a:pt x="14855" y="517"/>
                        </a:cubicBezTo>
                        <a:cubicBezTo>
                          <a:pt x="15236" y="517"/>
                          <a:pt x="15610" y="526"/>
                          <a:pt x="15977" y="546"/>
                        </a:cubicBezTo>
                        <a:cubicBezTo>
                          <a:pt x="16250" y="546"/>
                          <a:pt x="16281" y="394"/>
                          <a:pt x="15977" y="363"/>
                        </a:cubicBezTo>
                        <a:cubicBezTo>
                          <a:pt x="14201" y="134"/>
                          <a:pt x="12368" y="0"/>
                          <a:pt x="105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2" name="Google Shape;2522;p15"/>
                  <p:cNvSpPr/>
                  <p:nvPr/>
                </p:nvSpPr>
                <p:spPr>
                  <a:xfrm>
                    <a:off x="6814425" y="497500"/>
                    <a:ext cx="468675" cy="12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47" h="4891" extrusionOk="0">
                        <a:moveTo>
                          <a:pt x="17122" y="0"/>
                        </a:moveTo>
                        <a:cubicBezTo>
                          <a:pt x="11873" y="0"/>
                          <a:pt x="6347" y="1034"/>
                          <a:pt x="1573" y="3365"/>
                        </a:cubicBezTo>
                        <a:cubicBezTo>
                          <a:pt x="95" y="4128"/>
                          <a:pt x="0" y="4891"/>
                          <a:pt x="821" y="4891"/>
                        </a:cubicBezTo>
                        <a:cubicBezTo>
                          <a:pt x="1046" y="4891"/>
                          <a:pt x="1341" y="4833"/>
                          <a:pt x="1695" y="4702"/>
                        </a:cubicBezTo>
                        <a:cubicBezTo>
                          <a:pt x="4217" y="3790"/>
                          <a:pt x="6923" y="2696"/>
                          <a:pt x="9841" y="1815"/>
                        </a:cubicBezTo>
                        <a:cubicBezTo>
                          <a:pt x="12667" y="933"/>
                          <a:pt x="15677" y="325"/>
                          <a:pt x="18412" y="204"/>
                        </a:cubicBezTo>
                        <a:cubicBezTo>
                          <a:pt x="18747" y="173"/>
                          <a:pt x="18747" y="21"/>
                          <a:pt x="18412" y="21"/>
                        </a:cubicBezTo>
                        <a:cubicBezTo>
                          <a:pt x="17984" y="7"/>
                          <a:pt x="17554" y="0"/>
                          <a:pt x="171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3" name="Google Shape;2523;p15"/>
                  <p:cNvSpPr/>
                  <p:nvPr/>
                </p:nvSpPr>
                <p:spPr>
                  <a:xfrm>
                    <a:off x="6725375" y="614150"/>
                    <a:ext cx="365800" cy="43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2" h="17219" extrusionOk="0">
                        <a:moveTo>
                          <a:pt x="385" y="0"/>
                        </a:moveTo>
                        <a:cubicBezTo>
                          <a:pt x="47" y="0"/>
                          <a:pt x="0" y="555"/>
                          <a:pt x="484" y="1556"/>
                        </a:cubicBezTo>
                        <a:cubicBezTo>
                          <a:pt x="1852" y="4444"/>
                          <a:pt x="4010" y="7422"/>
                          <a:pt x="6503" y="10067"/>
                        </a:cubicBezTo>
                        <a:cubicBezTo>
                          <a:pt x="8995" y="12711"/>
                          <a:pt x="11761" y="15082"/>
                          <a:pt x="14315" y="17088"/>
                        </a:cubicBezTo>
                        <a:cubicBezTo>
                          <a:pt x="14428" y="17179"/>
                          <a:pt x="14512" y="17219"/>
                          <a:pt x="14557" y="17219"/>
                        </a:cubicBezTo>
                        <a:cubicBezTo>
                          <a:pt x="14631" y="17219"/>
                          <a:pt x="14596" y="17107"/>
                          <a:pt x="14406" y="16936"/>
                        </a:cubicBezTo>
                        <a:cubicBezTo>
                          <a:pt x="9451" y="12498"/>
                          <a:pt x="5257" y="6936"/>
                          <a:pt x="1791" y="1374"/>
                        </a:cubicBezTo>
                        <a:cubicBezTo>
                          <a:pt x="1207" y="433"/>
                          <a:pt x="683" y="0"/>
                          <a:pt x="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24" name="Google Shape;2524;p15"/>
                <p:cNvGrpSpPr/>
                <p:nvPr/>
              </p:nvGrpSpPr>
              <p:grpSpPr>
                <a:xfrm rot="10800000">
                  <a:off x="6430839" y="4023018"/>
                  <a:ext cx="998839" cy="1031488"/>
                  <a:chOff x="4719950" y="141625"/>
                  <a:chExt cx="1418000" cy="1464350"/>
                </a:xfrm>
              </p:grpSpPr>
              <p:sp>
                <p:nvSpPr>
                  <p:cNvPr id="2525" name="Google Shape;2525;p15"/>
                  <p:cNvSpPr/>
                  <p:nvPr/>
                </p:nvSpPr>
                <p:spPr>
                  <a:xfrm>
                    <a:off x="5168300" y="141625"/>
                    <a:ext cx="298650" cy="74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29728" extrusionOk="0">
                        <a:moveTo>
                          <a:pt x="4871" y="0"/>
                        </a:moveTo>
                        <a:cubicBezTo>
                          <a:pt x="3598" y="0"/>
                          <a:pt x="2418" y="849"/>
                          <a:pt x="1733" y="1946"/>
                        </a:cubicBezTo>
                        <a:cubicBezTo>
                          <a:pt x="973" y="3162"/>
                          <a:pt x="730" y="4621"/>
                          <a:pt x="639" y="6049"/>
                        </a:cubicBezTo>
                        <a:cubicBezTo>
                          <a:pt x="0" y="14925"/>
                          <a:pt x="3800" y="23983"/>
                          <a:pt x="10578" y="29728"/>
                        </a:cubicBezTo>
                        <a:cubicBezTo>
                          <a:pt x="11490" y="21217"/>
                          <a:pt x="11946" y="12311"/>
                          <a:pt x="9058" y="4195"/>
                        </a:cubicBezTo>
                        <a:cubicBezTo>
                          <a:pt x="8420" y="2341"/>
                          <a:pt x="7265" y="244"/>
                          <a:pt x="5289" y="31"/>
                        </a:cubicBezTo>
                        <a:cubicBezTo>
                          <a:pt x="5149" y="10"/>
                          <a:pt x="5009" y="0"/>
                          <a:pt x="487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6" name="Google Shape;2526;p15"/>
                  <p:cNvSpPr/>
                  <p:nvPr/>
                </p:nvSpPr>
                <p:spPr>
                  <a:xfrm>
                    <a:off x="4719950" y="493475"/>
                    <a:ext cx="700650" cy="39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26" h="15745" extrusionOk="0">
                        <a:moveTo>
                          <a:pt x="6632" y="1"/>
                        </a:moveTo>
                        <a:cubicBezTo>
                          <a:pt x="6216" y="1"/>
                          <a:pt x="5798" y="29"/>
                          <a:pt x="5381" y="91"/>
                        </a:cubicBezTo>
                        <a:cubicBezTo>
                          <a:pt x="3800" y="334"/>
                          <a:pt x="2189" y="1185"/>
                          <a:pt x="1369" y="2583"/>
                        </a:cubicBezTo>
                        <a:cubicBezTo>
                          <a:pt x="1" y="4833"/>
                          <a:pt x="852" y="7903"/>
                          <a:pt x="2736" y="9757"/>
                        </a:cubicBezTo>
                        <a:cubicBezTo>
                          <a:pt x="5199" y="12219"/>
                          <a:pt x="8876" y="12918"/>
                          <a:pt x="12342" y="13496"/>
                        </a:cubicBezTo>
                        <a:cubicBezTo>
                          <a:pt x="17630" y="14377"/>
                          <a:pt x="22828" y="15228"/>
                          <a:pt x="28026" y="15745"/>
                        </a:cubicBezTo>
                        <a:cubicBezTo>
                          <a:pt x="23162" y="9453"/>
                          <a:pt x="17782" y="2918"/>
                          <a:pt x="10214" y="608"/>
                        </a:cubicBezTo>
                        <a:cubicBezTo>
                          <a:pt x="9058" y="245"/>
                          <a:pt x="7851" y="1"/>
                          <a:pt x="66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7" name="Google Shape;2527;p15"/>
                  <p:cNvSpPr/>
                  <p:nvPr/>
                </p:nvSpPr>
                <p:spPr>
                  <a:xfrm>
                    <a:off x="4777700" y="868825"/>
                    <a:ext cx="649750" cy="43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90" h="17470" extrusionOk="0">
                        <a:moveTo>
                          <a:pt x="15843" y="0"/>
                        </a:moveTo>
                        <a:cubicBezTo>
                          <a:pt x="15750" y="0"/>
                          <a:pt x="15657" y="0"/>
                          <a:pt x="15564" y="1"/>
                        </a:cubicBezTo>
                        <a:cubicBezTo>
                          <a:pt x="12068" y="62"/>
                          <a:pt x="8542" y="822"/>
                          <a:pt x="5594" y="2706"/>
                        </a:cubicBezTo>
                        <a:cubicBezTo>
                          <a:pt x="2645" y="4591"/>
                          <a:pt x="396" y="7752"/>
                          <a:pt x="183" y="11248"/>
                        </a:cubicBezTo>
                        <a:cubicBezTo>
                          <a:pt x="1" y="13679"/>
                          <a:pt x="1095" y="16445"/>
                          <a:pt x="3405" y="17236"/>
                        </a:cubicBezTo>
                        <a:cubicBezTo>
                          <a:pt x="3878" y="17399"/>
                          <a:pt x="4362" y="17470"/>
                          <a:pt x="4850" y="17470"/>
                        </a:cubicBezTo>
                        <a:cubicBezTo>
                          <a:pt x="6088" y="17470"/>
                          <a:pt x="7347" y="17012"/>
                          <a:pt x="8481" y="16445"/>
                        </a:cubicBezTo>
                        <a:cubicBezTo>
                          <a:pt x="15655" y="12798"/>
                          <a:pt x="19910" y="4986"/>
                          <a:pt x="25989" y="1096"/>
                        </a:cubicBezTo>
                        <a:cubicBezTo>
                          <a:pt x="22617" y="533"/>
                          <a:pt x="19244" y="0"/>
                          <a:pt x="1584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8" name="Google Shape;2528;p15"/>
                  <p:cNvSpPr/>
                  <p:nvPr/>
                </p:nvSpPr>
                <p:spPr>
                  <a:xfrm>
                    <a:off x="5147775" y="888600"/>
                    <a:ext cx="272825" cy="7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3" h="28695" extrusionOk="0">
                        <a:moveTo>
                          <a:pt x="10852" y="1"/>
                        </a:moveTo>
                        <a:lnTo>
                          <a:pt x="10852" y="1"/>
                        </a:lnTo>
                        <a:cubicBezTo>
                          <a:pt x="3770" y="5137"/>
                          <a:pt x="1" y="14408"/>
                          <a:pt x="1460" y="22980"/>
                        </a:cubicBezTo>
                        <a:cubicBezTo>
                          <a:pt x="1672" y="24287"/>
                          <a:pt x="2007" y="25624"/>
                          <a:pt x="2736" y="26718"/>
                        </a:cubicBezTo>
                        <a:cubicBezTo>
                          <a:pt x="3496" y="27813"/>
                          <a:pt x="4682" y="28664"/>
                          <a:pt x="6019" y="28694"/>
                        </a:cubicBezTo>
                        <a:cubicBezTo>
                          <a:pt x="6038" y="28694"/>
                          <a:pt x="6057" y="28694"/>
                          <a:pt x="6076" y="28694"/>
                        </a:cubicBezTo>
                        <a:cubicBezTo>
                          <a:pt x="7755" y="28694"/>
                          <a:pt x="9248" y="27370"/>
                          <a:pt x="9910" y="25837"/>
                        </a:cubicBezTo>
                        <a:cubicBezTo>
                          <a:pt x="10609" y="24287"/>
                          <a:pt x="10670" y="22493"/>
                          <a:pt x="10670" y="20791"/>
                        </a:cubicBezTo>
                        <a:cubicBezTo>
                          <a:pt x="10882" y="13952"/>
                          <a:pt x="10913" y="7144"/>
                          <a:pt x="1085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9" name="Google Shape;2529;p15"/>
                  <p:cNvSpPr/>
                  <p:nvPr/>
                </p:nvSpPr>
                <p:spPr>
                  <a:xfrm>
                    <a:off x="5408425" y="888600"/>
                    <a:ext cx="471925" cy="58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7" h="23242" extrusionOk="0">
                        <a:moveTo>
                          <a:pt x="821" y="1"/>
                        </a:moveTo>
                        <a:lnTo>
                          <a:pt x="821" y="1"/>
                        </a:lnTo>
                        <a:cubicBezTo>
                          <a:pt x="0" y="6961"/>
                          <a:pt x="2189" y="14226"/>
                          <a:pt x="6809" y="19484"/>
                        </a:cubicBezTo>
                        <a:cubicBezTo>
                          <a:pt x="7903" y="20791"/>
                          <a:pt x="9180" y="21977"/>
                          <a:pt x="10760" y="22645"/>
                        </a:cubicBezTo>
                        <a:cubicBezTo>
                          <a:pt x="11599" y="23024"/>
                          <a:pt x="12528" y="23242"/>
                          <a:pt x="13439" y="23242"/>
                        </a:cubicBezTo>
                        <a:cubicBezTo>
                          <a:pt x="14211" y="23242"/>
                          <a:pt x="14971" y="23085"/>
                          <a:pt x="15654" y="22736"/>
                        </a:cubicBezTo>
                        <a:cubicBezTo>
                          <a:pt x="17995" y="21551"/>
                          <a:pt x="18876" y="18420"/>
                          <a:pt x="18238" y="15897"/>
                        </a:cubicBezTo>
                        <a:cubicBezTo>
                          <a:pt x="17569" y="13344"/>
                          <a:pt x="15806" y="11217"/>
                          <a:pt x="13952" y="9393"/>
                        </a:cubicBezTo>
                        <a:cubicBezTo>
                          <a:pt x="10031" y="5593"/>
                          <a:pt x="5502" y="2432"/>
                          <a:pt x="8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0" name="Google Shape;2530;p15"/>
                  <p:cNvSpPr/>
                  <p:nvPr/>
                </p:nvSpPr>
                <p:spPr>
                  <a:xfrm>
                    <a:off x="5422850" y="227575"/>
                    <a:ext cx="446850" cy="67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4" h="27050" extrusionOk="0">
                        <a:moveTo>
                          <a:pt x="12918" y="0"/>
                        </a:moveTo>
                        <a:cubicBezTo>
                          <a:pt x="10982" y="0"/>
                          <a:pt x="9218" y="1300"/>
                          <a:pt x="7843" y="2703"/>
                        </a:cubicBezTo>
                        <a:cubicBezTo>
                          <a:pt x="1764" y="8995"/>
                          <a:pt x="1" y="18326"/>
                          <a:pt x="153" y="27049"/>
                        </a:cubicBezTo>
                        <a:cubicBezTo>
                          <a:pt x="2463" y="21305"/>
                          <a:pt x="8238" y="17748"/>
                          <a:pt x="12919" y="13463"/>
                        </a:cubicBezTo>
                        <a:cubicBezTo>
                          <a:pt x="14986" y="11548"/>
                          <a:pt x="16962" y="9238"/>
                          <a:pt x="17418" y="6472"/>
                        </a:cubicBezTo>
                        <a:cubicBezTo>
                          <a:pt x="17874" y="3675"/>
                          <a:pt x="16202" y="393"/>
                          <a:pt x="13405" y="28"/>
                        </a:cubicBezTo>
                        <a:cubicBezTo>
                          <a:pt x="13242" y="9"/>
                          <a:pt x="13080" y="0"/>
                          <a:pt x="1291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1" name="Google Shape;2531;p15"/>
                  <p:cNvSpPr/>
                  <p:nvPr/>
                </p:nvSpPr>
                <p:spPr>
                  <a:xfrm>
                    <a:off x="5417550" y="514525"/>
                    <a:ext cx="652775" cy="38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11" h="15450" extrusionOk="0">
                        <a:moveTo>
                          <a:pt x="20544" y="1"/>
                        </a:moveTo>
                        <a:cubicBezTo>
                          <a:pt x="19478" y="1"/>
                          <a:pt x="18382" y="268"/>
                          <a:pt x="17326" y="586"/>
                        </a:cubicBezTo>
                        <a:cubicBezTo>
                          <a:pt x="9940" y="2988"/>
                          <a:pt x="3496" y="8459"/>
                          <a:pt x="0" y="15450"/>
                        </a:cubicBezTo>
                        <a:cubicBezTo>
                          <a:pt x="2948" y="14204"/>
                          <a:pt x="6018" y="13748"/>
                          <a:pt x="8967" y="13596"/>
                        </a:cubicBezTo>
                        <a:cubicBezTo>
                          <a:pt x="11976" y="13444"/>
                          <a:pt x="14985" y="13565"/>
                          <a:pt x="17903" y="12866"/>
                        </a:cubicBezTo>
                        <a:cubicBezTo>
                          <a:pt x="20791" y="12198"/>
                          <a:pt x="23678" y="10526"/>
                          <a:pt x="24894" y="7790"/>
                        </a:cubicBezTo>
                        <a:cubicBezTo>
                          <a:pt x="26110" y="5055"/>
                          <a:pt x="25016" y="1255"/>
                          <a:pt x="22189" y="252"/>
                        </a:cubicBezTo>
                        <a:cubicBezTo>
                          <a:pt x="21655" y="74"/>
                          <a:pt x="21104" y="1"/>
                          <a:pt x="2054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2" name="Google Shape;2532;p15"/>
                  <p:cNvSpPr/>
                  <p:nvPr/>
                </p:nvSpPr>
                <p:spPr>
                  <a:xfrm>
                    <a:off x="5431225" y="829875"/>
                    <a:ext cx="706725" cy="30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69" h="12381" extrusionOk="0">
                        <a:moveTo>
                          <a:pt x="10416" y="0"/>
                        </a:moveTo>
                        <a:cubicBezTo>
                          <a:pt x="6781" y="0"/>
                          <a:pt x="3205" y="746"/>
                          <a:pt x="0" y="2927"/>
                        </a:cubicBezTo>
                        <a:cubicBezTo>
                          <a:pt x="5502" y="5723"/>
                          <a:pt x="11003" y="8550"/>
                          <a:pt x="16718" y="10891"/>
                        </a:cubicBezTo>
                        <a:cubicBezTo>
                          <a:pt x="18536" y="11636"/>
                          <a:pt x="20442" y="12381"/>
                          <a:pt x="22407" y="12381"/>
                        </a:cubicBezTo>
                        <a:cubicBezTo>
                          <a:pt x="22446" y="12381"/>
                          <a:pt x="22484" y="12381"/>
                          <a:pt x="22523" y="12380"/>
                        </a:cubicBezTo>
                        <a:cubicBezTo>
                          <a:pt x="24530" y="12350"/>
                          <a:pt x="26657" y="11316"/>
                          <a:pt x="27417" y="9462"/>
                        </a:cubicBezTo>
                        <a:cubicBezTo>
                          <a:pt x="28268" y="7395"/>
                          <a:pt x="27144" y="4933"/>
                          <a:pt x="25411" y="3535"/>
                        </a:cubicBezTo>
                        <a:cubicBezTo>
                          <a:pt x="23678" y="2137"/>
                          <a:pt x="21429" y="1590"/>
                          <a:pt x="19210" y="1103"/>
                        </a:cubicBezTo>
                        <a:cubicBezTo>
                          <a:pt x="16351" y="491"/>
                          <a:pt x="13364" y="0"/>
                          <a:pt x="1041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3" name="Google Shape;2533;p15"/>
                  <p:cNvSpPr/>
                  <p:nvPr/>
                </p:nvSpPr>
                <p:spPr>
                  <a:xfrm>
                    <a:off x="5042925" y="404175"/>
                    <a:ext cx="889075" cy="9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63" h="37598" extrusionOk="0">
                        <a:moveTo>
                          <a:pt x="11034" y="0"/>
                        </a:moveTo>
                        <a:cubicBezTo>
                          <a:pt x="11003" y="0"/>
                          <a:pt x="10973" y="16"/>
                          <a:pt x="10973" y="46"/>
                        </a:cubicBezTo>
                        <a:cubicBezTo>
                          <a:pt x="10942" y="2873"/>
                          <a:pt x="10882" y="5821"/>
                          <a:pt x="11034" y="8739"/>
                        </a:cubicBezTo>
                        <a:cubicBezTo>
                          <a:pt x="11186" y="11323"/>
                          <a:pt x="11581" y="13876"/>
                          <a:pt x="12310" y="16338"/>
                        </a:cubicBezTo>
                        <a:cubicBezTo>
                          <a:pt x="8572" y="13754"/>
                          <a:pt x="4347" y="11931"/>
                          <a:pt x="61" y="10715"/>
                        </a:cubicBezTo>
                        <a:cubicBezTo>
                          <a:pt x="30" y="10715"/>
                          <a:pt x="0" y="10836"/>
                          <a:pt x="30" y="10836"/>
                        </a:cubicBezTo>
                        <a:cubicBezTo>
                          <a:pt x="2219" y="12113"/>
                          <a:pt x="4255" y="13663"/>
                          <a:pt x="6262" y="15183"/>
                        </a:cubicBezTo>
                        <a:cubicBezTo>
                          <a:pt x="7964" y="16520"/>
                          <a:pt x="9666" y="17767"/>
                          <a:pt x="11459" y="18922"/>
                        </a:cubicBezTo>
                        <a:cubicBezTo>
                          <a:pt x="11429" y="19043"/>
                          <a:pt x="11429" y="19104"/>
                          <a:pt x="11398" y="19226"/>
                        </a:cubicBezTo>
                        <a:lnTo>
                          <a:pt x="11398" y="19347"/>
                        </a:lnTo>
                        <a:cubicBezTo>
                          <a:pt x="9635" y="19803"/>
                          <a:pt x="7933" y="20502"/>
                          <a:pt x="6414" y="21475"/>
                        </a:cubicBezTo>
                        <a:cubicBezTo>
                          <a:pt x="3982" y="22934"/>
                          <a:pt x="1915" y="25001"/>
                          <a:pt x="395" y="27372"/>
                        </a:cubicBezTo>
                        <a:cubicBezTo>
                          <a:pt x="371" y="27396"/>
                          <a:pt x="445" y="27441"/>
                          <a:pt x="491" y="27441"/>
                        </a:cubicBezTo>
                        <a:cubicBezTo>
                          <a:pt x="502" y="27441"/>
                          <a:pt x="511" y="27438"/>
                          <a:pt x="517" y="27432"/>
                        </a:cubicBezTo>
                        <a:cubicBezTo>
                          <a:pt x="2492" y="25487"/>
                          <a:pt x="4955" y="24180"/>
                          <a:pt x="7386" y="23268"/>
                        </a:cubicBezTo>
                        <a:cubicBezTo>
                          <a:pt x="8876" y="22691"/>
                          <a:pt x="10365" y="22296"/>
                          <a:pt x="11854" y="21961"/>
                        </a:cubicBezTo>
                        <a:cubicBezTo>
                          <a:pt x="11915" y="22144"/>
                          <a:pt x="12037" y="22356"/>
                          <a:pt x="12158" y="22539"/>
                        </a:cubicBezTo>
                        <a:cubicBezTo>
                          <a:pt x="11094" y="24271"/>
                          <a:pt x="10335" y="26247"/>
                          <a:pt x="9939" y="28283"/>
                        </a:cubicBezTo>
                        <a:cubicBezTo>
                          <a:pt x="9332" y="31384"/>
                          <a:pt x="9605" y="34697"/>
                          <a:pt x="10699" y="37585"/>
                        </a:cubicBezTo>
                        <a:cubicBezTo>
                          <a:pt x="10699" y="37593"/>
                          <a:pt x="10710" y="37597"/>
                          <a:pt x="10725" y="37597"/>
                        </a:cubicBezTo>
                        <a:cubicBezTo>
                          <a:pt x="10760" y="37597"/>
                          <a:pt x="10821" y="37576"/>
                          <a:pt x="10821" y="37554"/>
                        </a:cubicBezTo>
                        <a:cubicBezTo>
                          <a:pt x="10365" y="34515"/>
                          <a:pt x="10882" y="31414"/>
                          <a:pt x="11915" y="28739"/>
                        </a:cubicBezTo>
                        <a:cubicBezTo>
                          <a:pt x="12523" y="27128"/>
                          <a:pt x="13283" y="25639"/>
                          <a:pt x="14164" y="24271"/>
                        </a:cubicBezTo>
                        <a:cubicBezTo>
                          <a:pt x="14742" y="24514"/>
                          <a:pt x="15380" y="24666"/>
                          <a:pt x="16019" y="24666"/>
                        </a:cubicBezTo>
                        <a:cubicBezTo>
                          <a:pt x="18177" y="28648"/>
                          <a:pt x="21216" y="32174"/>
                          <a:pt x="24681" y="35031"/>
                        </a:cubicBezTo>
                        <a:cubicBezTo>
                          <a:pt x="24686" y="35036"/>
                          <a:pt x="24691" y="35037"/>
                          <a:pt x="24698" y="35037"/>
                        </a:cubicBezTo>
                        <a:cubicBezTo>
                          <a:pt x="24735" y="35037"/>
                          <a:pt x="24799" y="34970"/>
                          <a:pt x="24773" y="34970"/>
                        </a:cubicBezTo>
                        <a:cubicBezTo>
                          <a:pt x="23040" y="32721"/>
                          <a:pt x="21672" y="30229"/>
                          <a:pt x="20456" y="27767"/>
                        </a:cubicBezTo>
                        <a:cubicBezTo>
                          <a:pt x="19818" y="26490"/>
                          <a:pt x="19180" y="25153"/>
                          <a:pt x="18572" y="23907"/>
                        </a:cubicBezTo>
                        <a:cubicBezTo>
                          <a:pt x="19362" y="23329"/>
                          <a:pt x="19940" y="22478"/>
                          <a:pt x="20244" y="21536"/>
                        </a:cubicBezTo>
                        <a:cubicBezTo>
                          <a:pt x="21915" y="21779"/>
                          <a:pt x="23587" y="22144"/>
                          <a:pt x="25228" y="22691"/>
                        </a:cubicBezTo>
                        <a:cubicBezTo>
                          <a:pt x="27356" y="23390"/>
                          <a:pt x="29393" y="24393"/>
                          <a:pt x="31247" y="25761"/>
                        </a:cubicBezTo>
                        <a:cubicBezTo>
                          <a:pt x="31308" y="25761"/>
                          <a:pt x="31368" y="25669"/>
                          <a:pt x="31338" y="25669"/>
                        </a:cubicBezTo>
                        <a:cubicBezTo>
                          <a:pt x="29879" y="23846"/>
                          <a:pt x="28116" y="22083"/>
                          <a:pt x="25928" y="20776"/>
                        </a:cubicBezTo>
                        <a:cubicBezTo>
                          <a:pt x="24256" y="19742"/>
                          <a:pt x="22341" y="19074"/>
                          <a:pt x="20365" y="18891"/>
                        </a:cubicBezTo>
                        <a:cubicBezTo>
                          <a:pt x="20274" y="18618"/>
                          <a:pt x="20213" y="18375"/>
                          <a:pt x="20122" y="18131"/>
                        </a:cubicBezTo>
                        <a:lnTo>
                          <a:pt x="20122" y="18071"/>
                        </a:lnTo>
                        <a:cubicBezTo>
                          <a:pt x="25289" y="16520"/>
                          <a:pt x="30426" y="14666"/>
                          <a:pt x="35563" y="12873"/>
                        </a:cubicBezTo>
                        <a:cubicBezTo>
                          <a:pt x="35472" y="12843"/>
                          <a:pt x="35441" y="12721"/>
                          <a:pt x="35411" y="12721"/>
                        </a:cubicBezTo>
                        <a:cubicBezTo>
                          <a:pt x="29697" y="13450"/>
                          <a:pt x="23739" y="13846"/>
                          <a:pt x="18298" y="15882"/>
                        </a:cubicBezTo>
                        <a:cubicBezTo>
                          <a:pt x="18146" y="15760"/>
                          <a:pt x="17994" y="15639"/>
                          <a:pt x="17842" y="15578"/>
                        </a:cubicBezTo>
                        <a:cubicBezTo>
                          <a:pt x="19453" y="10806"/>
                          <a:pt x="21672" y="6186"/>
                          <a:pt x="24773" y="2022"/>
                        </a:cubicBezTo>
                        <a:cubicBezTo>
                          <a:pt x="24797" y="1972"/>
                          <a:pt x="24721" y="1922"/>
                          <a:pt x="24692" y="1922"/>
                        </a:cubicBezTo>
                        <a:cubicBezTo>
                          <a:pt x="24685" y="1922"/>
                          <a:pt x="24681" y="1925"/>
                          <a:pt x="24681" y="1931"/>
                        </a:cubicBezTo>
                        <a:cubicBezTo>
                          <a:pt x="22250" y="4180"/>
                          <a:pt x="19879" y="6733"/>
                          <a:pt x="18025" y="9621"/>
                        </a:cubicBezTo>
                        <a:cubicBezTo>
                          <a:pt x="16930" y="11323"/>
                          <a:pt x="15988" y="13146"/>
                          <a:pt x="15259" y="15031"/>
                        </a:cubicBezTo>
                        <a:cubicBezTo>
                          <a:pt x="15076" y="15092"/>
                          <a:pt x="14894" y="15122"/>
                          <a:pt x="14681" y="15183"/>
                        </a:cubicBezTo>
                        <a:cubicBezTo>
                          <a:pt x="13526" y="10137"/>
                          <a:pt x="12189" y="5122"/>
                          <a:pt x="11094" y="46"/>
                        </a:cubicBezTo>
                        <a:cubicBezTo>
                          <a:pt x="11094" y="16"/>
                          <a:pt x="11064" y="0"/>
                          <a:pt x="110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4" name="Google Shape;2534;p15"/>
                  <p:cNvSpPr/>
                  <p:nvPr/>
                </p:nvSpPr>
                <p:spPr>
                  <a:xfrm>
                    <a:off x="5282103" y="743203"/>
                    <a:ext cx="245475" cy="24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19" h="9632" extrusionOk="0">
                        <a:moveTo>
                          <a:pt x="4814" y="0"/>
                        </a:moveTo>
                        <a:cubicBezTo>
                          <a:pt x="4385" y="0"/>
                          <a:pt x="3943" y="77"/>
                          <a:pt x="3496" y="247"/>
                        </a:cubicBezTo>
                        <a:cubicBezTo>
                          <a:pt x="1824" y="855"/>
                          <a:pt x="548" y="2466"/>
                          <a:pt x="274" y="4199"/>
                        </a:cubicBezTo>
                        <a:cubicBezTo>
                          <a:pt x="1" y="5992"/>
                          <a:pt x="852" y="7846"/>
                          <a:pt x="2341" y="8880"/>
                        </a:cubicBezTo>
                        <a:cubicBezTo>
                          <a:pt x="3082" y="9373"/>
                          <a:pt x="3987" y="9632"/>
                          <a:pt x="4893" y="9632"/>
                        </a:cubicBezTo>
                        <a:cubicBezTo>
                          <a:pt x="5773" y="9632"/>
                          <a:pt x="6653" y="9388"/>
                          <a:pt x="7387" y="8880"/>
                        </a:cubicBezTo>
                        <a:cubicBezTo>
                          <a:pt x="9180" y="7664"/>
                          <a:pt x="9818" y="5110"/>
                          <a:pt x="8998" y="3104"/>
                        </a:cubicBezTo>
                        <a:cubicBezTo>
                          <a:pt x="8305" y="1472"/>
                          <a:pt x="6687" y="0"/>
                          <a:pt x="481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35" name="Google Shape;2535;p15"/>
                <p:cNvGrpSpPr/>
                <p:nvPr/>
              </p:nvGrpSpPr>
              <p:grpSpPr>
                <a:xfrm rot="10800000">
                  <a:off x="5966958" y="4315203"/>
                  <a:ext cx="694803" cy="684906"/>
                  <a:chOff x="5918300" y="218850"/>
                  <a:chExt cx="986375" cy="972325"/>
                </a:xfrm>
              </p:grpSpPr>
              <p:sp>
                <p:nvSpPr>
                  <p:cNvPr id="2536" name="Google Shape;2536;p15"/>
                  <p:cNvSpPr/>
                  <p:nvPr/>
                </p:nvSpPr>
                <p:spPr>
                  <a:xfrm>
                    <a:off x="6238225" y="660625"/>
                    <a:ext cx="353375" cy="53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222" extrusionOk="0">
                        <a:moveTo>
                          <a:pt x="7387" y="1"/>
                        </a:moveTo>
                        <a:cubicBezTo>
                          <a:pt x="4104" y="4408"/>
                          <a:pt x="760" y="9089"/>
                          <a:pt x="152" y="14530"/>
                        </a:cubicBezTo>
                        <a:cubicBezTo>
                          <a:pt x="0" y="15776"/>
                          <a:pt x="61" y="17114"/>
                          <a:pt x="578" y="18269"/>
                        </a:cubicBezTo>
                        <a:cubicBezTo>
                          <a:pt x="1125" y="19454"/>
                          <a:pt x="2219" y="20396"/>
                          <a:pt x="3466" y="20488"/>
                        </a:cubicBezTo>
                        <a:cubicBezTo>
                          <a:pt x="3492" y="20488"/>
                          <a:pt x="3518" y="20489"/>
                          <a:pt x="3544" y="20489"/>
                        </a:cubicBezTo>
                        <a:cubicBezTo>
                          <a:pt x="4611" y="20489"/>
                          <a:pt x="5641" y="19890"/>
                          <a:pt x="6353" y="19089"/>
                        </a:cubicBezTo>
                        <a:cubicBezTo>
                          <a:pt x="7083" y="18238"/>
                          <a:pt x="7539" y="17205"/>
                          <a:pt x="7995" y="16202"/>
                        </a:cubicBezTo>
                        <a:cubicBezTo>
                          <a:pt x="8177" y="17600"/>
                          <a:pt x="8359" y="19029"/>
                          <a:pt x="9271" y="20153"/>
                        </a:cubicBezTo>
                        <a:cubicBezTo>
                          <a:pt x="9825" y="20799"/>
                          <a:pt x="10716" y="21221"/>
                          <a:pt x="11547" y="21221"/>
                        </a:cubicBezTo>
                        <a:cubicBezTo>
                          <a:pt x="12085" y="21221"/>
                          <a:pt x="12598" y="21045"/>
                          <a:pt x="12979" y="20639"/>
                        </a:cubicBezTo>
                        <a:cubicBezTo>
                          <a:pt x="13496" y="20062"/>
                          <a:pt x="13648" y="19211"/>
                          <a:pt x="13679" y="18421"/>
                        </a:cubicBezTo>
                        <a:cubicBezTo>
                          <a:pt x="14134" y="11673"/>
                          <a:pt x="10791" y="5320"/>
                          <a:pt x="738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7" name="Google Shape;2537;p15"/>
                  <p:cNvSpPr/>
                  <p:nvPr/>
                </p:nvSpPr>
                <p:spPr>
                  <a:xfrm>
                    <a:off x="6378050" y="670500"/>
                    <a:ext cx="526625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5" h="15127" extrusionOk="0">
                        <a:moveTo>
                          <a:pt x="3528" y="1"/>
                        </a:moveTo>
                        <a:cubicBezTo>
                          <a:pt x="2335" y="1"/>
                          <a:pt x="1154" y="37"/>
                          <a:pt x="0" y="92"/>
                        </a:cubicBezTo>
                        <a:cubicBezTo>
                          <a:pt x="2189" y="5107"/>
                          <a:pt x="4560" y="10366"/>
                          <a:pt x="8967" y="13588"/>
                        </a:cubicBezTo>
                        <a:cubicBezTo>
                          <a:pt x="10000" y="14348"/>
                          <a:pt x="11186" y="14986"/>
                          <a:pt x="12432" y="15108"/>
                        </a:cubicBezTo>
                        <a:cubicBezTo>
                          <a:pt x="12563" y="15120"/>
                          <a:pt x="12695" y="15127"/>
                          <a:pt x="12829" y="15127"/>
                        </a:cubicBezTo>
                        <a:cubicBezTo>
                          <a:pt x="13964" y="15127"/>
                          <a:pt x="15150" y="14662"/>
                          <a:pt x="15776" y="13709"/>
                        </a:cubicBezTo>
                        <a:cubicBezTo>
                          <a:pt x="16384" y="12737"/>
                          <a:pt x="16353" y="11521"/>
                          <a:pt x="15988" y="10457"/>
                        </a:cubicBezTo>
                        <a:cubicBezTo>
                          <a:pt x="15654" y="9424"/>
                          <a:pt x="14985" y="8481"/>
                          <a:pt x="14317" y="7630"/>
                        </a:cubicBezTo>
                        <a:lnTo>
                          <a:pt x="14317" y="7630"/>
                        </a:lnTo>
                        <a:cubicBezTo>
                          <a:pt x="15412" y="8063"/>
                          <a:pt x="16570" y="8539"/>
                          <a:pt x="17722" y="8539"/>
                        </a:cubicBezTo>
                        <a:cubicBezTo>
                          <a:pt x="17945" y="8539"/>
                          <a:pt x="18168" y="8521"/>
                          <a:pt x="18390" y="8481"/>
                        </a:cubicBezTo>
                        <a:cubicBezTo>
                          <a:pt x="19757" y="8269"/>
                          <a:pt x="21065" y="6901"/>
                          <a:pt x="20669" y="5533"/>
                        </a:cubicBezTo>
                        <a:cubicBezTo>
                          <a:pt x="20457" y="4773"/>
                          <a:pt x="19788" y="4226"/>
                          <a:pt x="19119" y="3770"/>
                        </a:cubicBezTo>
                        <a:cubicBezTo>
                          <a:pt x="14542" y="735"/>
                          <a:pt x="8906" y="1"/>
                          <a:pt x="35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8" name="Google Shape;2538;p15"/>
                  <p:cNvSpPr/>
                  <p:nvPr/>
                </p:nvSpPr>
                <p:spPr>
                  <a:xfrm>
                    <a:off x="6367400" y="337075"/>
                    <a:ext cx="506875" cy="39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5" h="15773" extrusionOk="0">
                        <a:moveTo>
                          <a:pt x="14574" y="1"/>
                        </a:moveTo>
                        <a:cubicBezTo>
                          <a:pt x="13964" y="1"/>
                          <a:pt x="13346" y="252"/>
                          <a:pt x="12767" y="541"/>
                        </a:cubicBezTo>
                        <a:cubicBezTo>
                          <a:pt x="6749" y="3490"/>
                          <a:pt x="2888" y="9569"/>
                          <a:pt x="1" y="15223"/>
                        </a:cubicBezTo>
                        <a:cubicBezTo>
                          <a:pt x="2492" y="15501"/>
                          <a:pt x="5048" y="15773"/>
                          <a:pt x="7568" y="15773"/>
                        </a:cubicBezTo>
                        <a:cubicBezTo>
                          <a:pt x="10550" y="15773"/>
                          <a:pt x="13483" y="15392"/>
                          <a:pt x="16202" y="14189"/>
                        </a:cubicBezTo>
                        <a:cubicBezTo>
                          <a:pt x="17387" y="13672"/>
                          <a:pt x="18512" y="12973"/>
                          <a:pt x="19241" y="11940"/>
                        </a:cubicBezTo>
                        <a:cubicBezTo>
                          <a:pt x="20001" y="10937"/>
                          <a:pt x="20275" y="9478"/>
                          <a:pt x="19697" y="8353"/>
                        </a:cubicBezTo>
                        <a:cubicBezTo>
                          <a:pt x="19211" y="7350"/>
                          <a:pt x="18086" y="6742"/>
                          <a:pt x="17022" y="6560"/>
                        </a:cubicBezTo>
                        <a:cubicBezTo>
                          <a:pt x="16596" y="6465"/>
                          <a:pt x="16170" y="6430"/>
                          <a:pt x="15741" y="6430"/>
                        </a:cubicBezTo>
                        <a:cubicBezTo>
                          <a:pt x="15067" y="6430"/>
                          <a:pt x="14384" y="6516"/>
                          <a:pt x="13679" y="6590"/>
                        </a:cubicBezTo>
                        <a:cubicBezTo>
                          <a:pt x="14803" y="5770"/>
                          <a:pt x="15958" y="4797"/>
                          <a:pt x="16475" y="3520"/>
                        </a:cubicBezTo>
                        <a:cubicBezTo>
                          <a:pt x="16962" y="2183"/>
                          <a:pt x="16414" y="390"/>
                          <a:pt x="15047" y="55"/>
                        </a:cubicBezTo>
                        <a:cubicBezTo>
                          <a:pt x="14890" y="18"/>
                          <a:pt x="14732" y="1"/>
                          <a:pt x="14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9" name="Google Shape;2539;p15"/>
                  <p:cNvSpPr/>
                  <p:nvPr/>
                </p:nvSpPr>
                <p:spPr>
                  <a:xfrm>
                    <a:off x="6230625" y="218850"/>
                    <a:ext cx="353375" cy="52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198" extrusionOk="0">
                        <a:moveTo>
                          <a:pt x="2574" y="1"/>
                        </a:moveTo>
                        <a:cubicBezTo>
                          <a:pt x="2049" y="1"/>
                          <a:pt x="1551" y="170"/>
                          <a:pt x="1186" y="559"/>
                        </a:cubicBezTo>
                        <a:cubicBezTo>
                          <a:pt x="669" y="1137"/>
                          <a:pt x="517" y="1988"/>
                          <a:pt x="456" y="2778"/>
                        </a:cubicBezTo>
                        <a:cubicBezTo>
                          <a:pt x="1" y="9526"/>
                          <a:pt x="3344" y="15879"/>
                          <a:pt x="6779" y="21198"/>
                        </a:cubicBezTo>
                        <a:cubicBezTo>
                          <a:pt x="10031" y="16790"/>
                          <a:pt x="13375" y="12140"/>
                          <a:pt x="13983" y="6699"/>
                        </a:cubicBezTo>
                        <a:cubicBezTo>
                          <a:pt x="14135" y="5422"/>
                          <a:pt x="14104" y="4115"/>
                          <a:pt x="13587" y="2930"/>
                        </a:cubicBezTo>
                        <a:cubicBezTo>
                          <a:pt x="13040" y="1745"/>
                          <a:pt x="11946" y="802"/>
                          <a:pt x="10700" y="711"/>
                        </a:cubicBezTo>
                        <a:cubicBezTo>
                          <a:pt x="10673" y="710"/>
                          <a:pt x="10646" y="710"/>
                          <a:pt x="10619" y="710"/>
                        </a:cubicBezTo>
                        <a:cubicBezTo>
                          <a:pt x="9524" y="710"/>
                          <a:pt x="8495" y="1309"/>
                          <a:pt x="7812" y="2140"/>
                        </a:cubicBezTo>
                        <a:cubicBezTo>
                          <a:pt x="7083" y="2960"/>
                          <a:pt x="6627" y="3994"/>
                          <a:pt x="6171" y="5027"/>
                        </a:cubicBezTo>
                        <a:cubicBezTo>
                          <a:pt x="5988" y="3599"/>
                          <a:pt x="5776" y="2170"/>
                          <a:pt x="4864" y="1076"/>
                        </a:cubicBezTo>
                        <a:cubicBezTo>
                          <a:pt x="4305" y="424"/>
                          <a:pt x="3405" y="1"/>
                          <a:pt x="2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0" name="Google Shape;2540;p15"/>
                  <p:cNvSpPr/>
                  <p:nvPr/>
                </p:nvSpPr>
                <p:spPr>
                  <a:xfrm>
                    <a:off x="5918300" y="360750"/>
                    <a:ext cx="526650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6" h="15127" extrusionOk="0">
                        <a:moveTo>
                          <a:pt x="8236" y="1"/>
                        </a:moveTo>
                        <a:cubicBezTo>
                          <a:pt x="7095" y="1"/>
                          <a:pt x="5888" y="466"/>
                          <a:pt x="5290" y="1418"/>
                        </a:cubicBezTo>
                        <a:cubicBezTo>
                          <a:pt x="4682" y="2391"/>
                          <a:pt x="4712" y="3607"/>
                          <a:pt x="5047" y="4671"/>
                        </a:cubicBezTo>
                        <a:cubicBezTo>
                          <a:pt x="5381" y="5734"/>
                          <a:pt x="6080" y="6646"/>
                          <a:pt x="6718" y="7497"/>
                        </a:cubicBezTo>
                        <a:cubicBezTo>
                          <a:pt x="5649" y="7064"/>
                          <a:pt x="4473" y="6589"/>
                          <a:pt x="3315" y="6589"/>
                        </a:cubicBezTo>
                        <a:cubicBezTo>
                          <a:pt x="3091" y="6589"/>
                          <a:pt x="2867" y="6607"/>
                          <a:pt x="2645" y="6646"/>
                        </a:cubicBezTo>
                        <a:cubicBezTo>
                          <a:pt x="1278" y="6859"/>
                          <a:pt x="1" y="8227"/>
                          <a:pt x="366" y="9595"/>
                        </a:cubicBezTo>
                        <a:cubicBezTo>
                          <a:pt x="609" y="10355"/>
                          <a:pt x="1247" y="10902"/>
                          <a:pt x="1946" y="11358"/>
                        </a:cubicBezTo>
                        <a:cubicBezTo>
                          <a:pt x="6499" y="14392"/>
                          <a:pt x="12150" y="15127"/>
                          <a:pt x="17535" y="15127"/>
                        </a:cubicBezTo>
                        <a:cubicBezTo>
                          <a:pt x="18730" y="15127"/>
                          <a:pt x="19912" y="15091"/>
                          <a:pt x="21065" y="15035"/>
                        </a:cubicBezTo>
                        <a:cubicBezTo>
                          <a:pt x="18846" y="10020"/>
                          <a:pt x="16506" y="4792"/>
                          <a:pt x="12068" y="1540"/>
                        </a:cubicBezTo>
                        <a:cubicBezTo>
                          <a:pt x="11065" y="780"/>
                          <a:pt x="9879" y="142"/>
                          <a:pt x="8633" y="20"/>
                        </a:cubicBezTo>
                        <a:cubicBezTo>
                          <a:pt x="8502" y="7"/>
                          <a:pt x="8370" y="1"/>
                          <a:pt x="82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1" name="Google Shape;2541;p15"/>
                  <p:cNvSpPr/>
                  <p:nvPr/>
                </p:nvSpPr>
                <p:spPr>
                  <a:xfrm>
                    <a:off x="5948700" y="678300"/>
                    <a:ext cx="506125" cy="39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5" h="15763" extrusionOk="0">
                        <a:moveTo>
                          <a:pt x="12759" y="0"/>
                        </a:moveTo>
                        <a:cubicBezTo>
                          <a:pt x="9762" y="0"/>
                          <a:pt x="6809" y="380"/>
                          <a:pt x="4074" y="1574"/>
                        </a:cubicBezTo>
                        <a:cubicBezTo>
                          <a:pt x="2888" y="2121"/>
                          <a:pt x="1733" y="2789"/>
                          <a:pt x="1034" y="3823"/>
                        </a:cubicBezTo>
                        <a:cubicBezTo>
                          <a:pt x="274" y="4856"/>
                          <a:pt x="1" y="6285"/>
                          <a:pt x="578" y="7440"/>
                        </a:cubicBezTo>
                        <a:cubicBezTo>
                          <a:pt x="1065" y="8413"/>
                          <a:pt x="2159" y="9020"/>
                          <a:pt x="3223" y="9203"/>
                        </a:cubicBezTo>
                        <a:cubicBezTo>
                          <a:pt x="3649" y="9298"/>
                          <a:pt x="4079" y="9332"/>
                          <a:pt x="4513" y="9332"/>
                        </a:cubicBezTo>
                        <a:cubicBezTo>
                          <a:pt x="5193" y="9332"/>
                          <a:pt x="5879" y="9247"/>
                          <a:pt x="6566" y="9172"/>
                        </a:cubicBezTo>
                        <a:lnTo>
                          <a:pt x="6566" y="9172"/>
                        </a:lnTo>
                        <a:cubicBezTo>
                          <a:pt x="5472" y="10024"/>
                          <a:pt x="4287" y="10966"/>
                          <a:pt x="3800" y="12242"/>
                        </a:cubicBezTo>
                        <a:cubicBezTo>
                          <a:pt x="3314" y="13580"/>
                          <a:pt x="3831" y="15373"/>
                          <a:pt x="5198" y="15708"/>
                        </a:cubicBezTo>
                        <a:cubicBezTo>
                          <a:pt x="5355" y="15745"/>
                          <a:pt x="5514" y="15762"/>
                          <a:pt x="5674" y="15762"/>
                        </a:cubicBezTo>
                        <a:cubicBezTo>
                          <a:pt x="6291" y="15762"/>
                          <a:pt x="6923" y="15511"/>
                          <a:pt x="7478" y="15221"/>
                        </a:cubicBezTo>
                        <a:cubicBezTo>
                          <a:pt x="13527" y="12242"/>
                          <a:pt x="17357" y="6163"/>
                          <a:pt x="20244" y="540"/>
                        </a:cubicBezTo>
                        <a:cubicBezTo>
                          <a:pt x="17785" y="264"/>
                          <a:pt x="15257" y="0"/>
                          <a:pt x="1275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2" name="Google Shape;2542;p15"/>
                  <p:cNvSpPr/>
                  <p:nvPr/>
                </p:nvSpPr>
                <p:spPr>
                  <a:xfrm>
                    <a:off x="6405150" y="447525"/>
                    <a:ext cx="82350" cy="22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4" h="9137" extrusionOk="0">
                        <a:moveTo>
                          <a:pt x="2571" y="1"/>
                        </a:moveTo>
                        <a:cubicBezTo>
                          <a:pt x="2544" y="1"/>
                          <a:pt x="2503" y="14"/>
                          <a:pt x="2503" y="14"/>
                        </a:cubicBezTo>
                        <a:cubicBezTo>
                          <a:pt x="2290" y="1473"/>
                          <a:pt x="1956" y="2841"/>
                          <a:pt x="1530" y="4148"/>
                        </a:cubicBezTo>
                        <a:cubicBezTo>
                          <a:pt x="1135" y="5485"/>
                          <a:pt x="679" y="6732"/>
                          <a:pt x="132" y="8039"/>
                        </a:cubicBezTo>
                        <a:cubicBezTo>
                          <a:pt x="0" y="8302"/>
                          <a:pt x="1376" y="9136"/>
                          <a:pt x="1903" y="9136"/>
                        </a:cubicBezTo>
                        <a:cubicBezTo>
                          <a:pt x="1984" y="9136"/>
                          <a:pt x="2045" y="9117"/>
                          <a:pt x="2077" y="9072"/>
                        </a:cubicBezTo>
                        <a:cubicBezTo>
                          <a:pt x="2959" y="7735"/>
                          <a:pt x="3293" y="6093"/>
                          <a:pt x="3293" y="4543"/>
                        </a:cubicBezTo>
                        <a:cubicBezTo>
                          <a:pt x="3293" y="2993"/>
                          <a:pt x="2989" y="1412"/>
                          <a:pt x="2594" y="14"/>
                        </a:cubicBezTo>
                        <a:cubicBezTo>
                          <a:pt x="2594" y="4"/>
                          <a:pt x="2584" y="1"/>
                          <a:pt x="257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3" name="Google Shape;2543;p15"/>
                  <p:cNvSpPr/>
                  <p:nvPr/>
                </p:nvSpPr>
                <p:spPr>
                  <a:xfrm>
                    <a:off x="6380325" y="479025"/>
                    <a:ext cx="67650" cy="19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739" extrusionOk="0">
                        <a:moveTo>
                          <a:pt x="92" y="0"/>
                        </a:moveTo>
                        <a:cubicBezTo>
                          <a:pt x="61" y="0"/>
                          <a:pt x="0" y="61"/>
                          <a:pt x="0" y="61"/>
                        </a:cubicBezTo>
                        <a:cubicBezTo>
                          <a:pt x="152" y="2584"/>
                          <a:pt x="152" y="5016"/>
                          <a:pt x="335" y="7447"/>
                        </a:cubicBezTo>
                        <a:cubicBezTo>
                          <a:pt x="352" y="7624"/>
                          <a:pt x="1067" y="7739"/>
                          <a:pt x="1675" y="7739"/>
                        </a:cubicBezTo>
                        <a:cubicBezTo>
                          <a:pt x="2114" y="7739"/>
                          <a:pt x="2498" y="7679"/>
                          <a:pt x="2523" y="7538"/>
                        </a:cubicBezTo>
                        <a:cubicBezTo>
                          <a:pt x="2706" y="6201"/>
                          <a:pt x="2402" y="4833"/>
                          <a:pt x="1915" y="3587"/>
                        </a:cubicBezTo>
                        <a:cubicBezTo>
                          <a:pt x="1429" y="2280"/>
                          <a:pt x="700" y="1125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4" name="Google Shape;2544;p15"/>
                  <p:cNvSpPr/>
                  <p:nvPr/>
                </p:nvSpPr>
                <p:spPr>
                  <a:xfrm>
                    <a:off x="6319525" y="517025"/>
                    <a:ext cx="102400" cy="1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6" h="6045" extrusionOk="0">
                        <a:moveTo>
                          <a:pt x="92" y="0"/>
                        </a:moveTo>
                        <a:cubicBezTo>
                          <a:pt x="62" y="0"/>
                          <a:pt x="1" y="61"/>
                          <a:pt x="1" y="61"/>
                        </a:cubicBezTo>
                        <a:cubicBezTo>
                          <a:pt x="335" y="2189"/>
                          <a:pt x="913" y="4225"/>
                          <a:pt x="2007" y="6018"/>
                        </a:cubicBezTo>
                        <a:cubicBezTo>
                          <a:pt x="2022" y="6036"/>
                          <a:pt x="2054" y="6045"/>
                          <a:pt x="2100" y="6045"/>
                        </a:cubicBezTo>
                        <a:cubicBezTo>
                          <a:pt x="2523" y="6045"/>
                          <a:pt x="4095" y="5356"/>
                          <a:pt x="4013" y="5137"/>
                        </a:cubicBezTo>
                        <a:cubicBezTo>
                          <a:pt x="3405" y="3131"/>
                          <a:pt x="1460" y="1672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5" name="Google Shape;2545;p15"/>
                  <p:cNvSpPr/>
                  <p:nvPr/>
                </p:nvSpPr>
                <p:spPr>
                  <a:xfrm>
                    <a:off x="6257225" y="604400"/>
                    <a:ext cx="146525" cy="1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61" h="4111" extrusionOk="0">
                        <a:moveTo>
                          <a:pt x="92" y="1"/>
                        </a:moveTo>
                        <a:cubicBezTo>
                          <a:pt x="61" y="1"/>
                          <a:pt x="0" y="92"/>
                          <a:pt x="0" y="92"/>
                        </a:cubicBezTo>
                        <a:cubicBezTo>
                          <a:pt x="1277" y="1672"/>
                          <a:pt x="2645" y="3162"/>
                          <a:pt x="4347" y="4104"/>
                        </a:cubicBezTo>
                        <a:cubicBezTo>
                          <a:pt x="4354" y="4108"/>
                          <a:pt x="4363" y="4110"/>
                          <a:pt x="4373" y="4110"/>
                        </a:cubicBezTo>
                        <a:cubicBezTo>
                          <a:pt x="4649" y="4110"/>
                          <a:pt x="5860" y="2547"/>
                          <a:pt x="5684" y="2371"/>
                        </a:cubicBezTo>
                        <a:cubicBezTo>
                          <a:pt x="4256" y="1004"/>
                          <a:pt x="1976" y="730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6" name="Google Shape;2546;p15"/>
                  <p:cNvSpPr/>
                  <p:nvPr/>
                </p:nvSpPr>
                <p:spPr>
                  <a:xfrm>
                    <a:off x="6195675" y="661400"/>
                    <a:ext cx="188475" cy="6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2577" extrusionOk="0">
                        <a:moveTo>
                          <a:pt x="6991" y="0"/>
                        </a:moveTo>
                        <a:cubicBezTo>
                          <a:pt x="4590" y="0"/>
                          <a:pt x="2371" y="1398"/>
                          <a:pt x="31" y="2219"/>
                        </a:cubicBezTo>
                        <a:cubicBezTo>
                          <a:pt x="0" y="2219"/>
                          <a:pt x="31" y="2341"/>
                          <a:pt x="31" y="2341"/>
                        </a:cubicBezTo>
                        <a:cubicBezTo>
                          <a:pt x="1199" y="2487"/>
                          <a:pt x="2361" y="2577"/>
                          <a:pt x="3516" y="2577"/>
                        </a:cubicBezTo>
                        <a:cubicBezTo>
                          <a:pt x="4764" y="2577"/>
                          <a:pt x="6003" y="2472"/>
                          <a:pt x="7234" y="2219"/>
                        </a:cubicBezTo>
                        <a:cubicBezTo>
                          <a:pt x="7538" y="2189"/>
                          <a:pt x="7295" y="61"/>
                          <a:pt x="699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7" name="Google Shape;2547;p15"/>
                  <p:cNvSpPr/>
                  <p:nvPr/>
                </p:nvSpPr>
                <p:spPr>
                  <a:xfrm>
                    <a:off x="6190350" y="686075"/>
                    <a:ext cx="208625" cy="10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5" h="4380" extrusionOk="0">
                        <a:moveTo>
                          <a:pt x="6653" y="0"/>
                        </a:moveTo>
                        <a:cubicBezTo>
                          <a:pt x="6630" y="0"/>
                          <a:pt x="6611" y="5"/>
                          <a:pt x="6596" y="16"/>
                        </a:cubicBezTo>
                        <a:cubicBezTo>
                          <a:pt x="5654" y="746"/>
                          <a:pt x="4773" y="1567"/>
                          <a:pt x="3709" y="2357"/>
                        </a:cubicBezTo>
                        <a:cubicBezTo>
                          <a:pt x="2675" y="3117"/>
                          <a:pt x="1399" y="3816"/>
                          <a:pt x="1" y="4089"/>
                        </a:cubicBezTo>
                        <a:lnTo>
                          <a:pt x="1" y="4181"/>
                        </a:lnTo>
                        <a:cubicBezTo>
                          <a:pt x="601" y="4311"/>
                          <a:pt x="1224" y="4380"/>
                          <a:pt x="1852" y="4380"/>
                        </a:cubicBezTo>
                        <a:cubicBezTo>
                          <a:pt x="2687" y="4380"/>
                          <a:pt x="3532" y="4258"/>
                          <a:pt x="4347" y="3998"/>
                        </a:cubicBezTo>
                        <a:cubicBezTo>
                          <a:pt x="5806" y="3542"/>
                          <a:pt x="7144" y="2722"/>
                          <a:pt x="8116" y="1567"/>
                        </a:cubicBezTo>
                        <a:cubicBezTo>
                          <a:pt x="8345" y="1281"/>
                          <a:pt x="7015" y="0"/>
                          <a:pt x="6653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8" name="Google Shape;2548;p15"/>
                  <p:cNvSpPr/>
                  <p:nvPr/>
                </p:nvSpPr>
                <p:spPr>
                  <a:xfrm>
                    <a:off x="6306625" y="713950"/>
                    <a:ext cx="102600" cy="15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6258" extrusionOk="0">
                        <a:moveTo>
                          <a:pt x="2784" y="1"/>
                        </a:moveTo>
                        <a:cubicBezTo>
                          <a:pt x="2306" y="1"/>
                          <a:pt x="1864" y="53"/>
                          <a:pt x="1824" y="148"/>
                        </a:cubicBezTo>
                        <a:cubicBezTo>
                          <a:pt x="1641" y="1059"/>
                          <a:pt x="1611" y="2002"/>
                          <a:pt x="1429" y="3066"/>
                        </a:cubicBezTo>
                        <a:cubicBezTo>
                          <a:pt x="1216" y="4129"/>
                          <a:pt x="821" y="5284"/>
                          <a:pt x="0" y="6196"/>
                        </a:cubicBezTo>
                        <a:lnTo>
                          <a:pt x="91" y="6257"/>
                        </a:lnTo>
                        <a:cubicBezTo>
                          <a:pt x="1216" y="5801"/>
                          <a:pt x="2249" y="4980"/>
                          <a:pt x="2979" y="3917"/>
                        </a:cubicBezTo>
                        <a:cubicBezTo>
                          <a:pt x="3708" y="2853"/>
                          <a:pt x="4104" y="1546"/>
                          <a:pt x="4043" y="269"/>
                        </a:cubicBezTo>
                        <a:cubicBezTo>
                          <a:pt x="4043" y="83"/>
                          <a:pt x="3384" y="1"/>
                          <a:pt x="2784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9" name="Google Shape;2549;p15"/>
                  <p:cNvSpPr/>
                  <p:nvPr/>
                </p:nvSpPr>
                <p:spPr>
                  <a:xfrm>
                    <a:off x="6374250" y="736525"/>
                    <a:ext cx="67650" cy="18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587" extrusionOk="0">
                        <a:moveTo>
                          <a:pt x="1578" y="0"/>
                        </a:moveTo>
                        <a:cubicBezTo>
                          <a:pt x="939" y="0"/>
                          <a:pt x="70" y="145"/>
                          <a:pt x="31" y="339"/>
                        </a:cubicBezTo>
                        <a:cubicBezTo>
                          <a:pt x="0" y="2831"/>
                          <a:pt x="1368" y="5172"/>
                          <a:pt x="2128" y="7573"/>
                        </a:cubicBezTo>
                        <a:cubicBezTo>
                          <a:pt x="2128" y="7583"/>
                          <a:pt x="2142" y="7586"/>
                          <a:pt x="2160" y="7586"/>
                        </a:cubicBezTo>
                        <a:cubicBezTo>
                          <a:pt x="2196" y="7586"/>
                          <a:pt x="2250" y="7573"/>
                          <a:pt x="2250" y="7573"/>
                        </a:cubicBezTo>
                        <a:cubicBezTo>
                          <a:pt x="2584" y="5050"/>
                          <a:pt x="2706" y="2588"/>
                          <a:pt x="2250" y="156"/>
                        </a:cubicBezTo>
                        <a:cubicBezTo>
                          <a:pt x="2228" y="47"/>
                          <a:pt x="1939" y="0"/>
                          <a:pt x="1578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0" name="Google Shape;2550;p15"/>
                  <p:cNvSpPr/>
                  <p:nvPr/>
                </p:nvSpPr>
                <p:spPr>
                  <a:xfrm>
                    <a:off x="6406125" y="711225"/>
                    <a:ext cx="112525" cy="20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1" h="8016" extrusionOk="0">
                        <a:moveTo>
                          <a:pt x="1821" y="1"/>
                        </a:moveTo>
                        <a:cubicBezTo>
                          <a:pt x="1192" y="1"/>
                          <a:pt x="1" y="313"/>
                          <a:pt x="93" y="591"/>
                        </a:cubicBezTo>
                        <a:cubicBezTo>
                          <a:pt x="336" y="2050"/>
                          <a:pt x="975" y="3357"/>
                          <a:pt x="1765" y="4603"/>
                        </a:cubicBezTo>
                        <a:cubicBezTo>
                          <a:pt x="2555" y="5819"/>
                          <a:pt x="3558" y="6913"/>
                          <a:pt x="4440" y="8007"/>
                        </a:cubicBezTo>
                        <a:cubicBezTo>
                          <a:pt x="4440" y="8014"/>
                          <a:pt x="4442" y="8016"/>
                          <a:pt x="4446" y="8016"/>
                        </a:cubicBezTo>
                        <a:cubicBezTo>
                          <a:pt x="4462" y="8016"/>
                          <a:pt x="4500" y="7977"/>
                          <a:pt x="4500" y="7977"/>
                        </a:cubicBezTo>
                        <a:cubicBezTo>
                          <a:pt x="3710" y="5272"/>
                          <a:pt x="3072" y="2658"/>
                          <a:pt x="2190" y="105"/>
                        </a:cubicBezTo>
                        <a:cubicBezTo>
                          <a:pt x="2161" y="32"/>
                          <a:pt x="2019" y="1"/>
                          <a:pt x="182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1" name="Google Shape;2551;p15"/>
                  <p:cNvSpPr/>
                  <p:nvPr/>
                </p:nvSpPr>
                <p:spPr>
                  <a:xfrm>
                    <a:off x="6424650" y="702925"/>
                    <a:ext cx="183675" cy="10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47" h="4115" extrusionOk="0">
                        <a:moveTo>
                          <a:pt x="1622" y="1"/>
                        </a:moveTo>
                        <a:cubicBezTo>
                          <a:pt x="1292" y="1"/>
                          <a:pt x="0" y="1449"/>
                          <a:pt x="203" y="1652"/>
                        </a:cubicBezTo>
                        <a:cubicBezTo>
                          <a:pt x="1115" y="2595"/>
                          <a:pt x="2270" y="3172"/>
                          <a:pt x="3547" y="3507"/>
                        </a:cubicBezTo>
                        <a:cubicBezTo>
                          <a:pt x="4793" y="3841"/>
                          <a:pt x="6070" y="4023"/>
                          <a:pt x="7285" y="4114"/>
                        </a:cubicBezTo>
                        <a:lnTo>
                          <a:pt x="7346" y="4023"/>
                        </a:lnTo>
                        <a:cubicBezTo>
                          <a:pt x="6313" y="3355"/>
                          <a:pt x="5370" y="2686"/>
                          <a:pt x="4459" y="1987"/>
                        </a:cubicBezTo>
                        <a:cubicBezTo>
                          <a:pt x="3547" y="1318"/>
                          <a:pt x="2635" y="680"/>
                          <a:pt x="1662" y="11"/>
                        </a:cubicBezTo>
                        <a:cubicBezTo>
                          <a:pt x="1651" y="4"/>
                          <a:pt x="1637" y="1"/>
                          <a:pt x="162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2" name="Google Shape;2552;p15"/>
                  <p:cNvSpPr/>
                  <p:nvPr/>
                </p:nvSpPr>
                <p:spPr>
                  <a:xfrm>
                    <a:off x="6470050" y="659875"/>
                    <a:ext cx="201350" cy="6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479" extrusionOk="0">
                        <a:moveTo>
                          <a:pt x="874" y="0"/>
                        </a:moveTo>
                        <a:cubicBezTo>
                          <a:pt x="597" y="0"/>
                          <a:pt x="0" y="2008"/>
                          <a:pt x="302" y="2159"/>
                        </a:cubicBezTo>
                        <a:cubicBezTo>
                          <a:pt x="947" y="2378"/>
                          <a:pt x="1627" y="2478"/>
                          <a:pt x="2309" y="2478"/>
                        </a:cubicBezTo>
                        <a:cubicBezTo>
                          <a:pt x="3041" y="2478"/>
                          <a:pt x="3774" y="2363"/>
                          <a:pt x="4466" y="2159"/>
                        </a:cubicBezTo>
                        <a:cubicBezTo>
                          <a:pt x="5773" y="1794"/>
                          <a:pt x="6989" y="1095"/>
                          <a:pt x="8053" y="426"/>
                        </a:cubicBezTo>
                        <a:cubicBezTo>
                          <a:pt x="8053" y="365"/>
                          <a:pt x="8023" y="304"/>
                          <a:pt x="8023" y="304"/>
                        </a:cubicBezTo>
                        <a:cubicBezTo>
                          <a:pt x="7320" y="390"/>
                          <a:pt x="6628" y="427"/>
                          <a:pt x="5945" y="427"/>
                        </a:cubicBezTo>
                        <a:cubicBezTo>
                          <a:pt x="5416" y="427"/>
                          <a:pt x="4893" y="405"/>
                          <a:pt x="4375" y="365"/>
                        </a:cubicBezTo>
                        <a:cubicBezTo>
                          <a:pt x="3190" y="304"/>
                          <a:pt x="2065" y="152"/>
                          <a:pt x="880" y="0"/>
                        </a:cubicBezTo>
                        <a:cubicBezTo>
                          <a:pt x="878" y="0"/>
                          <a:pt x="876" y="0"/>
                          <a:pt x="874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3" name="Google Shape;2553;p15"/>
                  <p:cNvSpPr/>
                  <p:nvPr/>
                </p:nvSpPr>
                <p:spPr>
                  <a:xfrm>
                    <a:off x="6449775" y="572500"/>
                    <a:ext cx="216300" cy="13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2" h="5359" extrusionOk="0">
                        <a:moveTo>
                          <a:pt x="8560" y="0"/>
                        </a:moveTo>
                        <a:cubicBezTo>
                          <a:pt x="5672" y="821"/>
                          <a:pt x="2846" y="1824"/>
                          <a:pt x="292" y="3374"/>
                        </a:cubicBezTo>
                        <a:cubicBezTo>
                          <a:pt x="0" y="3608"/>
                          <a:pt x="832" y="5358"/>
                          <a:pt x="1193" y="5358"/>
                        </a:cubicBezTo>
                        <a:cubicBezTo>
                          <a:pt x="1208" y="5358"/>
                          <a:pt x="1222" y="5356"/>
                          <a:pt x="1235" y="5350"/>
                        </a:cubicBezTo>
                        <a:cubicBezTo>
                          <a:pt x="4001" y="4286"/>
                          <a:pt x="6189" y="1885"/>
                          <a:pt x="8621" y="122"/>
                        </a:cubicBezTo>
                        <a:cubicBezTo>
                          <a:pt x="8651" y="61"/>
                          <a:pt x="8560" y="0"/>
                          <a:pt x="8560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4" name="Google Shape;2554;p15"/>
                  <p:cNvSpPr/>
                  <p:nvPr/>
                </p:nvSpPr>
                <p:spPr>
                  <a:xfrm>
                    <a:off x="6388975" y="545125"/>
                    <a:ext cx="160075" cy="16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3" h="6647" extrusionOk="0">
                        <a:moveTo>
                          <a:pt x="6342" y="1"/>
                        </a:moveTo>
                        <a:cubicBezTo>
                          <a:pt x="4062" y="1429"/>
                          <a:pt x="1873" y="3040"/>
                          <a:pt x="171" y="5046"/>
                        </a:cubicBezTo>
                        <a:cubicBezTo>
                          <a:pt x="0" y="5246"/>
                          <a:pt x="1244" y="6647"/>
                          <a:pt x="1601" y="6647"/>
                        </a:cubicBezTo>
                        <a:cubicBezTo>
                          <a:pt x="1625" y="6647"/>
                          <a:pt x="1645" y="6640"/>
                          <a:pt x="1661" y="6627"/>
                        </a:cubicBezTo>
                        <a:cubicBezTo>
                          <a:pt x="3758" y="4955"/>
                          <a:pt x="4883" y="2311"/>
                          <a:pt x="6402" y="62"/>
                        </a:cubicBezTo>
                        <a:lnTo>
                          <a:pt x="6342" y="1"/>
                        </a:ln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5" name="Google Shape;2555;p15"/>
                  <p:cNvSpPr/>
                  <p:nvPr/>
                </p:nvSpPr>
                <p:spPr>
                  <a:xfrm>
                    <a:off x="6112075" y="592125"/>
                    <a:ext cx="278850" cy="11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54" h="4687" extrusionOk="0">
                        <a:moveTo>
                          <a:pt x="51" y="0"/>
                        </a:moveTo>
                        <a:cubicBezTo>
                          <a:pt x="25" y="0"/>
                          <a:pt x="1" y="96"/>
                          <a:pt x="1" y="96"/>
                        </a:cubicBezTo>
                        <a:cubicBezTo>
                          <a:pt x="1429" y="1343"/>
                          <a:pt x="3071" y="2407"/>
                          <a:pt x="4834" y="3197"/>
                        </a:cubicBezTo>
                        <a:cubicBezTo>
                          <a:pt x="6566" y="3987"/>
                          <a:pt x="8481" y="4534"/>
                          <a:pt x="10396" y="4686"/>
                        </a:cubicBezTo>
                        <a:cubicBezTo>
                          <a:pt x="10400" y="4686"/>
                          <a:pt x="10403" y="4687"/>
                          <a:pt x="10407" y="4687"/>
                        </a:cubicBezTo>
                        <a:cubicBezTo>
                          <a:pt x="10916" y="4687"/>
                          <a:pt x="11153" y="2589"/>
                          <a:pt x="10761" y="2559"/>
                        </a:cubicBezTo>
                        <a:cubicBezTo>
                          <a:pt x="9028" y="2163"/>
                          <a:pt x="7296" y="1951"/>
                          <a:pt x="5472" y="1616"/>
                        </a:cubicBezTo>
                        <a:cubicBezTo>
                          <a:pt x="3648" y="1252"/>
                          <a:pt x="1794" y="796"/>
                          <a:pt x="62" y="5"/>
                        </a:cubicBezTo>
                        <a:cubicBezTo>
                          <a:pt x="58" y="2"/>
                          <a:pt x="55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6" name="Google Shape;2556;p15"/>
                  <p:cNvSpPr/>
                  <p:nvPr/>
                </p:nvSpPr>
                <p:spPr>
                  <a:xfrm>
                    <a:off x="6238525" y="482900"/>
                    <a:ext cx="147275" cy="18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1" h="7455" extrusionOk="0">
                        <a:moveTo>
                          <a:pt x="127" y="0"/>
                        </a:moveTo>
                        <a:cubicBezTo>
                          <a:pt x="58" y="0"/>
                          <a:pt x="1" y="59"/>
                          <a:pt x="19" y="149"/>
                        </a:cubicBezTo>
                        <a:cubicBezTo>
                          <a:pt x="384" y="1426"/>
                          <a:pt x="718" y="2885"/>
                          <a:pt x="1417" y="4253"/>
                        </a:cubicBezTo>
                        <a:cubicBezTo>
                          <a:pt x="2055" y="5590"/>
                          <a:pt x="3028" y="6806"/>
                          <a:pt x="4335" y="7383"/>
                        </a:cubicBezTo>
                        <a:cubicBezTo>
                          <a:pt x="4446" y="7433"/>
                          <a:pt x="4556" y="7455"/>
                          <a:pt x="4664" y="7455"/>
                        </a:cubicBezTo>
                        <a:cubicBezTo>
                          <a:pt x="5351" y="7455"/>
                          <a:pt x="5890" y="6546"/>
                          <a:pt x="5338" y="6046"/>
                        </a:cubicBezTo>
                        <a:cubicBezTo>
                          <a:pt x="4396" y="5225"/>
                          <a:pt x="3454" y="4344"/>
                          <a:pt x="2572" y="3341"/>
                        </a:cubicBezTo>
                        <a:cubicBezTo>
                          <a:pt x="1660" y="2368"/>
                          <a:pt x="870" y="1244"/>
                          <a:pt x="262" y="89"/>
                        </a:cubicBezTo>
                        <a:cubicBezTo>
                          <a:pt x="225" y="27"/>
                          <a:pt x="174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7" name="Google Shape;2557;p15"/>
                  <p:cNvSpPr/>
                  <p:nvPr/>
                </p:nvSpPr>
                <p:spPr>
                  <a:xfrm>
                    <a:off x="6327025" y="446450"/>
                    <a:ext cx="158200" cy="26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8" h="10536" extrusionOk="0">
                        <a:moveTo>
                          <a:pt x="138" y="1"/>
                        </a:moveTo>
                        <a:cubicBezTo>
                          <a:pt x="65" y="1"/>
                          <a:pt x="0" y="70"/>
                          <a:pt x="35" y="209"/>
                        </a:cubicBezTo>
                        <a:cubicBezTo>
                          <a:pt x="278" y="1911"/>
                          <a:pt x="643" y="3917"/>
                          <a:pt x="1403" y="5802"/>
                        </a:cubicBezTo>
                        <a:cubicBezTo>
                          <a:pt x="2102" y="7656"/>
                          <a:pt x="3318" y="9358"/>
                          <a:pt x="4838" y="10361"/>
                        </a:cubicBezTo>
                        <a:cubicBezTo>
                          <a:pt x="5043" y="10482"/>
                          <a:pt x="5243" y="10535"/>
                          <a:pt x="5427" y="10535"/>
                        </a:cubicBezTo>
                        <a:cubicBezTo>
                          <a:pt x="5707" y="10535"/>
                          <a:pt x="5949" y="10411"/>
                          <a:pt x="6114" y="10209"/>
                        </a:cubicBezTo>
                        <a:cubicBezTo>
                          <a:pt x="6327" y="9905"/>
                          <a:pt x="6327" y="9449"/>
                          <a:pt x="5932" y="8993"/>
                        </a:cubicBezTo>
                        <a:cubicBezTo>
                          <a:pt x="4777" y="7717"/>
                          <a:pt x="3652" y="6410"/>
                          <a:pt x="2649" y="4920"/>
                        </a:cubicBezTo>
                        <a:cubicBezTo>
                          <a:pt x="1677" y="3431"/>
                          <a:pt x="825" y="1850"/>
                          <a:pt x="278" y="118"/>
                        </a:cubicBezTo>
                        <a:cubicBezTo>
                          <a:pt x="252" y="40"/>
                          <a:pt x="193" y="1"/>
                          <a:pt x="138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8" name="Google Shape;2558;p15"/>
                  <p:cNvSpPr/>
                  <p:nvPr/>
                </p:nvSpPr>
                <p:spPr>
                  <a:xfrm>
                    <a:off x="6431725" y="472450"/>
                    <a:ext cx="117850" cy="1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4" h="7683" extrusionOk="0">
                        <a:moveTo>
                          <a:pt x="4556" y="0"/>
                        </a:moveTo>
                        <a:cubicBezTo>
                          <a:pt x="4526" y="0"/>
                          <a:pt x="4497" y="15"/>
                          <a:pt x="4480" y="51"/>
                        </a:cubicBezTo>
                        <a:cubicBezTo>
                          <a:pt x="2990" y="1966"/>
                          <a:pt x="528" y="4124"/>
                          <a:pt x="103" y="6646"/>
                        </a:cubicBezTo>
                        <a:cubicBezTo>
                          <a:pt x="0" y="7219"/>
                          <a:pt x="532" y="7682"/>
                          <a:pt x="1029" y="7682"/>
                        </a:cubicBezTo>
                        <a:cubicBezTo>
                          <a:pt x="1271" y="7682"/>
                          <a:pt x="1504" y="7573"/>
                          <a:pt x="1653" y="7315"/>
                        </a:cubicBezTo>
                        <a:cubicBezTo>
                          <a:pt x="2838" y="5066"/>
                          <a:pt x="3628" y="2482"/>
                          <a:pt x="4692" y="172"/>
                        </a:cubicBezTo>
                        <a:cubicBezTo>
                          <a:pt x="4714" y="86"/>
                          <a:pt x="4629" y="0"/>
                          <a:pt x="4556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9" name="Google Shape;2559;p15"/>
                  <p:cNvSpPr/>
                  <p:nvPr/>
                </p:nvSpPr>
                <p:spPr>
                  <a:xfrm>
                    <a:off x="6435025" y="702700"/>
                    <a:ext cx="152775" cy="5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1" h="2092" extrusionOk="0">
                        <a:moveTo>
                          <a:pt x="1551" y="1"/>
                        </a:moveTo>
                        <a:cubicBezTo>
                          <a:pt x="1433" y="1"/>
                          <a:pt x="1311" y="7"/>
                          <a:pt x="1186" y="20"/>
                        </a:cubicBezTo>
                        <a:cubicBezTo>
                          <a:pt x="609" y="111"/>
                          <a:pt x="1" y="1357"/>
                          <a:pt x="639" y="1661"/>
                        </a:cubicBezTo>
                        <a:cubicBezTo>
                          <a:pt x="1407" y="1963"/>
                          <a:pt x="2249" y="2091"/>
                          <a:pt x="3075" y="2091"/>
                        </a:cubicBezTo>
                        <a:cubicBezTo>
                          <a:pt x="3165" y="2091"/>
                          <a:pt x="3255" y="2090"/>
                          <a:pt x="3344" y="2087"/>
                        </a:cubicBezTo>
                        <a:cubicBezTo>
                          <a:pt x="4287" y="2026"/>
                          <a:pt x="5168" y="1874"/>
                          <a:pt x="6019" y="1722"/>
                        </a:cubicBezTo>
                        <a:cubicBezTo>
                          <a:pt x="6111" y="1692"/>
                          <a:pt x="6111" y="1479"/>
                          <a:pt x="6019" y="1479"/>
                        </a:cubicBezTo>
                        <a:cubicBezTo>
                          <a:pt x="5199" y="1327"/>
                          <a:pt x="4348" y="902"/>
                          <a:pt x="3588" y="567"/>
                        </a:cubicBezTo>
                        <a:cubicBezTo>
                          <a:pt x="2883" y="228"/>
                          <a:pt x="2269" y="1"/>
                          <a:pt x="155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0" name="Google Shape;2560;p15"/>
                  <p:cNvSpPr/>
                  <p:nvPr/>
                </p:nvSpPr>
                <p:spPr>
                  <a:xfrm>
                    <a:off x="6407950" y="722650"/>
                    <a:ext cx="177650" cy="19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6" h="7614" extrusionOk="0">
                        <a:moveTo>
                          <a:pt x="1207" y="1"/>
                        </a:moveTo>
                        <a:cubicBezTo>
                          <a:pt x="532" y="1"/>
                          <a:pt x="1" y="746"/>
                          <a:pt x="567" y="1411"/>
                        </a:cubicBezTo>
                        <a:cubicBezTo>
                          <a:pt x="2452" y="3569"/>
                          <a:pt x="4823" y="5514"/>
                          <a:pt x="6859" y="7550"/>
                        </a:cubicBezTo>
                        <a:cubicBezTo>
                          <a:pt x="6895" y="7595"/>
                          <a:pt x="6933" y="7613"/>
                          <a:pt x="6967" y="7613"/>
                        </a:cubicBezTo>
                        <a:cubicBezTo>
                          <a:pt x="7049" y="7613"/>
                          <a:pt x="7106" y="7506"/>
                          <a:pt x="7042" y="7398"/>
                        </a:cubicBezTo>
                        <a:cubicBezTo>
                          <a:pt x="5522" y="5088"/>
                          <a:pt x="4154" y="1654"/>
                          <a:pt x="1692" y="134"/>
                        </a:cubicBezTo>
                        <a:cubicBezTo>
                          <a:pt x="1530" y="42"/>
                          <a:pt x="1365" y="1"/>
                          <a:pt x="1207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1" name="Google Shape;2561;p15"/>
                  <p:cNvSpPr/>
                  <p:nvPr/>
                </p:nvSpPr>
                <p:spPr>
                  <a:xfrm>
                    <a:off x="6241475" y="716325"/>
                    <a:ext cx="136600" cy="12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4" h="5041" extrusionOk="0">
                        <a:moveTo>
                          <a:pt x="4377" y="0"/>
                        </a:moveTo>
                        <a:cubicBezTo>
                          <a:pt x="4120" y="0"/>
                          <a:pt x="3909" y="109"/>
                          <a:pt x="3822" y="326"/>
                        </a:cubicBezTo>
                        <a:cubicBezTo>
                          <a:pt x="3518" y="1208"/>
                          <a:pt x="3092" y="2059"/>
                          <a:pt x="2485" y="2879"/>
                        </a:cubicBezTo>
                        <a:cubicBezTo>
                          <a:pt x="1907" y="3670"/>
                          <a:pt x="1086" y="4399"/>
                          <a:pt x="114" y="4794"/>
                        </a:cubicBezTo>
                        <a:cubicBezTo>
                          <a:pt x="0" y="4851"/>
                          <a:pt x="72" y="5040"/>
                          <a:pt x="156" y="5040"/>
                        </a:cubicBezTo>
                        <a:cubicBezTo>
                          <a:pt x="162" y="5040"/>
                          <a:pt x="168" y="5039"/>
                          <a:pt x="174" y="5037"/>
                        </a:cubicBezTo>
                        <a:cubicBezTo>
                          <a:pt x="722" y="4946"/>
                          <a:pt x="1299" y="4885"/>
                          <a:pt x="1846" y="4703"/>
                        </a:cubicBezTo>
                        <a:cubicBezTo>
                          <a:pt x="2424" y="4490"/>
                          <a:pt x="3032" y="4278"/>
                          <a:pt x="3579" y="3882"/>
                        </a:cubicBezTo>
                        <a:cubicBezTo>
                          <a:pt x="4126" y="3518"/>
                          <a:pt x="4582" y="3062"/>
                          <a:pt x="4947" y="2515"/>
                        </a:cubicBezTo>
                        <a:cubicBezTo>
                          <a:pt x="5281" y="1998"/>
                          <a:pt x="5463" y="1390"/>
                          <a:pt x="5463" y="782"/>
                        </a:cubicBezTo>
                        <a:cubicBezTo>
                          <a:pt x="5463" y="387"/>
                          <a:pt x="5099" y="144"/>
                          <a:pt x="4703" y="53"/>
                        </a:cubicBezTo>
                        <a:cubicBezTo>
                          <a:pt x="4590" y="18"/>
                          <a:pt x="4480" y="0"/>
                          <a:pt x="437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2" name="Google Shape;2562;p15"/>
                  <p:cNvSpPr/>
                  <p:nvPr/>
                </p:nvSpPr>
                <p:spPr>
                  <a:xfrm>
                    <a:off x="6404650" y="697100"/>
                    <a:ext cx="109450" cy="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07" extrusionOk="0">
                        <a:moveTo>
                          <a:pt x="0" y="1"/>
                        </a:moveTo>
                        <a:cubicBezTo>
                          <a:pt x="334" y="1126"/>
                          <a:pt x="760" y="2281"/>
                          <a:pt x="1642" y="3071"/>
                        </a:cubicBezTo>
                        <a:cubicBezTo>
                          <a:pt x="1824" y="3253"/>
                          <a:pt x="2097" y="3405"/>
                          <a:pt x="2371" y="3496"/>
                        </a:cubicBezTo>
                        <a:cubicBezTo>
                          <a:pt x="2420" y="3502"/>
                          <a:pt x="2471" y="3506"/>
                          <a:pt x="2523" y="3506"/>
                        </a:cubicBezTo>
                        <a:cubicBezTo>
                          <a:pt x="2732" y="3506"/>
                          <a:pt x="2961" y="3448"/>
                          <a:pt x="3131" y="3253"/>
                        </a:cubicBezTo>
                        <a:cubicBezTo>
                          <a:pt x="3283" y="3071"/>
                          <a:pt x="3313" y="2797"/>
                          <a:pt x="3222" y="2585"/>
                        </a:cubicBezTo>
                        <a:cubicBezTo>
                          <a:pt x="3192" y="2341"/>
                          <a:pt x="3040" y="2129"/>
                          <a:pt x="2918" y="1916"/>
                        </a:cubicBezTo>
                        <a:lnTo>
                          <a:pt x="2918" y="1916"/>
                        </a:lnTo>
                        <a:cubicBezTo>
                          <a:pt x="3168" y="2055"/>
                          <a:pt x="3418" y="2193"/>
                          <a:pt x="3690" y="2193"/>
                        </a:cubicBezTo>
                        <a:cubicBezTo>
                          <a:pt x="3716" y="2193"/>
                          <a:pt x="3743" y="2192"/>
                          <a:pt x="3769" y="2189"/>
                        </a:cubicBezTo>
                        <a:cubicBezTo>
                          <a:pt x="4073" y="2159"/>
                          <a:pt x="4377" y="1916"/>
                          <a:pt x="4347" y="1612"/>
                        </a:cubicBezTo>
                        <a:cubicBezTo>
                          <a:pt x="4286" y="1460"/>
                          <a:pt x="4195" y="1308"/>
                          <a:pt x="4043" y="1186"/>
                        </a:cubicBezTo>
                        <a:cubicBezTo>
                          <a:pt x="2888" y="305"/>
                          <a:pt x="1368" y="6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3" name="Google Shape;2563;p15"/>
                  <p:cNvSpPr/>
                  <p:nvPr/>
                </p:nvSpPr>
                <p:spPr>
                  <a:xfrm>
                    <a:off x="6401600" y="632625"/>
                    <a:ext cx="11172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9" h="3268" extrusionOk="0">
                        <a:moveTo>
                          <a:pt x="3402" y="1"/>
                        </a:moveTo>
                        <a:cubicBezTo>
                          <a:pt x="3279" y="1"/>
                          <a:pt x="3145" y="36"/>
                          <a:pt x="3040" y="57"/>
                        </a:cubicBezTo>
                        <a:cubicBezTo>
                          <a:pt x="1672" y="604"/>
                          <a:pt x="730" y="1820"/>
                          <a:pt x="1" y="2945"/>
                        </a:cubicBezTo>
                        <a:cubicBezTo>
                          <a:pt x="734" y="3118"/>
                          <a:pt x="1493" y="3268"/>
                          <a:pt x="2237" y="3268"/>
                        </a:cubicBezTo>
                        <a:cubicBezTo>
                          <a:pt x="2664" y="3268"/>
                          <a:pt x="3086" y="3219"/>
                          <a:pt x="3496" y="3097"/>
                        </a:cubicBezTo>
                        <a:cubicBezTo>
                          <a:pt x="3770" y="3036"/>
                          <a:pt x="4043" y="2914"/>
                          <a:pt x="4195" y="2671"/>
                        </a:cubicBezTo>
                        <a:cubicBezTo>
                          <a:pt x="4378" y="2489"/>
                          <a:pt x="4469" y="2185"/>
                          <a:pt x="4378" y="1911"/>
                        </a:cubicBezTo>
                        <a:cubicBezTo>
                          <a:pt x="4317" y="1698"/>
                          <a:pt x="4074" y="1546"/>
                          <a:pt x="3861" y="1455"/>
                        </a:cubicBezTo>
                        <a:cubicBezTo>
                          <a:pt x="3618" y="1394"/>
                          <a:pt x="3405" y="1394"/>
                          <a:pt x="3131" y="1394"/>
                        </a:cubicBezTo>
                        <a:cubicBezTo>
                          <a:pt x="3405" y="1242"/>
                          <a:pt x="3648" y="1060"/>
                          <a:pt x="3770" y="787"/>
                        </a:cubicBezTo>
                        <a:cubicBezTo>
                          <a:pt x="3922" y="513"/>
                          <a:pt x="3861" y="87"/>
                          <a:pt x="3557" y="27"/>
                        </a:cubicBezTo>
                        <a:cubicBezTo>
                          <a:pt x="3510" y="8"/>
                          <a:pt x="3457" y="1"/>
                          <a:pt x="3402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4" name="Google Shape;2564;p15"/>
                  <p:cNvSpPr/>
                  <p:nvPr/>
                </p:nvSpPr>
                <p:spPr>
                  <a:xfrm>
                    <a:off x="6378050" y="597475"/>
                    <a:ext cx="79050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2" h="4655" extrusionOk="0">
                        <a:moveTo>
                          <a:pt x="768" y="0"/>
                        </a:moveTo>
                        <a:cubicBezTo>
                          <a:pt x="661" y="0"/>
                          <a:pt x="553" y="31"/>
                          <a:pt x="456" y="95"/>
                        </a:cubicBezTo>
                        <a:cubicBezTo>
                          <a:pt x="335" y="217"/>
                          <a:pt x="274" y="399"/>
                          <a:pt x="274" y="551"/>
                        </a:cubicBezTo>
                        <a:cubicBezTo>
                          <a:pt x="0" y="2010"/>
                          <a:pt x="578" y="3439"/>
                          <a:pt x="1216" y="4655"/>
                        </a:cubicBezTo>
                        <a:cubicBezTo>
                          <a:pt x="2006" y="3773"/>
                          <a:pt x="2827" y="2861"/>
                          <a:pt x="3070" y="1706"/>
                        </a:cubicBezTo>
                        <a:cubicBezTo>
                          <a:pt x="3161" y="1433"/>
                          <a:pt x="3161" y="1129"/>
                          <a:pt x="3070" y="886"/>
                        </a:cubicBezTo>
                        <a:cubicBezTo>
                          <a:pt x="3009" y="642"/>
                          <a:pt x="2766" y="399"/>
                          <a:pt x="2523" y="369"/>
                        </a:cubicBezTo>
                        <a:cubicBezTo>
                          <a:pt x="2492" y="365"/>
                          <a:pt x="2460" y="363"/>
                          <a:pt x="2428" y="363"/>
                        </a:cubicBezTo>
                        <a:cubicBezTo>
                          <a:pt x="2211" y="363"/>
                          <a:pt x="1987" y="449"/>
                          <a:pt x="1854" y="582"/>
                        </a:cubicBezTo>
                        <a:cubicBezTo>
                          <a:pt x="1672" y="734"/>
                          <a:pt x="1550" y="977"/>
                          <a:pt x="1429" y="1159"/>
                        </a:cubicBezTo>
                        <a:cubicBezTo>
                          <a:pt x="1429" y="855"/>
                          <a:pt x="1398" y="551"/>
                          <a:pt x="1247" y="278"/>
                        </a:cubicBezTo>
                        <a:cubicBezTo>
                          <a:pt x="1148" y="101"/>
                          <a:pt x="962" y="0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5" name="Google Shape;2565;p15"/>
                  <p:cNvSpPr/>
                  <p:nvPr/>
                </p:nvSpPr>
                <p:spPr>
                  <a:xfrm>
                    <a:off x="6308900" y="623925"/>
                    <a:ext cx="109450" cy="8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36" extrusionOk="0">
                        <a:moveTo>
                          <a:pt x="1840" y="0"/>
                        </a:moveTo>
                        <a:cubicBezTo>
                          <a:pt x="1616" y="0"/>
                          <a:pt x="1392" y="59"/>
                          <a:pt x="1246" y="253"/>
                        </a:cubicBezTo>
                        <a:cubicBezTo>
                          <a:pt x="1095" y="435"/>
                          <a:pt x="1064" y="709"/>
                          <a:pt x="1125" y="922"/>
                        </a:cubicBezTo>
                        <a:cubicBezTo>
                          <a:pt x="1186" y="1165"/>
                          <a:pt x="1338" y="1378"/>
                          <a:pt x="1429" y="1590"/>
                        </a:cubicBezTo>
                        <a:cubicBezTo>
                          <a:pt x="1207" y="1452"/>
                          <a:pt x="960" y="1313"/>
                          <a:pt x="687" y="1313"/>
                        </a:cubicBezTo>
                        <a:cubicBezTo>
                          <a:pt x="661" y="1313"/>
                          <a:pt x="635" y="1314"/>
                          <a:pt x="608" y="1317"/>
                        </a:cubicBezTo>
                        <a:cubicBezTo>
                          <a:pt x="304" y="1347"/>
                          <a:pt x="0" y="1590"/>
                          <a:pt x="31" y="1894"/>
                        </a:cubicBezTo>
                        <a:cubicBezTo>
                          <a:pt x="61" y="2046"/>
                          <a:pt x="183" y="2198"/>
                          <a:pt x="335" y="2320"/>
                        </a:cubicBezTo>
                        <a:cubicBezTo>
                          <a:pt x="1490" y="3262"/>
                          <a:pt x="3009" y="3445"/>
                          <a:pt x="4377" y="3536"/>
                        </a:cubicBezTo>
                        <a:cubicBezTo>
                          <a:pt x="4013" y="2411"/>
                          <a:pt x="3617" y="1226"/>
                          <a:pt x="2736" y="435"/>
                        </a:cubicBezTo>
                        <a:cubicBezTo>
                          <a:pt x="2554" y="253"/>
                          <a:pt x="2280" y="101"/>
                          <a:pt x="2006" y="10"/>
                        </a:cubicBezTo>
                        <a:cubicBezTo>
                          <a:pt x="1952" y="4"/>
                          <a:pt x="1896" y="0"/>
                          <a:pt x="1840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6" name="Google Shape;2566;p15"/>
                  <p:cNvSpPr/>
                  <p:nvPr/>
                </p:nvSpPr>
                <p:spPr>
                  <a:xfrm>
                    <a:off x="6309650" y="694350"/>
                    <a:ext cx="11097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3268" extrusionOk="0">
                        <a:moveTo>
                          <a:pt x="2223" y="1"/>
                        </a:moveTo>
                        <a:cubicBezTo>
                          <a:pt x="1793" y="1"/>
                          <a:pt x="1364" y="50"/>
                          <a:pt x="943" y="172"/>
                        </a:cubicBezTo>
                        <a:cubicBezTo>
                          <a:pt x="669" y="263"/>
                          <a:pt x="426" y="354"/>
                          <a:pt x="274" y="597"/>
                        </a:cubicBezTo>
                        <a:cubicBezTo>
                          <a:pt x="92" y="780"/>
                          <a:pt x="1" y="1084"/>
                          <a:pt x="92" y="1357"/>
                        </a:cubicBezTo>
                        <a:cubicBezTo>
                          <a:pt x="153" y="1570"/>
                          <a:pt x="365" y="1722"/>
                          <a:pt x="609" y="1813"/>
                        </a:cubicBezTo>
                        <a:cubicBezTo>
                          <a:pt x="852" y="1874"/>
                          <a:pt x="1065" y="1874"/>
                          <a:pt x="1338" y="1874"/>
                        </a:cubicBezTo>
                        <a:cubicBezTo>
                          <a:pt x="1065" y="2026"/>
                          <a:pt x="791" y="2239"/>
                          <a:pt x="669" y="2482"/>
                        </a:cubicBezTo>
                        <a:cubicBezTo>
                          <a:pt x="517" y="2755"/>
                          <a:pt x="609" y="3181"/>
                          <a:pt x="913" y="3242"/>
                        </a:cubicBezTo>
                        <a:cubicBezTo>
                          <a:pt x="960" y="3260"/>
                          <a:pt x="1010" y="3268"/>
                          <a:pt x="1061" y="3268"/>
                        </a:cubicBezTo>
                        <a:cubicBezTo>
                          <a:pt x="1175" y="3268"/>
                          <a:pt x="1294" y="3232"/>
                          <a:pt x="1399" y="3211"/>
                        </a:cubicBezTo>
                        <a:cubicBezTo>
                          <a:pt x="2767" y="2695"/>
                          <a:pt x="3739" y="1479"/>
                          <a:pt x="4438" y="324"/>
                        </a:cubicBezTo>
                        <a:cubicBezTo>
                          <a:pt x="3724" y="150"/>
                          <a:pt x="2973" y="1"/>
                          <a:pt x="2223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7" name="Google Shape;2567;p15"/>
                  <p:cNvSpPr/>
                  <p:nvPr/>
                </p:nvSpPr>
                <p:spPr>
                  <a:xfrm>
                    <a:off x="6365875" y="695600"/>
                    <a:ext cx="79075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3" h="4655" extrusionOk="0">
                        <a:moveTo>
                          <a:pt x="1946" y="0"/>
                        </a:moveTo>
                        <a:cubicBezTo>
                          <a:pt x="1126" y="882"/>
                          <a:pt x="335" y="1793"/>
                          <a:pt x="62" y="2979"/>
                        </a:cubicBezTo>
                        <a:cubicBezTo>
                          <a:pt x="1" y="3252"/>
                          <a:pt x="1" y="3556"/>
                          <a:pt x="62" y="3769"/>
                        </a:cubicBezTo>
                        <a:cubicBezTo>
                          <a:pt x="153" y="4043"/>
                          <a:pt x="366" y="4255"/>
                          <a:pt x="639" y="4316"/>
                        </a:cubicBezTo>
                        <a:cubicBezTo>
                          <a:pt x="665" y="4319"/>
                          <a:pt x="690" y="4321"/>
                          <a:pt x="715" y="4321"/>
                        </a:cubicBezTo>
                        <a:cubicBezTo>
                          <a:pt x="932" y="4321"/>
                          <a:pt x="1141" y="4209"/>
                          <a:pt x="1278" y="4073"/>
                        </a:cubicBezTo>
                        <a:cubicBezTo>
                          <a:pt x="1490" y="3921"/>
                          <a:pt x="1582" y="3708"/>
                          <a:pt x="1703" y="3496"/>
                        </a:cubicBezTo>
                        <a:cubicBezTo>
                          <a:pt x="1703" y="3800"/>
                          <a:pt x="1734" y="4103"/>
                          <a:pt x="1885" y="4377"/>
                        </a:cubicBezTo>
                        <a:cubicBezTo>
                          <a:pt x="1984" y="4554"/>
                          <a:pt x="2183" y="4654"/>
                          <a:pt x="2386" y="4654"/>
                        </a:cubicBezTo>
                        <a:cubicBezTo>
                          <a:pt x="2497" y="4654"/>
                          <a:pt x="2609" y="4624"/>
                          <a:pt x="2706" y="4559"/>
                        </a:cubicBezTo>
                        <a:cubicBezTo>
                          <a:pt x="2797" y="4468"/>
                          <a:pt x="2889" y="4255"/>
                          <a:pt x="2889" y="4103"/>
                        </a:cubicBezTo>
                        <a:cubicBezTo>
                          <a:pt x="3162" y="2645"/>
                          <a:pt x="2585" y="1186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8" name="Google Shape;2568;p15"/>
                  <p:cNvSpPr/>
                  <p:nvPr/>
                </p:nvSpPr>
                <p:spPr>
                  <a:xfrm>
                    <a:off x="6357525" y="650000"/>
                    <a:ext cx="107925" cy="1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7" h="4347" extrusionOk="0">
                        <a:moveTo>
                          <a:pt x="2159" y="0"/>
                        </a:moveTo>
                        <a:cubicBezTo>
                          <a:pt x="943" y="0"/>
                          <a:pt x="1" y="973"/>
                          <a:pt x="1" y="2189"/>
                        </a:cubicBezTo>
                        <a:cubicBezTo>
                          <a:pt x="1" y="3374"/>
                          <a:pt x="943" y="4347"/>
                          <a:pt x="2159" y="4347"/>
                        </a:cubicBezTo>
                        <a:cubicBezTo>
                          <a:pt x="3344" y="4347"/>
                          <a:pt x="4317" y="3374"/>
                          <a:pt x="4317" y="2189"/>
                        </a:cubicBezTo>
                        <a:cubicBezTo>
                          <a:pt x="4317" y="973"/>
                          <a:pt x="3344" y="0"/>
                          <a:pt x="215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2569" name="Google Shape;2569;p15"/>
              <p:cNvSpPr/>
              <p:nvPr/>
            </p:nvSpPr>
            <p:spPr>
              <a:xfrm flipH="1">
                <a:off x="1320752" y="247150"/>
                <a:ext cx="668025" cy="329514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 flipH="1">
                <a:off x="8116681" y="1734886"/>
                <a:ext cx="890340" cy="435597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7476725" y="3291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8424000" y="2810275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 flipH="1">
                <a:off x="-196300" y="2594966"/>
                <a:ext cx="1040399" cy="578890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74" name="Google Shape;2574;p15"/>
            <p:cNvSpPr/>
            <p:nvPr/>
          </p:nvSpPr>
          <p:spPr>
            <a:xfrm rot="10800000">
              <a:off x="6294542" y="3709374"/>
              <a:ext cx="163280" cy="357043"/>
            </a:xfrm>
            <a:custGeom>
              <a:avLst/>
              <a:gdLst/>
              <a:ahLst/>
              <a:cxnLst/>
              <a:rect l="l" t="t" r="r" b="b"/>
              <a:pathLst>
                <a:path w="9272" h="20275" extrusionOk="0">
                  <a:moveTo>
                    <a:pt x="6536" y="1"/>
                  </a:moveTo>
                  <a:cubicBezTo>
                    <a:pt x="3618" y="2341"/>
                    <a:pt x="1581" y="5685"/>
                    <a:pt x="761" y="9363"/>
                  </a:cubicBezTo>
                  <a:cubicBezTo>
                    <a:pt x="1" y="13010"/>
                    <a:pt x="548" y="16962"/>
                    <a:pt x="2250" y="20275"/>
                  </a:cubicBezTo>
                  <a:cubicBezTo>
                    <a:pt x="4925" y="17600"/>
                    <a:pt x="7235" y="14500"/>
                    <a:pt x="8238" y="10883"/>
                  </a:cubicBezTo>
                  <a:cubicBezTo>
                    <a:pt x="9271" y="7265"/>
                    <a:pt x="8907" y="3101"/>
                    <a:pt x="6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5" name="Google Shape;2575;p15"/>
          <p:cNvSpPr txBox="1">
            <a:spLocks noGrp="1"/>
          </p:cNvSpPr>
          <p:nvPr>
            <p:ph type="title"/>
          </p:nvPr>
        </p:nvSpPr>
        <p:spPr>
          <a:xfrm>
            <a:off x="1232967" y="3368267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76" name="Google Shape;2576;p15"/>
          <p:cNvSpPr txBox="1">
            <a:spLocks noGrp="1"/>
          </p:cNvSpPr>
          <p:nvPr>
            <p:ph type="subTitle" idx="1"/>
          </p:nvPr>
        </p:nvSpPr>
        <p:spPr>
          <a:xfrm>
            <a:off x="1232967" y="1349700"/>
            <a:ext cx="7408000" cy="1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71855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8" name="Google Shape;2578;p16"/>
          <p:cNvGrpSpPr/>
          <p:nvPr/>
        </p:nvGrpSpPr>
        <p:grpSpPr>
          <a:xfrm>
            <a:off x="-87266" y="345700"/>
            <a:ext cx="12314881" cy="7110339"/>
            <a:chOff x="-65450" y="259275"/>
            <a:chExt cx="9236161" cy="5332754"/>
          </a:xfrm>
        </p:grpSpPr>
        <p:grpSp>
          <p:nvGrpSpPr>
            <p:cNvPr id="2579" name="Google Shape;2579;p16"/>
            <p:cNvGrpSpPr/>
            <p:nvPr/>
          </p:nvGrpSpPr>
          <p:grpSpPr>
            <a:xfrm>
              <a:off x="-65450" y="3968951"/>
              <a:ext cx="9236161" cy="1213371"/>
              <a:chOff x="-65450" y="3968951"/>
              <a:chExt cx="9236161" cy="1213371"/>
            </a:xfrm>
          </p:grpSpPr>
          <p:sp>
            <p:nvSpPr>
              <p:cNvPr id="2580" name="Google Shape;2580;p16"/>
              <p:cNvSpPr/>
              <p:nvPr/>
            </p:nvSpPr>
            <p:spPr>
              <a:xfrm flipH="1">
                <a:off x="-65450" y="3968951"/>
                <a:ext cx="9209436" cy="121337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 flipH="1">
                <a:off x="-38772" y="4286502"/>
                <a:ext cx="9209483" cy="895801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82" name="Google Shape;2582;p16"/>
            <p:cNvSpPr/>
            <p:nvPr/>
          </p:nvSpPr>
          <p:spPr>
            <a:xfrm>
              <a:off x="6888279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6"/>
            <p:cNvSpPr/>
            <p:nvPr/>
          </p:nvSpPr>
          <p:spPr>
            <a:xfrm>
              <a:off x="8319849" y="28978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44843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85" name="Google Shape;2585;p16"/>
            <p:cNvGrpSpPr/>
            <p:nvPr/>
          </p:nvGrpSpPr>
          <p:grpSpPr>
            <a:xfrm>
              <a:off x="5057765" y="3452157"/>
              <a:ext cx="3215691" cy="2139871"/>
              <a:chOff x="5057765" y="3452157"/>
              <a:chExt cx="3215691" cy="2139871"/>
            </a:xfrm>
          </p:grpSpPr>
          <p:grpSp>
            <p:nvGrpSpPr>
              <p:cNvPr id="2586" name="Google Shape;2586;p16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2587" name="Google Shape;2587;p16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8" name="Google Shape;2588;p16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9" name="Google Shape;2589;p16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0" name="Google Shape;2590;p16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1" name="Google Shape;2591;p16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2" name="Google Shape;2592;p16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3" name="Google Shape;2593;p16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4" name="Google Shape;2594;p16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5" name="Google Shape;2595;p16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6" name="Google Shape;2596;p16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7" name="Google Shape;2597;p16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8" name="Google Shape;2598;p16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9" name="Google Shape;2599;p16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0" name="Google Shape;2600;p16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1" name="Google Shape;2601;p16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2" name="Google Shape;2602;p16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03" name="Google Shape;2603;p16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2604" name="Google Shape;2604;p16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5" name="Google Shape;2605;p16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6" name="Google Shape;2606;p16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7" name="Google Shape;2607;p16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8" name="Google Shape;2608;p16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9" name="Google Shape;2609;p16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0" name="Google Shape;2610;p16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1" name="Google Shape;2611;p16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2" name="Google Shape;2612;p16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13" name="Google Shape;2613;p16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2614" name="Google Shape;2614;p16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5" name="Google Shape;2615;p16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6" name="Google Shape;2616;p16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7" name="Google Shape;2617;p16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8" name="Google Shape;2618;p16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9" name="Google Shape;2619;p16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0" name="Google Shape;2620;p16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1" name="Google Shape;2621;p16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2" name="Google Shape;2622;p16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3" name="Google Shape;2623;p16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4" name="Google Shape;2624;p16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5" name="Google Shape;2625;p16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6" name="Google Shape;2626;p16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7" name="Google Shape;2627;p16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8" name="Google Shape;2628;p16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9" name="Google Shape;2629;p16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0" name="Google Shape;2630;p16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1" name="Google Shape;2631;p16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2" name="Google Shape;2632;p16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3" name="Google Shape;2633;p16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4" name="Google Shape;2634;p16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5" name="Google Shape;2635;p16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6" name="Google Shape;2636;p16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7" name="Google Shape;2637;p16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8" name="Google Shape;2638;p16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9" name="Google Shape;2639;p16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0" name="Google Shape;2640;p16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41" name="Google Shape;2641;p16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2642" name="Google Shape;2642;p16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3" name="Google Shape;2643;p16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4" name="Google Shape;2644;p16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5" name="Google Shape;2645;p16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6" name="Google Shape;2646;p16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7" name="Google Shape;2647;p16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8" name="Google Shape;2648;p16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9" name="Google Shape;2649;p16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0" name="Google Shape;2650;p16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1" name="Google Shape;2651;p16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2" name="Google Shape;2652;p16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3" name="Google Shape;2653;p16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4" name="Google Shape;2654;p16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5" name="Google Shape;2655;p16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6" name="Google Shape;2656;p16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7" name="Google Shape;2657;p16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8" name="Google Shape;2658;p16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9" name="Google Shape;2659;p16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0" name="Google Shape;2660;p16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1" name="Google Shape;2661;p16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2" name="Google Shape;2662;p16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3" name="Google Shape;2663;p16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4" name="Google Shape;2664;p16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65" name="Google Shape;2665;p16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2666" name="Google Shape;2666;p16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7" name="Google Shape;2667;p16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8" name="Google Shape;2668;p16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9" name="Google Shape;2669;p16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0" name="Google Shape;2670;p16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1" name="Google Shape;2671;p16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2" name="Google Shape;2672;p16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3" name="Google Shape;2673;p16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4" name="Google Shape;2674;p16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5" name="Google Shape;2675;p16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6" name="Google Shape;2676;p16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7" name="Google Shape;2677;p16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8" name="Google Shape;2678;p16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9" name="Google Shape;2679;p16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0" name="Google Shape;2680;p16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1" name="Google Shape;2681;p16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2" name="Google Shape;2682;p16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3" name="Google Shape;2683;p16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4" name="Google Shape;2684;p16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5" name="Google Shape;2685;p16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6" name="Google Shape;2686;p16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7" name="Google Shape;2687;p16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8" name="Google Shape;2688;p16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9" name="Google Shape;2689;p16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0" name="Google Shape;2690;p16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1" name="Google Shape;2691;p16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2" name="Google Shape;2692;p16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3" name="Google Shape;2693;p16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694" name="Google Shape;2694;p16"/>
          <p:cNvSpPr txBox="1">
            <a:spLocks noGrp="1"/>
          </p:cNvSpPr>
          <p:nvPr>
            <p:ph type="subTitle" idx="1"/>
          </p:nvPr>
        </p:nvSpPr>
        <p:spPr>
          <a:xfrm>
            <a:off x="960000" y="3863867"/>
            <a:ext cx="4495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5" name="Google Shape;2695;p16"/>
          <p:cNvSpPr txBox="1">
            <a:spLocks noGrp="1"/>
          </p:cNvSpPr>
          <p:nvPr>
            <p:ph type="title"/>
          </p:nvPr>
        </p:nvSpPr>
        <p:spPr>
          <a:xfrm>
            <a:off x="960000" y="1844757"/>
            <a:ext cx="5136000" cy="20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33753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7" name="Google Shape;2697;p17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2698" name="Google Shape;2698;p17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00" name="Google Shape;2700;p17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2701" name="Google Shape;2701;p17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2702" name="Google Shape;2702;p1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3" name="Google Shape;2703;p1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4" name="Google Shape;2704;p1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5" name="Google Shape;2705;p1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6" name="Google Shape;2706;p1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7" name="Google Shape;2707;p1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8" name="Google Shape;2708;p1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9" name="Google Shape;2709;p1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10" name="Google Shape;2710;p17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2711" name="Google Shape;2711;p17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2" name="Google Shape;2712;p17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3" name="Google Shape;2713;p17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4" name="Google Shape;2714;p17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5" name="Google Shape;2715;p17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6" name="Google Shape;2716;p17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7" name="Google Shape;2717;p17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8" name="Google Shape;2718;p17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9" name="Google Shape;2719;p17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0" name="Google Shape;2720;p17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1" name="Google Shape;2721;p17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2" name="Google Shape;2722;p17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3" name="Google Shape;2723;p17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4" name="Google Shape;2724;p17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5" name="Google Shape;2725;p17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6" name="Google Shape;2726;p17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7" name="Google Shape;2727;p17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8" name="Google Shape;2728;p17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9" name="Google Shape;2729;p17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0" name="Google Shape;2730;p17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1" name="Google Shape;2731;p17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2" name="Google Shape;2732;p17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3" name="Google Shape;2733;p17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4" name="Google Shape;2734;p17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5" name="Google Shape;2735;p17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6" name="Google Shape;2736;p17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7" name="Google Shape;2737;p17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8" name="Google Shape;2738;p17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9" name="Google Shape;2739;p17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0" name="Google Shape;2740;p17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1" name="Google Shape;2741;p17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2" name="Google Shape;2742;p17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3" name="Google Shape;2743;p17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4" name="Google Shape;2744;p17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5" name="Google Shape;2745;p17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6" name="Google Shape;2746;p17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7" name="Google Shape;2747;p17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8" name="Google Shape;2748;p17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9" name="Google Shape;2749;p17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0" name="Google Shape;2750;p17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1" name="Google Shape;2751;p17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2" name="Google Shape;2752;p17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3" name="Google Shape;2753;p17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4" name="Google Shape;2754;p17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5" name="Google Shape;2755;p17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6" name="Google Shape;2756;p17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7" name="Google Shape;2757;p17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8" name="Google Shape;2758;p17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9" name="Google Shape;2759;p17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0" name="Google Shape;2760;p17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1" name="Google Shape;2761;p17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2" name="Google Shape;2762;p17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3" name="Google Shape;2763;p17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64" name="Google Shape;2764;p17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2765" name="Google Shape;2765;p17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6" name="Google Shape;2766;p17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7" name="Google Shape;2767;p17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8" name="Google Shape;2768;p17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9" name="Google Shape;2769;p17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0" name="Google Shape;2770;p17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1" name="Google Shape;2771;p17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2" name="Google Shape;2772;p17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3" name="Google Shape;2773;p17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4" name="Google Shape;2774;p17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5" name="Google Shape;2775;p17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6" name="Google Shape;2776;p17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7" name="Google Shape;2777;p17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8" name="Google Shape;2778;p17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9" name="Google Shape;2779;p17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0" name="Google Shape;2780;p17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1" name="Google Shape;2781;p17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2" name="Google Shape;2782;p17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3" name="Google Shape;2783;p17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4" name="Google Shape;2784;p17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5" name="Google Shape;2785;p17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6" name="Google Shape;2786;p17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7" name="Google Shape;2787;p17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8" name="Google Shape;2788;p17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9" name="Google Shape;2789;p17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0" name="Google Shape;2790;p17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1" name="Google Shape;2791;p17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2" name="Google Shape;2792;p17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3" name="Google Shape;2793;p17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4" name="Google Shape;2794;p17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5" name="Google Shape;2795;p17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6" name="Google Shape;2796;p17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7" name="Google Shape;2797;p17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8" name="Google Shape;2798;p17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9" name="Google Shape;2799;p17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0" name="Google Shape;2800;p17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1" name="Google Shape;2801;p17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2" name="Google Shape;2802;p17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3" name="Google Shape;2803;p17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4" name="Google Shape;2804;p17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5" name="Google Shape;2805;p17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6" name="Google Shape;2806;p17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7" name="Google Shape;2807;p17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8" name="Google Shape;2808;p17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9" name="Google Shape;2809;p17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0" name="Google Shape;2810;p17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1" name="Google Shape;2811;p17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2" name="Google Shape;2812;p17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3" name="Google Shape;2813;p17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4" name="Google Shape;2814;p17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5" name="Google Shape;2815;p17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6" name="Google Shape;2816;p17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7" name="Google Shape;2817;p17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18" name="Google Shape;2818;p17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2819" name="Google Shape;2819;p17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0" name="Google Shape;2820;p17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21" name="Google Shape;2821;p17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2822" name="Google Shape;2822;p17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3" name="Google Shape;2823;p17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4" name="Google Shape;2824;p17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5" name="Google Shape;2825;p17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6" name="Google Shape;2826;p17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7" name="Google Shape;2827;p17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8" name="Google Shape;2828;p17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9" name="Google Shape;2829;p17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0" name="Google Shape;2830;p17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1" name="Google Shape;2831;p17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2" name="Google Shape;2832;p17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3" name="Google Shape;2833;p17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4" name="Google Shape;2834;p17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5" name="Google Shape;2835;p17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6" name="Google Shape;2836;p17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7" name="Google Shape;2837;p17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8" name="Google Shape;2838;p17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9" name="Google Shape;2839;p17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0" name="Google Shape;2840;p17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1" name="Google Shape;2841;p17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2" name="Google Shape;2842;p17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3" name="Google Shape;2843;p17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4" name="Google Shape;2844;p17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5" name="Google Shape;2845;p17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6" name="Google Shape;2846;p17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7" name="Google Shape;2847;p17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8" name="Google Shape;2848;p17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9" name="Google Shape;2849;p17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850" name="Google Shape;2850;p17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55" name="Google Shape;2855;p17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2856" name="Google Shape;2856;p17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2857" name="Google Shape;2857;p17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8" name="Google Shape;2858;p17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9" name="Google Shape;2859;p17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0" name="Google Shape;2860;p17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1" name="Google Shape;2861;p17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2" name="Google Shape;2862;p17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3" name="Google Shape;2863;p17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4" name="Google Shape;2864;p17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5" name="Google Shape;2865;p17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6" name="Google Shape;2866;p17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7" name="Google Shape;2867;p17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8" name="Google Shape;2868;p17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9" name="Google Shape;2869;p17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0" name="Google Shape;2870;p17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1" name="Google Shape;2871;p17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2" name="Google Shape;2872;p17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2873" name="Google Shape;2873;p17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4" name="Google Shape;2874;p17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5" name="Google Shape;2875;p17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6" name="Google Shape;2876;p17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7" name="Google Shape;2877;p17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8" name="Google Shape;2878;p17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9" name="Google Shape;2879;p17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2880" name="Google Shape;2880;p17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1" name="Google Shape;2881;p17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2" name="Google Shape;2882;p17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3" name="Google Shape;2883;p17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4" name="Google Shape;2884;p17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5" name="Google Shape;2885;p17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6" name="Google Shape;2886;p17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7" name="Google Shape;2887;p17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8" name="Google Shape;2888;p17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9" name="Google Shape;2889;p17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90" name="Google Shape;2890;p17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2891" name="Google Shape;2891;p1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2" name="Google Shape;2892;p1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3" name="Google Shape;2893;p1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4" name="Google Shape;2894;p1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5" name="Google Shape;2895;p1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6" name="Google Shape;2896;p1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7" name="Google Shape;2897;p1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8" name="Google Shape;2898;p1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9" name="Google Shape;2899;p1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0" name="Google Shape;2900;p1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1" name="Google Shape;2901;p1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2" name="Google Shape;2902;p1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3" name="Google Shape;2903;p1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4" name="Google Shape;2904;p1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5" name="Google Shape;2905;p1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6" name="Google Shape;2906;p1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7" name="Google Shape;2907;p1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8" name="Google Shape;2908;p1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9" name="Google Shape;2909;p1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0" name="Google Shape;2910;p1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1" name="Google Shape;2911;p1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2" name="Google Shape;2912;p1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3" name="Google Shape;2913;p1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4" name="Google Shape;2914;p1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5" name="Google Shape;2915;p1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6" name="Google Shape;2916;p1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7" name="Google Shape;2917;p1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8" name="Google Shape;2918;p1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9" name="Google Shape;2919;p1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0" name="Google Shape;2920;p1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1" name="Google Shape;2921;p1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2" name="Google Shape;2922;p1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3" name="Google Shape;2923;p1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924" name="Google Shape;2924;p17"/>
          <p:cNvSpPr txBox="1">
            <a:spLocks noGrp="1"/>
          </p:cNvSpPr>
          <p:nvPr>
            <p:ph type="title"/>
          </p:nvPr>
        </p:nvSpPr>
        <p:spPr>
          <a:xfrm>
            <a:off x="968567" y="1610433"/>
            <a:ext cx="4759200" cy="12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5" name="Google Shape;2925;p17"/>
          <p:cNvSpPr txBox="1">
            <a:spLocks noGrp="1"/>
          </p:cNvSpPr>
          <p:nvPr>
            <p:ph type="subTitle" idx="1"/>
          </p:nvPr>
        </p:nvSpPr>
        <p:spPr>
          <a:xfrm>
            <a:off x="968567" y="2885324"/>
            <a:ext cx="3689200" cy="1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36331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8"/>
          <p:cNvGrpSpPr/>
          <p:nvPr/>
        </p:nvGrpSpPr>
        <p:grpSpPr>
          <a:xfrm>
            <a:off x="-270386" y="449599"/>
            <a:ext cx="12741487" cy="6753535"/>
            <a:chOff x="-202790" y="337199"/>
            <a:chExt cx="9556115" cy="5065151"/>
          </a:xfrm>
        </p:grpSpPr>
        <p:sp>
          <p:nvSpPr>
            <p:cNvPr id="2928" name="Google Shape;2928;p18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30" name="Google Shape;2930;p18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2931" name="Google Shape;2931;p1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3" name="Google Shape;2933;p18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2934" name="Google Shape;2934;p18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62" name="Google Shape;2962;p18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543550" y="3052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5" name="Google Shape;2965;p18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2966" name="Google Shape;2966;p1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1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1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2" name="Google Shape;2982;p18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2983" name="Google Shape;2983;p1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11" name="Google Shape;3011;p18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012" name="Google Shape;3012;p18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38" name="Google Shape;3038;p18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350976" y="3371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0" name="Google Shape;3040;p18"/>
          <p:cNvSpPr txBox="1">
            <a:spLocks noGrp="1"/>
          </p:cNvSpPr>
          <p:nvPr>
            <p:ph type="title"/>
          </p:nvPr>
        </p:nvSpPr>
        <p:spPr>
          <a:xfrm>
            <a:off x="1297367" y="2466033"/>
            <a:ext cx="4384800" cy="8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1" name="Google Shape;3041;p18"/>
          <p:cNvSpPr txBox="1">
            <a:spLocks noGrp="1"/>
          </p:cNvSpPr>
          <p:nvPr>
            <p:ph type="subTitle" idx="1"/>
          </p:nvPr>
        </p:nvSpPr>
        <p:spPr>
          <a:xfrm>
            <a:off x="1297400" y="3274600"/>
            <a:ext cx="4384800" cy="11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28941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3" name="Google Shape;3043;p19"/>
          <p:cNvGrpSpPr/>
          <p:nvPr/>
        </p:nvGrpSpPr>
        <p:grpSpPr>
          <a:xfrm>
            <a:off x="-418633" y="363182"/>
            <a:ext cx="12841377" cy="7153049"/>
            <a:chOff x="-313975" y="272386"/>
            <a:chExt cx="9631033" cy="5364787"/>
          </a:xfrm>
        </p:grpSpPr>
        <p:sp>
          <p:nvSpPr>
            <p:cNvPr id="3044" name="Google Shape;3044;p19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46" name="Google Shape;3046;p19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047" name="Google Shape;3047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8" name="Google Shape;3048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49" name="Google Shape;3049;p19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143525" y="2723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7685375" y="38908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54" name="Google Shape;3054;p19"/>
            <p:cNvGrpSpPr/>
            <p:nvPr/>
          </p:nvGrpSpPr>
          <p:grpSpPr>
            <a:xfrm rot="-5400000">
              <a:off x="7707500" y="4027616"/>
              <a:ext cx="1958306" cy="1260808"/>
              <a:chOff x="845275" y="4194775"/>
              <a:chExt cx="1238650" cy="797475"/>
            </a:xfrm>
          </p:grpSpPr>
          <p:sp>
            <p:nvSpPr>
              <p:cNvPr id="3055" name="Google Shape;3055;p19"/>
              <p:cNvSpPr/>
              <p:nvPr/>
            </p:nvSpPr>
            <p:spPr>
              <a:xfrm>
                <a:off x="1684950" y="4600450"/>
                <a:ext cx="398975" cy="349800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3992" extrusionOk="0">
                    <a:moveTo>
                      <a:pt x="8834" y="0"/>
                    </a:moveTo>
                    <a:cubicBezTo>
                      <a:pt x="7828" y="0"/>
                      <a:pt x="6848" y="426"/>
                      <a:pt x="6535" y="1286"/>
                    </a:cubicBezTo>
                    <a:cubicBezTo>
                      <a:pt x="5928" y="2927"/>
                      <a:pt x="6961" y="6392"/>
                      <a:pt x="6961" y="6392"/>
                    </a:cubicBezTo>
                    <a:cubicBezTo>
                      <a:pt x="6961" y="6392"/>
                      <a:pt x="5520" y="2601"/>
                      <a:pt x="3285" y="2601"/>
                    </a:cubicBezTo>
                    <a:cubicBezTo>
                      <a:pt x="3068" y="2601"/>
                      <a:pt x="2845" y="2636"/>
                      <a:pt x="2614" y="2714"/>
                    </a:cubicBezTo>
                    <a:cubicBezTo>
                      <a:pt x="0" y="3596"/>
                      <a:pt x="608" y="5966"/>
                      <a:pt x="1824" y="7152"/>
                    </a:cubicBezTo>
                    <a:cubicBezTo>
                      <a:pt x="2979" y="8368"/>
                      <a:pt x="4742" y="8520"/>
                      <a:pt x="4742" y="8520"/>
                    </a:cubicBezTo>
                    <a:cubicBezTo>
                      <a:pt x="4742" y="8520"/>
                      <a:pt x="1064" y="9067"/>
                      <a:pt x="1642" y="11529"/>
                    </a:cubicBezTo>
                    <a:cubicBezTo>
                      <a:pt x="1989" y="13184"/>
                      <a:pt x="3340" y="13850"/>
                      <a:pt x="4539" y="13850"/>
                    </a:cubicBezTo>
                    <a:cubicBezTo>
                      <a:pt x="5123" y="13850"/>
                      <a:pt x="5671" y="13692"/>
                      <a:pt x="6049" y="13413"/>
                    </a:cubicBezTo>
                    <a:cubicBezTo>
                      <a:pt x="7174" y="12593"/>
                      <a:pt x="7782" y="11286"/>
                      <a:pt x="7782" y="11286"/>
                    </a:cubicBezTo>
                    <a:cubicBezTo>
                      <a:pt x="7782" y="11286"/>
                      <a:pt x="7903" y="13961"/>
                      <a:pt x="10274" y="13991"/>
                    </a:cubicBezTo>
                    <a:cubicBezTo>
                      <a:pt x="10298" y="13991"/>
                      <a:pt x="10321" y="13991"/>
                      <a:pt x="10345" y="13991"/>
                    </a:cubicBezTo>
                    <a:cubicBezTo>
                      <a:pt x="12708" y="13991"/>
                      <a:pt x="14342" y="12488"/>
                      <a:pt x="13861" y="11103"/>
                    </a:cubicBezTo>
                    <a:cubicBezTo>
                      <a:pt x="13375" y="9705"/>
                      <a:pt x="11034" y="9158"/>
                      <a:pt x="11034" y="9158"/>
                    </a:cubicBezTo>
                    <a:cubicBezTo>
                      <a:pt x="11034" y="9158"/>
                      <a:pt x="14347" y="8672"/>
                      <a:pt x="15168" y="7213"/>
                    </a:cubicBezTo>
                    <a:cubicBezTo>
                      <a:pt x="15958" y="5754"/>
                      <a:pt x="15229" y="3565"/>
                      <a:pt x="13861" y="3352"/>
                    </a:cubicBezTo>
                    <a:cubicBezTo>
                      <a:pt x="13791" y="3339"/>
                      <a:pt x="13719" y="3332"/>
                      <a:pt x="13643" y="3332"/>
                    </a:cubicBezTo>
                    <a:cubicBezTo>
                      <a:pt x="12200" y="3332"/>
                      <a:pt x="9757" y="5693"/>
                      <a:pt x="9757" y="5693"/>
                    </a:cubicBezTo>
                    <a:cubicBezTo>
                      <a:pt x="9757" y="5693"/>
                      <a:pt x="12068" y="2714"/>
                      <a:pt x="11216" y="1134"/>
                    </a:cubicBezTo>
                    <a:cubicBezTo>
                      <a:pt x="10759" y="380"/>
                      <a:pt x="9784" y="0"/>
                      <a:pt x="8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19"/>
              <p:cNvSpPr/>
              <p:nvPr/>
            </p:nvSpPr>
            <p:spPr>
              <a:xfrm>
                <a:off x="1749575" y="4666375"/>
                <a:ext cx="2933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11732" h="10334" extrusionOk="0">
                    <a:moveTo>
                      <a:pt x="5985" y="0"/>
                    </a:moveTo>
                    <a:cubicBezTo>
                      <a:pt x="5956" y="0"/>
                      <a:pt x="5926" y="24"/>
                      <a:pt x="5896" y="77"/>
                    </a:cubicBezTo>
                    <a:cubicBezTo>
                      <a:pt x="5643" y="470"/>
                      <a:pt x="5650" y="1590"/>
                      <a:pt x="5556" y="1590"/>
                    </a:cubicBezTo>
                    <a:cubicBezTo>
                      <a:pt x="5549" y="1590"/>
                      <a:pt x="5540" y="1583"/>
                      <a:pt x="5531" y="1567"/>
                    </a:cubicBezTo>
                    <a:cubicBezTo>
                      <a:pt x="5464" y="1387"/>
                      <a:pt x="5166" y="762"/>
                      <a:pt x="4952" y="762"/>
                    </a:cubicBezTo>
                    <a:cubicBezTo>
                      <a:pt x="4876" y="762"/>
                      <a:pt x="4811" y="842"/>
                      <a:pt x="4771" y="1050"/>
                    </a:cubicBezTo>
                    <a:cubicBezTo>
                      <a:pt x="4619" y="1901"/>
                      <a:pt x="5531" y="4606"/>
                      <a:pt x="5349" y="4940"/>
                    </a:cubicBezTo>
                    <a:cubicBezTo>
                      <a:pt x="5136" y="5244"/>
                      <a:pt x="4680" y="5275"/>
                      <a:pt x="4680" y="5275"/>
                    </a:cubicBezTo>
                    <a:cubicBezTo>
                      <a:pt x="4680" y="5275"/>
                      <a:pt x="2716" y="1432"/>
                      <a:pt x="1763" y="1432"/>
                    </a:cubicBezTo>
                    <a:cubicBezTo>
                      <a:pt x="1731" y="1432"/>
                      <a:pt x="1700" y="1436"/>
                      <a:pt x="1671" y="1445"/>
                    </a:cubicBezTo>
                    <a:cubicBezTo>
                      <a:pt x="759" y="1719"/>
                      <a:pt x="1792" y="2691"/>
                      <a:pt x="1428" y="2843"/>
                    </a:cubicBezTo>
                    <a:cubicBezTo>
                      <a:pt x="1355" y="2870"/>
                      <a:pt x="1245" y="2877"/>
                      <a:pt x="1118" y="2877"/>
                    </a:cubicBezTo>
                    <a:cubicBezTo>
                      <a:pt x="938" y="2877"/>
                      <a:pt x="724" y="2862"/>
                      <a:pt x="533" y="2862"/>
                    </a:cubicBezTo>
                    <a:cubicBezTo>
                      <a:pt x="239" y="2862"/>
                      <a:pt x="1" y="2899"/>
                      <a:pt x="29" y="3086"/>
                    </a:cubicBezTo>
                    <a:cubicBezTo>
                      <a:pt x="121" y="3451"/>
                      <a:pt x="972" y="3877"/>
                      <a:pt x="972" y="3998"/>
                    </a:cubicBezTo>
                    <a:cubicBezTo>
                      <a:pt x="972" y="4089"/>
                      <a:pt x="455" y="4363"/>
                      <a:pt x="911" y="4636"/>
                    </a:cubicBezTo>
                    <a:cubicBezTo>
                      <a:pt x="1367" y="4940"/>
                      <a:pt x="4558" y="5700"/>
                      <a:pt x="4285" y="5822"/>
                    </a:cubicBezTo>
                    <a:cubicBezTo>
                      <a:pt x="4011" y="5913"/>
                      <a:pt x="637" y="6825"/>
                      <a:pt x="972" y="7129"/>
                    </a:cubicBezTo>
                    <a:cubicBezTo>
                      <a:pt x="1105" y="7289"/>
                      <a:pt x="1339" y="7320"/>
                      <a:pt x="1554" y="7320"/>
                    </a:cubicBezTo>
                    <a:cubicBezTo>
                      <a:pt x="1689" y="7320"/>
                      <a:pt x="1818" y="7308"/>
                      <a:pt x="1908" y="7308"/>
                    </a:cubicBezTo>
                    <a:cubicBezTo>
                      <a:pt x="2000" y="7308"/>
                      <a:pt x="2053" y="7321"/>
                      <a:pt x="2036" y="7372"/>
                    </a:cubicBezTo>
                    <a:cubicBezTo>
                      <a:pt x="2005" y="7524"/>
                      <a:pt x="881" y="9074"/>
                      <a:pt x="1397" y="9074"/>
                    </a:cubicBezTo>
                    <a:cubicBezTo>
                      <a:pt x="1808" y="9074"/>
                      <a:pt x="2201" y="8869"/>
                      <a:pt x="2423" y="8869"/>
                    </a:cubicBezTo>
                    <a:cubicBezTo>
                      <a:pt x="2497" y="8869"/>
                      <a:pt x="2552" y="8892"/>
                      <a:pt x="2583" y="8953"/>
                    </a:cubicBezTo>
                    <a:cubicBezTo>
                      <a:pt x="2679" y="9170"/>
                      <a:pt x="2241" y="9960"/>
                      <a:pt x="2539" y="9960"/>
                    </a:cubicBezTo>
                    <a:cubicBezTo>
                      <a:pt x="2617" y="9960"/>
                      <a:pt x="2746" y="9906"/>
                      <a:pt x="2947" y="9773"/>
                    </a:cubicBezTo>
                    <a:cubicBezTo>
                      <a:pt x="3930" y="9118"/>
                      <a:pt x="5380" y="6974"/>
                      <a:pt x="5495" y="6974"/>
                    </a:cubicBezTo>
                    <a:cubicBezTo>
                      <a:pt x="5498" y="6974"/>
                      <a:pt x="5499" y="6975"/>
                      <a:pt x="5501" y="6977"/>
                    </a:cubicBezTo>
                    <a:cubicBezTo>
                      <a:pt x="5590" y="7095"/>
                      <a:pt x="5621" y="9810"/>
                      <a:pt x="6156" y="9810"/>
                    </a:cubicBezTo>
                    <a:cubicBezTo>
                      <a:pt x="6170" y="9810"/>
                      <a:pt x="6185" y="9808"/>
                      <a:pt x="6200" y="9804"/>
                    </a:cubicBezTo>
                    <a:cubicBezTo>
                      <a:pt x="6651" y="9653"/>
                      <a:pt x="6937" y="9151"/>
                      <a:pt x="7109" y="9151"/>
                    </a:cubicBezTo>
                    <a:cubicBezTo>
                      <a:pt x="7145" y="9151"/>
                      <a:pt x="7176" y="9173"/>
                      <a:pt x="7203" y="9226"/>
                    </a:cubicBezTo>
                    <a:cubicBezTo>
                      <a:pt x="7326" y="9472"/>
                      <a:pt x="8144" y="10333"/>
                      <a:pt x="8501" y="10333"/>
                    </a:cubicBezTo>
                    <a:cubicBezTo>
                      <a:pt x="8586" y="10333"/>
                      <a:pt x="8644" y="10285"/>
                      <a:pt x="8662" y="10168"/>
                    </a:cubicBezTo>
                    <a:cubicBezTo>
                      <a:pt x="8723" y="9530"/>
                      <a:pt x="8510" y="8801"/>
                      <a:pt x="8783" y="8740"/>
                    </a:cubicBezTo>
                    <a:cubicBezTo>
                      <a:pt x="8797" y="8735"/>
                      <a:pt x="8813" y="8733"/>
                      <a:pt x="8833" y="8733"/>
                    </a:cubicBezTo>
                    <a:cubicBezTo>
                      <a:pt x="9047" y="8733"/>
                      <a:pt x="9617" y="8992"/>
                      <a:pt x="9844" y="8992"/>
                    </a:cubicBezTo>
                    <a:cubicBezTo>
                      <a:pt x="9987" y="8992"/>
                      <a:pt x="9995" y="8890"/>
                      <a:pt x="9695" y="8558"/>
                    </a:cubicBezTo>
                    <a:cubicBezTo>
                      <a:pt x="8875" y="7646"/>
                      <a:pt x="6808" y="6126"/>
                      <a:pt x="6808" y="6126"/>
                    </a:cubicBezTo>
                    <a:cubicBezTo>
                      <a:pt x="6808" y="6126"/>
                      <a:pt x="10486" y="5609"/>
                      <a:pt x="10303" y="5123"/>
                    </a:cubicBezTo>
                    <a:cubicBezTo>
                      <a:pt x="10090" y="4636"/>
                      <a:pt x="9422" y="4819"/>
                      <a:pt x="9543" y="4606"/>
                    </a:cubicBezTo>
                    <a:cubicBezTo>
                      <a:pt x="9634" y="4363"/>
                      <a:pt x="11732" y="2843"/>
                      <a:pt x="11063" y="2843"/>
                    </a:cubicBezTo>
                    <a:cubicBezTo>
                      <a:pt x="10481" y="2843"/>
                      <a:pt x="9602" y="3476"/>
                      <a:pt x="9379" y="3476"/>
                    </a:cubicBezTo>
                    <a:cubicBezTo>
                      <a:pt x="9334" y="3476"/>
                      <a:pt x="9315" y="3451"/>
                      <a:pt x="9331" y="3390"/>
                    </a:cubicBezTo>
                    <a:cubicBezTo>
                      <a:pt x="9424" y="3088"/>
                      <a:pt x="9908" y="2501"/>
                      <a:pt x="9681" y="2501"/>
                    </a:cubicBezTo>
                    <a:cubicBezTo>
                      <a:pt x="9611" y="2501"/>
                      <a:pt x="9475" y="2556"/>
                      <a:pt x="9239" y="2691"/>
                    </a:cubicBezTo>
                    <a:cubicBezTo>
                      <a:pt x="8294" y="3219"/>
                      <a:pt x="6612" y="4739"/>
                      <a:pt x="6494" y="4739"/>
                    </a:cubicBezTo>
                    <a:cubicBezTo>
                      <a:pt x="6483" y="4739"/>
                      <a:pt x="6486" y="4726"/>
                      <a:pt x="6504" y="4697"/>
                    </a:cubicBezTo>
                    <a:cubicBezTo>
                      <a:pt x="6686" y="4363"/>
                      <a:pt x="7659" y="959"/>
                      <a:pt x="7324" y="959"/>
                    </a:cubicBezTo>
                    <a:cubicBezTo>
                      <a:pt x="7024" y="959"/>
                      <a:pt x="6600" y="1680"/>
                      <a:pt x="6443" y="1680"/>
                    </a:cubicBezTo>
                    <a:cubicBezTo>
                      <a:pt x="6409" y="1680"/>
                      <a:pt x="6388" y="1647"/>
                      <a:pt x="6382" y="1567"/>
                    </a:cubicBezTo>
                    <a:cubicBezTo>
                      <a:pt x="6356" y="1168"/>
                      <a:pt x="6189" y="0"/>
                      <a:pt x="59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19"/>
              <p:cNvSpPr/>
              <p:nvPr/>
            </p:nvSpPr>
            <p:spPr>
              <a:xfrm>
                <a:off x="1847650" y="4775525"/>
                <a:ext cx="98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01" extrusionOk="0">
                    <a:moveTo>
                      <a:pt x="2137" y="1"/>
                    </a:moveTo>
                    <a:cubicBezTo>
                      <a:pt x="1707" y="1"/>
                      <a:pt x="1365" y="149"/>
                      <a:pt x="1365" y="149"/>
                    </a:cubicBezTo>
                    <a:cubicBezTo>
                      <a:pt x="1365" y="149"/>
                      <a:pt x="58" y="270"/>
                      <a:pt x="27" y="1395"/>
                    </a:cubicBezTo>
                    <a:cubicBezTo>
                      <a:pt x="1" y="2409"/>
                      <a:pt x="841" y="3400"/>
                      <a:pt x="1911" y="3400"/>
                    </a:cubicBezTo>
                    <a:cubicBezTo>
                      <a:pt x="2060" y="3400"/>
                      <a:pt x="2212" y="3381"/>
                      <a:pt x="2368" y="3340"/>
                    </a:cubicBezTo>
                    <a:cubicBezTo>
                      <a:pt x="3675" y="2976"/>
                      <a:pt x="3949" y="1243"/>
                      <a:pt x="3219" y="453"/>
                    </a:cubicBezTo>
                    <a:cubicBezTo>
                      <a:pt x="2892" y="99"/>
                      <a:pt x="2486" y="1"/>
                      <a:pt x="2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19"/>
              <p:cNvSpPr/>
              <p:nvPr/>
            </p:nvSpPr>
            <p:spPr>
              <a:xfrm>
                <a:off x="845275" y="4194775"/>
                <a:ext cx="882250" cy="797475"/>
              </a:xfrm>
              <a:custGeom>
                <a:avLst/>
                <a:gdLst/>
                <a:ahLst/>
                <a:cxnLst/>
                <a:rect l="l" t="t" r="r" b="b"/>
                <a:pathLst>
                  <a:path w="35290" h="31899" extrusionOk="0">
                    <a:moveTo>
                      <a:pt x="17843" y="1"/>
                    </a:moveTo>
                    <a:cubicBezTo>
                      <a:pt x="14954" y="1"/>
                      <a:pt x="11775" y="1852"/>
                      <a:pt x="11733" y="4503"/>
                    </a:cubicBezTo>
                    <a:cubicBezTo>
                      <a:pt x="11733" y="8333"/>
                      <a:pt x="16079" y="14686"/>
                      <a:pt x="16079" y="14686"/>
                    </a:cubicBezTo>
                    <a:cubicBezTo>
                      <a:pt x="16079" y="14686"/>
                      <a:pt x="11685" y="9142"/>
                      <a:pt x="7454" y="9142"/>
                    </a:cubicBezTo>
                    <a:cubicBezTo>
                      <a:pt x="6537" y="9142"/>
                      <a:pt x="5628" y="9402"/>
                      <a:pt x="4772" y="10035"/>
                    </a:cubicBezTo>
                    <a:cubicBezTo>
                      <a:pt x="0" y="13622"/>
                      <a:pt x="2857" y="18029"/>
                      <a:pt x="6079" y="19701"/>
                    </a:cubicBezTo>
                    <a:cubicBezTo>
                      <a:pt x="7662" y="20537"/>
                      <a:pt x="9347" y="20750"/>
                      <a:pt x="10653" y="20750"/>
                    </a:cubicBezTo>
                    <a:cubicBezTo>
                      <a:pt x="12005" y="20750"/>
                      <a:pt x="12949" y="20522"/>
                      <a:pt x="12949" y="20522"/>
                    </a:cubicBezTo>
                    <a:lnTo>
                      <a:pt x="12949" y="20522"/>
                    </a:lnTo>
                    <a:cubicBezTo>
                      <a:pt x="12949" y="20522"/>
                      <a:pt x="5806" y="24017"/>
                      <a:pt x="8541" y="28729"/>
                    </a:cubicBezTo>
                    <a:cubicBezTo>
                      <a:pt x="9886" y="31029"/>
                      <a:pt x="11957" y="31898"/>
                      <a:pt x="13929" y="31898"/>
                    </a:cubicBezTo>
                    <a:cubicBezTo>
                      <a:pt x="15970" y="31898"/>
                      <a:pt x="17903" y="30968"/>
                      <a:pt x="18815" y="29732"/>
                    </a:cubicBezTo>
                    <a:cubicBezTo>
                      <a:pt x="20578" y="27300"/>
                      <a:pt x="20973" y="24230"/>
                      <a:pt x="20973" y="24230"/>
                    </a:cubicBezTo>
                    <a:cubicBezTo>
                      <a:pt x="20973" y="24230"/>
                      <a:pt x="22506" y="28340"/>
                      <a:pt x="26200" y="28340"/>
                    </a:cubicBezTo>
                    <a:cubicBezTo>
                      <a:pt x="26733" y="28340"/>
                      <a:pt x="27310" y="28255"/>
                      <a:pt x="27934" y="28060"/>
                    </a:cubicBezTo>
                    <a:cubicBezTo>
                      <a:pt x="32858" y="26510"/>
                      <a:pt x="35290" y="22345"/>
                      <a:pt x="33314" y="19762"/>
                    </a:cubicBezTo>
                    <a:cubicBezTo>
                      <a:pt x="31876" y="17852"/>
                      <a:pt x="28711" y="17603"/>
                      <a:pt x="27158" y="17603"/>
                    </a:cubicBezTo>
                    <a:cubicBezTo>
                      <a:pt x="26610" y="17603"/>
                      <a:pt x="26262" y="17634"/>
                      <a:pt x="26262" y="17634"/>
                    </a:cubicBezTo>
                    <a:cubicBezTo>
                      <a:pt x="26262" y="17634"/>
                      <a:pt x="32676" y="14503"/>
                      <a:pt x="33344" y="10947"/>
                    </a:cubicBezTo>
                    <a:cubicBezTo>
                      <a:pt x="34011" y="7586"/>
                      <a:pt x="31362" y="3838"/>
                      <a:pt x="28533" y="3838"/>
                    </a:cubicBezTo>
                    <a:cubicBezTo>
                      <a:pt x="28394" y="3838"/>
                      <a:pt x="28255" y="3847"/>
                      <a:pt x="28116" y="3865"/>
                    </a:cubicBezTo>
                    <a:cubicBezTo>
                      <a:pt x="25107" y="4260"/>
                      <a:pt x="21277" y="11373"/>
                      <a:pt x="21277" y="11373"/>
                    </a:cubicBezTo>
                    <a:cubicBezTo>
                      <a:pt x="21277" y="11373"/>
                      <a:pt x="24043" y="3713"/>
                      <a:pt x="21156" y="1129"/>
                    </a:cubicBezTo>
                    <a:cubicBezTo>
                      <a:pt x="20292" y="348"/>
                      <a:pt x="19095" y="1"/>
                      <a:pt x="17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19"/>
              <p:cNvSpPr/>
              <p:nvPr/>
            </p:nvSpPr>
            <p:spPr>
              <a:xfrm>
                <a:off x="1002575" y="4339400"/>
                <a:ext cx="647450" cy="570175"/>
              </a:xfrm>
              <a:custGeom>
                <a:avLst/>
                <a:gdLst/>
                <a:ahLst/>
                <a:cxnLst/>
                <a:rect l="l" t="t" r="r" b="b"/>
                <a:pathLst>
                  <a:path w="25898" h="22807" extrusionOk="0">
                    <a:moveTo>
                      <a:pt x="10382" y="0"/>
                    </a:moveTo>
                    <a:cubicBezTo>
                      <a:pt x="10295" y="0"/>
                      <a:pt x="10225" y="72"/>
                      <a:pt x="10183" y="238"/>
                    </a:cubicBezTo>
                    <a:cubicBezTo>
                      <a:pt x="9958" y="1195"/>
                      <a:pt x="10748" y="3506"/>
                      <a:pt x="10553" y="3506"/>
                    </a:cubicBezTo>
                    <a:cubicBezTo>
                      <a:pt x="10538" y="3506"/>
                      <a:pt x="10516" y="3492"/>
                      <a:pt x="10487" y="3460"/>
                    </a:cubicBezTo>
                    <a:cubicBezTo>
                      <a:pt x="10237" y="3168"/>
                      <a:pt x="9359" y="2206"/>
                      <a:pt x="8909" y="2206"/>
                    </a:cubicBezTo>
                    <a:cubicBezTo>
                      <a:pt x="8703" y="2206"/>
                      <a:pt x="8586" y="2409"/>
                      <a:pt x="8663" y="2974"/>
                    </a:cubicBezTo>
                    <a:cubicBezTo>
                      <a:pt x="8936" y="4767"/>
                      <a:pt x="12554" y="9691"/>
                      <a:pt x="12402" y="10573"/>
                    </a:cubicBezTo>
                    <a:cubicBezTo>
                      <a:pt x="12371" y="11484"/>
                      <a:pt x="11398" y="11788"/>
                      <a:pt x="11398" y="11788"/>
                    </a:cubicBezTo>
                    <a:cubicBezTo>
                      <a:pt x="11398" y="11788"/>
                      <a:pt x="5406" y="5770"/>
                      <a:pt x="3166" y="5770"/>
                    </a:cubicBezTo>
                    <a:cubicBezTo>
                      <a:pt x="2987" y="5770"/>
                      <a:pt x="2832" y="5808"/>
                      <a:pt x="2705" y="5892"/>
                    </a:cubicBezTo>
                    <a:cubicBezTo>
                      <a:pt x="1003" y="7077"/>
                      <a:pt x="3769" y="8414"/>
                      <a:pt x="3161" y="8901"/>
                    </a:cubicBezTo>
                    <a:cubicBezTo>
                      <a:pt x="2553" y="9387"/>
                      <a:pt x="0" y="9569"/>
                      <a:pt x="395" y="10299"/>
                    </a:cubicBezTo>
                    <a:cubicBezTo>
                      <a:pt x="760" y="11028"/>
                      <a:pt x="2857" y="11332"/>
                      <a:pt x="2979" y="11545"/>
                    </a:cubicBezTo>
                    <a:cubicBezTo>
                      <a:pt x="3100" y="11758"/>
                      <a:pt x="2189" y="12609"/>
                      <a:pt x="3252" y="12974"/>
                    </a:cubicBezTo>
                    <a:cubicBezTo>
                      <a:pt x="3504" y="13044"/>
                      <a:pt x="4070" y="13067"/>
                      <a:pt x="4787" y="13067"/>
                    </a:cubicBezTo>
                    <a:cubicBezTo>
                      <a:pt x="6226" y="13067"/>
                      <a:pt x="8274" y="12973"/>
                      <a:pt x="9611" y="12973"/>
                    </a:cubicBezTo>
                    <a:cubicBezTo>
                      <a:pt x="10507" y="12973"/>
                      <a:pt x="11083" y="13015"/>
                      <a:pt x="10943" y="13156"/>
                    </a:cubicBezTo>
                    <a:cubicBezTo>
                      <a:pt x="10487" y="13612"/>
                      <a:pt x="4195" y="17624"/>
                      <a:pt x="5015" y="18080"/>
                    </a:cubicBezTo>
                    <a:cubicBezTo>
                      <a:pt x="5170" y="18163"/>
                      <a:pt x="5344" y="18196"/>
                      <a:pt x="5523" y="18196"/>
                    </a:cubicBezTo>
                    <a:cubicBezTo>
                      <a:pt x="6181" y="18196"/>
                      <a:pt x="6927" y="17759"/>
                      <a:pt x="7194" y="17759"/>
                    </a:cubicBezTo>
                    <a:cubicBezTo>
                      <a:pt x="7255" y="17759"/>
                      <a:pt x="7290" y="17782"/>
                      <a:pt x="7295" y="17837"/>
                    </a:cubicBezTo>
                    <a:cubicBezTo>
                      <a:pt x="7353" y="18157"/>
                      <a:pt x="6162" y="21752"/>
                      <a:pt x="6958" y="21752"/>
                    </a:cubicBezTo>
                    <a:cubicBezTo>
                      <a:pt x="6995" y="21752"/>
                      <a:pt x="7036" y="21744"/>
                      <a:pt x="7082" y="21728"/>
                    </a:cubicBezTo>
                    <a:cubicBezTo>
                      <a:pt x="7967" y="21450"/>
                      <a:pt x="8684" y="20646"/>
                      <a:pt x="9162" y="20646"/>
                    </a:cubicBezTo>
                    <a:cubicBezTo>
                      <a:pt x="9259" y="20646"/>
                      <a:pt x="9346" y="20678"/>
                      <a:pt x="9423" y="20755"/>
                    </a:cubicBezTo>
                    <a:cubicBezTo>
                      <a:pt x="9765" y="21097"/>
                      <a:pt x="9423" y="22807"/>
                      <a:pt x="9923" y="22807"/>
                    </a:cubicBezTo>
                    <a:cubicBezTo>
                      <a:pt x="10090" y="22807"/>
                      <a:pt x="10350" y="22617"/>
                      <a:pt x="10760" y="22123"/>
                    </a:cubicBezTo>
                    <a:cubicBezTo>
                      <a:pt x="12375" y="20179"/>
                      <a:pt x="13873" y="14732"/>
                      <a:pt x="14094" y="14732"/>
                    </a:cubicBezTo>
                    <a:cubicBezTo>
                      <a:pt x="14098" y="14732"/>
                      <a:pt x="14101" y="14734"/>
                      <a:pt x="14104" y="14737"/>
                    </a:cubicBezTo>
                    <a:cubicBezTo>
                      <a:pt x="14275" y="14937"/>
                      <a:pt x="16089" y="20089"/>
                      <a:pt x="17138" y="20089"/>
                    </a:cubicBezTo>
                    <a:cubicBezTo>
                      <a:pt x="17204" y="20089"/>
                      <a:pt x="17266" y="20069"/>
                      <a:pt x="17326" y="20026"/>
                    </a:cubicBezTo>
                    <a:cubicBezTo>
                      <a:pt x="18254" y="19389"/>
                      <a:pt x="18534" y="18082"/>
                      <a:pt x="18893" y="18082"/>
                    </a:cubicBezTo>
                    <a:cubicBezTo>
                      <a:pt x="18946" y="18082"/>
                      <a:pt x="19000" y="18109"/>
                      <a:pt x="19058" y="18171"/>
                    </a:cubicBezTo>
                    <a:cubicBezTo>
                      <a:pt x="19416" y="18530"/>
                      <a:pt x="21307" y="19613"/>
                      <a:pt x="22182" y="19613"/>
                    </a:cubicBezTo>
                    <a:cubicBezTo>
                      <a:pt x="22496" y="19613"/>
                      <a:pt x="22679" y="19474"/>
                      <a:pt x="22614" y="19114"/>
                    </a:cubicBezTo>
                    <a:cubicBezTo>
                      <a:pt x="22402" y="17776"/>
                      <a:pt x="21399" y="16469"/>
                      <a:pt x="21855" y="16105"/>
                    </a:cubicBezTo>
                    <a:cubicBezTo>
                      <a:pt x="22311" y="15770"/>
                      <a:pt x="25897" y="16408"/>
                      <a:pt x="23618" y="15101"/>
                    </a:cubicBezTo>
                    <a:cubicBezTo>
                      <a:pt x="21338" y="13764"/>
                      <a:pt x="16110" y="12001"/>
                      <a:pt x="16110" y="12001"/>
                    </a:cubicBezTo>
                    <a:cubicBezTo>
                      <a:pt x="16110" y="12001"/>
                      <a:pt x="23344" y="8566"/>
                      <a:pt x="22614" y="7685"/>
                    </a:cubicBezTo>
                    <a:cubicBezTo>
                      <a:pt x="22318" y="7326"/>
                      <a:pt x="21935" y="7254"/>
                      <a:pt x="21592" y="7254"/>
                    </a:cubicBezTo>
                    <a:cubicBezTo>
                      <a:pt x="21363" y="7254"/>
                      <a:pt x="21151" y="7287"/>
                      <a:pt x="20994" y="7287"/>
                    </a:cubicBezTo>
                    <a:cubicBezTo>
                      <a:pt x="20809" y="7287"/>
                      <a:pt x="20701" y="7242"/>
                      <a:pt x="20730" y="7047"/>
                    </a:cubicBezTo>
                    <a:cubicBezTo>
                      <a:pt x="20817" y="6469"/>
                      <a:pt x="23790" y="2454"/>
                      <a:pt x="22878" y="2454"/>
                    </a:cubicBezTo>
                    <a:cubicBezTo>
                      <a:pt x="22831" y="2454"/>
                      <a:pt x="22774" y="2465"/>
                      <a:pt x="22706" y="2487"/>
                    </a:cubicBezTo>
                    <a:cubicBezTo>
                      <a:pt x="21477" y="2880"/>
                      <a:pt x="20023" y="4847"/>
                      <a:pt x="19621" y="4847"/>
                    </a:cubicBezTo>
                    <a:cubicBezTo>
                      <a:pt x="19556" y="4847"/>
                      <a:pt x="19518" y="4795"/>
                      <a:pt x="19514" y="4676"/>
                    </a:cubicBezTo>
                    <a:cubicBezTo>
                      <a:pt x="19470" y="4080"/>
                      <a:pt x="20051" y="2684"/>
                      <a:pt x="19698" y="2684"/>
                    </a:cubicBezTo>
                    <a:cubicBezTo>
                      <a:pt x="19565" y="2684"/>
                      <a:pt x="19298" y="2883"/>
                      <a:pt x="18815" y="3399"/>
                    </a:cubicBezTo>
                    <a:cubicBezTo>
                      <a:pt x="17251" y="5102"/>
                      <a:pt x="14816" y="9371"/>
                      <a:pt x="14547" y="9371"/>
                    </a:cubicBezTo>
                    <a:cubicBezTo>
                      <a:pt x="14524" y="9371"/>
                      <a:pt x="14517" y="9337"/>
                      <a:pt x="14529" y="9266"/>
                    </a:cubicBezTo>
                    <a:cubicBezTo>
                      <a:pt x="14679" y="8456"/>
                      <a:pt x="14504" y="1024"/>
                      <a:pt x="13770" y="1024"/>
                    </a:cubicBezTo>
                    <a:cubicBezTo>
                      <a:pt x="13760" y="1024"/>
                      <a:pt x="13749" y="1025"/>
                      <a:pt x="13739" y="1028"/>
                    </a:cubicBezTo>
                    <a:cubicBezTo>
                      <a:pt x="13095" y="1235"/>
                      <a:pt x="12712" y="3080"/>
                      <a:pt x="12389" y="3080"/>
                    </a:cubicBezTo>
                    <a:cubicBezTo>
                      <a:pt x="12331" y="3080"/>
                      <a:pt x="12275" y="3021"/>
                      <a:pt x="12219" y="2882"/>
                    </a:cubicBezTo>
                    <a:cubicBezTo>
                      <a:pt x="11886" y="2113"/>
                      <a:pt x="10859" y="0"/>
                      <a:pt x="10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19"/>
              <p:cNvSpPr/>
              <p:nvPr/>
            </p:nvSpPr>
            <p:spPr>
              <a:xfrm>
                <a:off x="1241925" y="4559800"/>
                <a:ext cx="2280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7483" extrusionOk="0">
                    <a:moveTo>
                      <a:pt x="5142" y="1"/>
                    </a:moveTo>
                    <a:cubicBezTo>
                      <a:pt x="3702" y="1"/>
                      <a:pt x="2554" y="1027"/>
                      <a:pt x="2554" y="1027"/>
                    </a:cubicBezTo>
                    <a:cubicBezTo>
                      <a:pt x="2554" y="1027"/>
                      <a:pt x="1" y="2091"/>
                      <a:pt x="700" y="4462"/>
                    </a:cubicBezTo>
                    <a:cubicBezTo>
                      <a:pt x="1181" y="6169"/>
                      <a:pt x="2861" y="7482"/>
                      <a:pt x="4660" y="7482"/>
                    </a:cubicBezTo>
                    <a:cubicBezTo>
                      <a:pt x="5359" y="7482"/>
                      <a:pt x="6076" y="7284"/>
                      <a:pt x="6749" y="6833"/>
                    </a:cubicBezTo>
                    <a:cubicBezTo>
                      <a:pt x="9119" y="5252"/>
                      <a:pt x="8572" y="1513"/>
                      <a:pt x="6597" y="389"/>
                    </a:cubicBezTo>
                    <a:cubicBezTo>
                      <a:pt x="6101" y="107"/>
                      <a:pt x="5606" y="1"/>
                      <a:pt x="5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61" name="Google Shape;3061;p19"/>
            <p:cNvGrpSpPr/>
            <p:nvPr/>
          </p:nvGrpSpPr>
          <p:grpSpPr>
            <a:xfrm>
              <a:off x="243200" y="1487213"/>
              <a:ext cx="373900" cy="344925"/>
              <a:chOff x="2493475" y="2126450"/>
              <a:chExt cx="373900" cy="344925"/>
            </a:xfrm>
          </p:grpSpPr>
          <p:sp>
            <p:nvSpPr>
              <p:cNvPr id="3062" name="Google Shape;3062;p19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19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19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19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19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19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19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19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0" name="Google Shape;3070;p19"/>
            <p:cNvGrpSpPr/>
            <p:nvPr/>
          </p:nvGrpSpPr>
          <p:grpSpPr>
            <a:xfrm rot="-1164110" flipH="1">
              <a:off x="-77269" y="2966643"/>
              <a:ext cx="864923" cy="1572976"/>
              <a:chOff x="5641475" y="2674000"/>
              <a:chExt cx="1142425" cy="2077650"/>
            </a:xfrm>
          </p:grpSpPr>
          <p:sp>
            <p:nvSpPr>
              <p:cNvPr id="3071" name="Google Shape;3071;p19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19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19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19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19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6" name="Google Shape;3076;p19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4" name="Google Shape;3124;p19"/>
            <p:cNvGrpSpPr/>
            <p:nvPr/>
          </p:nvGrpSpPr>
          <p:grpSpPr>
            <a:xfrm>
              <a:off x="-249768" y="3854775"/>
              <a:ext cx="798551" cy="783845"/>
              <a:chOff x="5672100" y="3575250"/>
              <a:chExt cx="1054750" cy="1035325"/>
            </a:xfrm>
          </p:grpSpPr>
          <p:sp>
            <p:nvSpPr>
              <p:cNvPr id="3125" name="Google Shape;3125;p19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3" name="Google Shape;3133;p19"/>
            <p:cNvGrpSpPr/>
            <p:nvPr/>
          </p:nvGrpSpPr>
          <p:grpSpPr>
            <a:xfrm rot="-1202750" flipH="1">
              <a:off x="378679" y="4335148"/>
              <a:ext cx="1260473" cy="645757"/>
              <a:chOff x="4976050" y="4611525"/>
              <a:chExt cx="1664950" cy="852975"/>
            </a:xfrm>
          </p:grpSpPr>
          <p:sp>
            <p:nvSpPr>
              <p:cNvPr id="3134" name="Google Shape;3134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6" name="Google Shape;3136;p19"/>
            <p:cNvGrpSpPr/>
            <p:nvPr/>
          </p:nvGrpSpPr>
          <p:grpSpPr>
            <a:xfrm flipH="1">
              <a:off x="-283119" y="4364203"/>
              <a:ext cx="1122458" cy="906968"/>
              <a:chOff x="6257975" y="4377525"/>
              <a:chExt cx="1482575" cy="1197950"/>
            </a:xfrm>
          </p:grpSpPr>
          <p:sp>
            <p:nvSpPr>
              <p:cNvPr id="3137" name="Google Shape;3137;p19"/>
              <p:cNvSpPr/>
              <p:nvPr/>
            </p:nvSpPr>
            <p:spPr>
              <a:xfrm>
                <a:off x="6257975" y="4377525"/>
                <a:ext cx="1251575" cy="943600"/>
              </a:xfrm>
              <a:custGeom>
                <a:avLst/>
                <a:gdLst/>
                <a:ahLst/>
                <a:cxnLst/>
                <a:rect l="l" t="t" r="r" b="b"/>
                <a:pathLst>
                  <a:path w="50063" h="37744" extrusionOk="0">
                    <a:moveTo>
                      <a:pt x="33552" y="1"/>
                    </a:moveTo>
                    <a:cubicBezTo>
                      <a:pt x="32402" y="1"/>
                      <a:pt x="31177" y="44"/>
                      <a:pt x="29880" y="111"/>
                    </a:cubicBezTo>
                    <a:cubicBezTo>
                      <a:pt x="21369" y="598"/>
                      <a:pt x="13041" y="3759"/>
                      <a:pt x="6414" y="9078"/>
                    </a:cubicBezTo>
                    <a:cubicBezTo>
                      <a:pt x="3770" y="11175"/>
                      <a:pt x="1308" y="13789"/>
                      <a:pt x="669" y="17102"/>
                    </a:cubicBezTo>
                    <a:cubicBezTo>
                      <a:pt x="1" y="20415"/>
                      <a:pt x="1916" y="24367"/>
                      <a:pt x="5259" y="24853"/>
                    </a:cubicBezTo>
                    <a:cubicBezTo>
                      <a:pt x="3375" y="25127"/>
                      <a:pt x="2372" y="27558"/>
                      <a:pt x="2980" y="29382"/>
                    </a:cubicBezTo>
                    <a:cubicBezTo>
                      <a:pt x="3587" y="31206"/>
                      <a:pt x="5229" y="32483"/>
                      <a:pt x="6901" y="33486"/>
                    </a:cubicBezTo>
                    <a:cubicBezTo>
                      <a:pt x="11550" y="36271"/>
                      <a:pt x="17008" y="37743"/>
                      <a:pt x="22458" y="37743"/>
                    </a:cubicBezTo>
                    <a:cubicBezTo>
                      <a:pt x="24918" y="37743"/>
                      <a:pt x="27376" y="37443"/>
                      <a:pt x="29758" y="36829"/>
                    </a:cubicBezTo>
                    <a:cubicBezTo>
                      <a:pt x="37448" y="34853"/>
                      <a:pt x="44257" y="29747"/>
                      <a:pt x="48239" y="22908"/>
                    </a:cubicBezTo>
                    <a:cubicBezTo>
                      <a:pt x="49211" y="21236"/>
                      <a:pt x="50062" y="19352"/>
                      <a:pt x="49667" y="17437"/>
                    </a:cubicBezTo>
                    <a:cubicBezTo>
                      <a:pt x="49365" y="15875"/>
                      <a:pt x="47873" y="14481"/>
                      <a:pt x="46385" y="14481"/>
                    </a:cubicBezTo>
                    <a:cubicBezTo>
                      <a:pt x="46078" y="14481"/>
                      <a:pt x="45770" y="14540"/>
                      <a:pt x="45473" y="14671"/>
                    </a:cubicBezTo>
                    <a:cubicBezTo>
                      <a:pt x="47236" y="10932"/>
                      <a:pt x="46567" y="6160"/>
                      <a:pt x="43740" y="3090"/>
                    </a:cubicBezTo>
                    <a:cubicBezTo>
                      <a:pt x="41485" y="665"/>
                      <a:pt x="38089" y="1"/>
                      <a:pt x="33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6951775" y="4423875"/>
                <a:ext cx="357150" cy="217075"/>
              </a:xfrm>
              <a:custGeom>
                <a:avLst/>
                <a:gdLst/>
                <a:ahLst/>
                <a:cxnLst/>
                <a:rect l="l" t="t" r="r" b="b"/>
                <a:pathLst>
                  <a:path w="14286" h="8683" extrusionOk="0">
                    <a:moveTo>
                      <a:pt x="7268" y="0"/>
                    </a:moveTo>
                    <a:cubicBezTo>
                      <a:pt x="7064" y="0"/>
                      <a:pt x="6859" y="7"/>
                      <a:pt x="6657" y="20"/>
                    </a:cubicBezTo>
                    <a:cubicBezTo>
                      <a:pt x="4377" y="203"/>
                      <a:pt x="2128" y="1388"/>
                      <a:pt x="0" y="2330"/>
                    </a:cubicBezTo>
                    <a:cubicBezTo>
                      <a:pt x="1520" y="2077"/>
                      <a:pt x="3040" y="1845"/>
                      <a:pt x="4577" y="1845"/>
                    </a:cubicBezTo>
                    <a:cubicBezTo>
                      <a:pt x="4884" y="1845"/>
                      <a:pt x="5193" y="1854"/>
                      <a:pt x="5502" y="1874"/>
                    </a:cubicBezTo>
                    <a:cubicBezTo>
                      <a:pt x="7325" y="1996"/>
                      <a:pt x="9240" y="2513"/>
                      <a:pt x="10608" y="3728"/>
                    </a:cubicBezTo>
                    <a:cubicBezTo>
                      <a:pt x="12006" y="4944"/>
                      <a:pt x="12797" y="6890"/>
                      <a:pt x="12341" y="8683"/>
                    </a:cubicBezTo>
                    <a:cubicBezTo>
                      <a:pt x="14286" y="7406"/>
                      <a:pt x="14286" y="4306"/>
                      <a:pt x="12888" y="2452"/>
                    </a:cubicBezTo>
                    <a:cubicBezTo>
                      <a:pt x="11585" y="733"/>
                      <a:pt x="9396" y="0"/>
                      <a:pt x="7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6590050" y="4531150"/>
                <a:ext cx="604150" cy="296550"/>
              </a:xfrm>
              <a:custGeom>
                <a:avLst/>
                <a:gdLst/>
                <a:ahLst/>
                <a:cxnLst/>
                <a:rect l="l" t="t" r="r" b="b"/>
                <a:pathLst>
                  <a:path w="24166" h="11862" extrusionOk="0">
                    <a:moveTo>
                      <a:pt x="16975" y="1"/>
                    </a:moveTo>
                    <a:cubicBezTo>
                      <a:pt x="11903" y="1"/>
                      <a:pt x="6815" y="1787"/>
                      <a:pt x="2949" y="5091"/>
                    </a:cubicBezTo>
                    <a:cubicBezTo>
                      <a:pt x="1429" y="6398"/>
                      <a:pt x="1" y="8526"/>
                      <a:pt x="973" y="10258"/>
                    </a:cubicBezTo>
                    <a:cubicBezTo>
                      <a:pt x="1670" y="11512"/>
                      <a:pt x="3165" y="11862"/>
                      <a:pt x="4659" y="11862"/>
                    </a:cubicBezTo>
                    <a:cubicBezTo>
                      <a:pt x="5121" y="11862"/>
                      <a:pt x="5582" y="11828"/>
                      <a:pt x="6019" y="11778"/>
                    </a:cubicBezTo>
                    <a:cubicBezTo>
                      <a:pt x="11429" y="11261"/>
                      <a:pt x="17053" y="10349"/>
                      <a:pt x="21460" y="7188"/>
                    </a:cubicBezTo>
                    <a:cubicBezTo>
                      <a:pt x="22706" y="6307"/>
                      <a:pt x="23892" y="5091"/>
                      <a:pt x="24044" y="3632"/>
                    </a:cubicBezTo>
                    <a:cubicBezTo>
                      <a:pt x="24165" y="2112"/>
                      <a:pt x="22554" y="684"/>
                      <a:pt x="20639" y="319"/>
                    </a:cubicBezTo>
                    <a:cubicBezTo>
                      <a:pt x="19431" y="106"/>
                      <a:pt x="18204" y="1"/>
                      <a:pt x="169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0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6476825" y="4548950"/>
                <a:ext cx="266000" cy="2250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9000" extrusionOk="0">
                    <a:moveTo>
                      <a:pt x="8579" y="0"/>
                    </a:moveTo>
                    <a:cubicBezTo>
                      <a:pt x="6566" y="0"/>
                      <a:pt x="4339" y="675"/>
                      <a:pt x="2980" y="1856"/>
                    </a:cubicBezTo>
                    <a:cubicBezTo>
                      <a:pt x="1095" y="3406"/>
                      <a:pt x="1" y="6568"/>
                      <a:pt x="335" y="8999"/>
                    </a:cubicBezTo>
                    <a:cubicBezTo>
                      <a:pt x="1703" y="4440"/>
                      <a:pt x="5928" y="884"/>
                      <a:pt x="10639" y="276"/>
                    </a:cubicBezTo>
                    <a:cubicBezTo>
                      <a:pt x="10015" y="89"/>
                      <a:pt x="9311" y="0"/>
                      <a:pt x="85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6435800" y="4736675"/>
                <a:ext cx="824500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12394" extrusionOk="0">
                    <a:moveTo>
                      <a:pt x="32980" y="1"/>
                    </a:moveTo>
                    <a:lnTo>
                      <a:pt x="32980" y="1"/>
                    </a:lnTo>
                    <a:cubicBezTo>
                      <a:pt x="27502" y="5237"/>
                      <a:pt x="19879" y="8175"/>
                      <a:pt x="12270" y="8175"/>
                    </a:cubicBezTo>
                    <a:cubicBezTo>
                      <a:pt x="10294" y="8175"/>
                      <a:pt x="8319" y="7977"/>
                      <a:pt x="6383" y="7569"/>
                    </a:cubicBezTo>
                    <a:cubicBezTo>
                      <a:pt x="5350" y="7326"/>
                      <a:pt x="4317" y="7053"/>
                      <a:pt x="3465" y="6384"/>
                    </a:cubicBezTo>
                    <a:cubicBezTo>
                      <a:pt x="2614" y="5746"/>
                      <a:pt x="2067" y="4621"/>
                      <a:pt x="2280" y="3618"/>
                    </a:cubicBezTo>
                    <a:lnTo>
                      <a:pt x="2280" y="3618"/>
                    </a:lnTo>
                    <a:cubicBezTo>
                      <a:pt x="274" y="4226"/>
                      <a:pt x="0" y="7508"/>
                      <a:pt x="1247" y="9241"/>
                    </a:cubicBezTo>
                    <a:cubicBezTo>
                      <a:pt x="2523" y="10943"/>
                      <a:pt x="4712" y="11581"/>
                      <a:pt x="6809" y="11977"/>
                    </a:cubicBezTo>
                    <a:cubicBezTo>
                      <a:pt x="8470" y="12252"/>
                      <a:pt x="10154" y="12394"/>
                      <a:pt x="11832" y="12394"/>
                    </a:cubicBezTo>
                    <a:cubicBezTo>
                      <a:pt x="15345" y="12394"/>
                      <a:pt x="18839" y="11773"/>
                      <a:pt x="22068" y="10457"/>
                    </a:cubicBezTo>
                    <a:cubicBezTo>
                      <a:pt x="26901" y="8420"/>
                      <a:pt x="30639" y="4621"/>
                      <a:pt x="329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6742025" y="4823300"/>
                <a:ext cx="593500" cy="362700"/>
              </a:xfrm>
              <a:custGeom>
                <a:avLst/>
                <a:gdLst/>
                <a:ahLst/>
                <a:cxnLst/>
                <a:rect l="l" t="t" r="r" b="b"/>
                <a:pathLst>
                  <a:path w="23740" h="14508" extrusionOk="0">
                    <a:moveTo>
                      <a:pt x="23740" y="1"/>
                    </a:moveTo>
                    <a:cubicBezTo>
                      <a:pt x="21643" y="4317"/>
                      <a:pt x="18147" y="7934"/>
                      <a:pt x="13952" y="10214"/>
                    </a:cubicBezTo>
                    <a:cubicBezTo>
                      <a:pt x="10581" y="12033"/>
                      <a:pt x="6726" y="12981"/>
                      <a:pt x="2896" y="12981"/>
                    </a:cubicBezTo>
                    <a:cubicBezTo>
                      <a:pt x="1927" y="12981"/>
                      <a:pt x="959" y="12920"/>
                      <a:pt x="1" y="12797"/>
                    </a:cubicBezTo>
                    <a:lnTo>
                      <a:pt x="1" y="12797"/>
                    </a:lnTo>
                    <a:cubicBezTo>
                      <a:pt x="2465" y="13922"/>
                      <a:pt x="5171" y="14507"/>
                      <a:pt x="7870" y="14507"/>
                    </a:cubicBezTo>
                    <a:cubicBezTo>
                      <a:pt x="10497" y="14507"/>
                      <a:pt x="13118" y="13952"/>
                      <a:pt x="15503" y="12797"/>
                    </a:cubicBezTo>
                    <a:cubicBezTo>
                      <a:pt x="20336" y="10427"/>
                      <a:pt x="22524" y="5229"/>
                      <a:pt x="237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6286850" y="4966825"/>
                <a:ext cx="1453700" cy="608650"/>
              </a:xfrm>
              <a:custGeom>
                <a:avLst/>
                <a:gdLst/>
                <a:ahLst/>
                <a:cxnLst/>
                <a:rect l="l" t="t" r="r" b="b"/>
                <a:pathLst>
                  <a:path w="58148" h="24346" extrusionOk="0">
                    <a:moveTo>
                      <a:pt x="43426" y="0"/>
                    </a:moveTo>
                    <a:cubicBezTo>
                      <a:pt x="34285" y="0"/>
                      <a:pt x="24586" y="1200"/>
                      <a:pt x="15655" y="6752"/>
                    </a:cubicBezTo>
                    <a:cubicBezTo>
                      <a:pt x="12463" y="8728"/>
                      <a:pt x="8542" y="9640"/>
                      <a:pt x="5411" y="11646"/>
                    </a:cubicBezTo>
                    <a:cubicBezTo>
                      <a:pt x="2250" y="13652"/>
                      <a:pt x="1" y="17543"/>
                      <a:pt x="2098" y="20491"/>
                    </a:cubicBezTo>
                    <a:cubicBezTo>
                      <a:pt x="3320" y="22240"/>
                      <a:pt x="5612" y="22988"/>
                      <a:pt x="7996" y="22988"/>
                    </a:cubicBezTo>
                    <a:cubicBezTo>
                      <a:pt x="9466" y="22988"/>
                      <a:pt x="10971" y="22704"/>
                      <a:pt x="12281" y="22193"/>
                    </a:cubicBezTo>
                    <a:cubicBezTo>
                      <a:pt x="15685" y="20886"/>
                      <a:pt x="18299" y="18394"/>
                      <a:pt x="21460" y="16692"/>
                    </a:cubicBezTo>
                    <a:cubicBezTo>
                      <a:pt x="22199" y="20999"/>
                      <a:pt x="27192" y="24345"/>
                      <a:pt x="32083" y="24345"/>
                    </a:cubicBezTo>
                    <a:cubicBezTo>
                      <a:pt x="33024" y="24345"/>
                      <a:pt x="33962" y="24221"/>
                      <a:pt x="34865" y="23956"/>
                    </a:cubicBezTo>
                    <a:cubicBezTo>
                      <a:pt x="40488" y="22315"/>
                      <a:pt x="43284" y="15780"/>
                      <a:pt x="40275" y="11281"/>
                    </a:cubicBezTo>
                    <a:lnTo>
                      <a:pt x="40275" y="11281"/>
                    </a:lnTo>
                    <a:cubicBezTo>
                      <a:pt x="41604" y="11581"/>
                      <a:pt x="42969" y="11728"/>
                      <a:pt x="44332" y="11728"/>
                    </a:cubicBezTo>
                    <a:cubicBezTo>
                      <a:pt x="48081" y="11728"/>
                      <a:pt x="51807" y="10619"/>
                      <a:pt x="54683" y="8546"/>
                    </a:cubicBezTo>
                    <a:cubicBezTo>
                      <a:pt x="56537" y="7208"/>
                      <a:pt x="58148" y="5050"/>
                      <a:pt x="57236" y="3014"/>
                    </a:cubicBezTo>
                    <a:cubicBezTo>
                      <a:pt x="56233" y="856"/>
                      <a:pt x="53041" y="278"/>
                      <a:pt x="50397" y="187"/>
                    </a:cubicBezTo>
                    <a:cubicBezTo>
                      <a:pt x="48126" y="81"/>
                      <a:pt x="45795" y="0"/>
                      <a:pt x="43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44" name="Google Shape;3144;p19"/>
          <p:cNvSpPr txBox="1">
            <a:spLocks noGrp="1"/>
          </p:cNvSpPr>
          <p:nvPr>
            <p:ph type="title"/>
          </p:nvPr>
        </p:nvSpPr>
        <p:spPr>
          <a:xfrm>
            <a:off x="6613967" y="2200011"/>
            <a:ext cx="43824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5" name="Google Shape;3145;p19"/>
          <p:cNvSpPr txBox="1">
            <a:spLocks noGrp="1"/>
          </p:cNvSpPr>
          <p:nvPr>
            <p:ph type="subTitle" idx="1"/>
          </p:nvPr>
        </p:nvSpPr>
        <p:spPr>
          <a:xfrm>
            <a:off x="6613967" y="3257477"/>
            <a:ext cx="3902800" cy="1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704479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7" name="Google Shape;3147;p20"/>
          <p:cNvGrpSpPr/>
          <p:nvPr/>
        </p:nvGrpSpPr>
        <p:grpSpPr>
          <a:xfrm>
            <a:off x="-600267" y="151203"/>
            <a:ext cx="13138484" cy="7042335"/>
            <a:chOff x="-450201" y="113402"/>
            <a:chExt cx="9853863" cy="5281751"/>
          </a:xfrm>
        </p:grpSpPr>
        <p:grpSp>
          <p:nvGrpSpPr>
            <p:cNvPr id="3148" name="Google Shape;3148;p20"/>
            <p:cNvGrpSpPr/>
            <p:nvPr/>
          </p:nvGrpSpPr>
          <p:grpSpPr>
            <a:xfrm>
              <a:off x="-450201" y="117555"/>
              <a:ext cx="9853863" cy="5277599"/>
              <a:chOff x="-450201" y="117555"/>
              <a:chExt cx="9853863" cy="5277599"/>
            </a:xfrm>
          </p:grpSpPr>
          <p:grpSp>
            <p:nvGrpSpPr>
              <p:cNvPr id="3149" name="Google Shape;3149;p20"/>
              <p:cNvGrpSpPr/>
              <p:nvPr/>
            </p:nvGrpSpPr>
            <p:grpSpPr>
              <a:xfrm rot="-1164110" flipH="1">
                <a:off x="101306" y="2907693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150" name="Google Shape;3150;p20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1" name="Google Shape;3151;p20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2" name="Google Shape;3152;p20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3" name="Google Shape;3153;p20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4" name="Google Shape;3154;p20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5" name="Google Shape;3155;p20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6" name="Google Shape;3156;p20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7" name="Google Shape;3157;p20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8" name="Google Shape;3158;p20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9" name="Google Shape;3159;p20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0" name="Google Shape;3160;p20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1" name="Google Shape;3161;p20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2" name="Google Shape;3162;p20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3" name="Google Shape;3163;p20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4" name="Google Shape;3164;p20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5" name="Google Shape;3165;p20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6" name="Google Shape;3166;p20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7" name="Google Shape;3167;p20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8" name="Google Shape;3168;p20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9" name="Google Shape;3169;p20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0" name="Google Shape;3170;p20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1" name="Google Shape;3171;p20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2" name="Google Shape;3172;p20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3" name="Google Shape;3173;p20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4" name="Google Shape;3174;p20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5" name="Google Shape;3175;p20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6" name="Google Shape;3176;p20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7" name="Google Shape;3177;p20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8" name="Google Shape;3178;p20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9" name="Google Shape;3179;p20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0" name="Google Shape;3180;p20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1" name="Google Shape;3181;p20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2" name="Google Shape;3182;p20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3" name="Google Shape;3183;p20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4" name="Google Shape;3184;p20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5" name="Google Shape;3185;p20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6" name="Google Shape;3186;p20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7" name="Google Shape;3187;p20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8" name="Google Shape;3188;p20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9" name="Google Shape;3189;p20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0" name="Google Shape;3190;p20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1" name="Google Shape;3191;p20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2" name="Google Shape;3192;p20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3" name="Google Shape;3193;p20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4" name="Google Shape;3194;p20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5" name="Google Shape;3195;p20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6" name="Google Shape;3196;p20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7" name="Google Shape;3197;p20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8" name="Google Shape;3198;p20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9" name="Google Shape;3199;p20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0" name="Google Shape;3200;p20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1" name="Google Shape;3201;p20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2" name="Google Shape;3202;p20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3" name="Google Shape;3203;p20"/>
              <p:cNvGrpSpPr/>
              <p:nvPr/>
            </p:nvGrpSpPr>
            <p:grpSpPr>
              <a:xfrm>
                <a:off x="-65450" y="4354895"/>
                <a:ext cx="9236161" cy="827616"/>
                <a:chOff x="-65450" y="4354895"/>
                <a:chExt cx="9236161" cy="827616"/>
              </a:xfrm>
            </p:grpSpPr>
            <p:sp>
              <p:nvSpPr>
                <p:cNvPr id="3204" name="Google Shape;3204;p20"/>
                <p:cNvSpPr/>
                <p:nvPr/>
              </p:nvSpPr>
              <p:spPr>
                <a:xfrm flipH="1">
                  <a:off x="-65450" y="4354895"/>
                  <a:ext cx="9209436" cy="827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5" name="Google Shape;3205;p20"/>
                <p:cNvSpPr/>
                <p:nvPr/>
              </p:nvSpPr>
              <p:spPr>
                <a:xfrm flipH="1">
                  <a:off x="-38772" y="4568398"/>
                  <a:ext cx="9209483" cy="61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6" name="Google Shape;3206;p20"/>
              <p:cNvGrpSpPr/>
              <p:nvPr/>
            </p:nvGrpSpPr>
            <p:grpSpPr>
              <a:xfrm>
                <a:off x="8319791" y="3108357"/>
                <a:ext cx="1083850" cy="1919243"/>
                <a:chOff x="207725" y="2276150"/>
                <a:chExt cx="1299425" cy="2300975"/>
              </a:xfrm>
            </p:grpSpPr>
            <p:sp>
              <p:nvSpPr>
                <p:cNvPr id="3207" name="Google Shape;3207;p20"/>
                <p:cNvSpPr/>
                <p:nvPr/>
              </p:nvSpPr>
              <p:spPr>
                <a:xfrm>
                  <a:off x="892375" y="3285175"/>
                  <a:ext cx="523600" cy="37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3208" name="Google Shape;3208;p20"/>
                <p:cNvGrpSpPr/>
                <p:nvPr/>
              </p:nvGrpSpPr>
              <p:grpSpPr>
                <a:xfrm>
                  <a:off x="207725" y="2276150"/>
                  <a:ext cx="1299425" cy="2300975"/>
                  <a:chOff x="207725" y="2276150"/>
                  <a:chExt cx="1299425" cy="2300975"/>
                </a:xfrm>
              </p:grpSpPr>
              <p:sp>
                <p:nvSpPr>
                  <p:cNvPr id="3209" name="Google Shape;3209;p20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0" name="Google Shape;3210;p20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1" name="Google Shape;3211;p20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2" name="Google Shape;3212;p20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3" name="Google Shape;3213;p20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4" name="Google Shape;3214;p20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5" name="Google Shape;3215;p20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6" name="Google Shape;3216;p20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7" name="Google Shape;3217;p20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8" name="Google Shape;3218;p20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9" name="Google Shape;3219;p20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0" name="Google Shape;3220;p20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1" name="Google Shape;3221;p20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3222" name="Google Shape;3222;p20"/>
              <p:cNvGrpSpPr/>
              <p:nvPr/>
            </p:nvGrpSpPr>
            <p:grpSpPr>
              <a:xfrm rot="-1719346" flipH="1">
                <a:off x="7526270" y="3744829"/>
                <a:ext cx="889403" cy="1363591"/>
                <a:chOff x="2235100" y="548200"/>
                <a:chExt cx="759725" cy="1164775"/>
              </a:xfrm>
            </p:grpSpPr>
            <p:sp>
              <p:nvSpPr>
                <p:cNvPr id="3223" name="Google Shape;3223;p20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4" name="Google Shape;3224;p20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5" name="Google Shape;3225;p20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6" name="Google Shape;3226;p20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7" name="Google Shape;3227;p20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8" name="Google Shape;3228;p20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9" name="Google Shape;3229;p20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0" name="Google Shape;3230;p20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1" name="Google Shape;3231;p20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32" name="Google Shape;3232;p20"/>
              <p:cNvGrpSpPr/>
              <p:nvPr/>
            </p:nvGrpSpPr>
            <p:grpSpPr>
              <a:xfrm rot="1031996">
                <a:off x="8305135" y="4373982"/>
                <a:ext cx="988287" cy="895065"/>
                <a:chOff x="4048900" y="1919750"/>
                <a:chExt cx="1060775" cy="960715"/>
              </a:xfrm>
            </p:grpSpPr>
            <p:sp>
              <p:nvSpPr>
                <p:cNvPr id="3233" name="Google Shape;3233;p20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4" name="Google Shape;3234;p20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5" name="Google Shape;3235;p20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6" name="Google Shape;3236;p20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7" name="Google Shape;3237;p20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8" name="Google Shape;3238;p20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9" name="Google Shape;3239;p20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0" name="Google Shape;3240;p20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1" name="Google Shape;3241;p20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2" name="Google Shape;3242;p20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3" name="Google Shape;3243;p20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4" name="Google Shape;3244;p20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5" name="Google Shape;3245;p20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6" name="Google Shape;3246;p20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7" name="Google Shape;3247;p20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8" name="Google Shape;3248;p20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9" name="Google Shape;3249;p20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0" name="Google Shape;3250;p20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1" name="Google Shape;3251;p20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2" name="Google Shape;3252;p20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3" name="Google Shape;3253;p20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4" name="Google Shape;3254;p20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5" name="Google Shape;3255;p20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56" name="Google Shape;3256;p20"/>
              <p:cNvGrpSpPr/>
              <p:nvPr/>
            </p:nvGrpSpPr>
            <p:grpSpPr>
              <a:xfrm>
                <a:off x="7301543" y="4488178"/>
                <a:ext cx="1122458" cy="906968"/>
                <a:chOff x="6257975" y="4377525"/>
                <a:chExt cx="1482575" cy="1197950"/>
              </a:xfrm>
            </p:grpSpPr>
            <p:sp>
              <p:nvSpPr>
                <p:cNvPr id="3257" name="Google Shape;3257;p20"/>
                <p:cNvSpPr/>
                <p:nvPr/>
              </p:nvSpPr>
              <p:spPr>
                <a:xfrm>
                  <a:off x="6286850" y="4966825"/>
                  <a:ext cx="1453700" cy="6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48" h="24346" extrusionOk="0">
                      <a:moveTo>
                        <a:pt x="43426" y="0"/>
                      </a:moveTo>
                      <a:cubicBezTo>
                        <a:pt x="34285" y="0"/>
                        <a:pt x="24586" y="1200"/>
                        <a:pt x="15655" y="6752"/>
                      </a:cubicBezTo>
                      <a:cubicBezTo>
                        <a:pt x="12463" y="8728"/>
                        <a:pt x="8542" y="9640"/>
                        <a:pt x="5411" y="11646"/>
                      </a:cubicBezTo>
                      <a:cubicBezTo>
                        <a:pt x="2250" y="13652"/>
                        <a:pt x="1" y="17543"/>
                        <a:pt x="2098" y="20491"/>
                      </a:cubicBezTo>
                      <a:cubicBezTo>
                        <a:pt x="3320" y="22240"/>
                        <a:pt x="5612" y="22988"/>
                        <a:pt x="7996" y="22988"/>
                      </a:cubicBezTo>
                      <a:cubicBezTo>
                        <a:pt x="9466" y="22988"/>
                        <a:pt x="10971" y="22704"/>
                        <a:pt x="12281" y="22193"/>
                      </a:cubicBezTo>
                      <a:cubicBezTo>
                        <a:pt x="15685" y="20886"/>
                        <a:pt x="18299" y="18394"/>
                        <a:pt x="21460" y="16692"/>
                      </a:cubicBezTo>
                      <a:cubicBezTo>
                        <a:pt x="22199" y="20999"/>
                        <a:pt x="27192" y="24345"/>
                        <a:pt x="32083" y="24345"/>
                      </a:cubicBezTo>
                      <a:cubicBezTo>
                        <a:pt x="33024" y="24345"/>
                        <a:pt x="33962" y="24221"/>
                        <a:pt x="34865" y="23956"/>
                      </a:cubicBezTo>
                      <a:cubicBezTo>
                        <a:pt x="40488" y="22315"/>
                        <a:pt x="43284" y="15780"/>
                        <a:pt x="40275" y="11281"/>
                      </a:cubicBezTo>
                      <a:lnTo>
                        <a:pt x="40275" y="11281"/>
                      </a:lnTo>
                      <a:cubicBezTo>
                        <a:pt x="41604" y="11581"/>
                        <a:pt x="42969" y="11728"/>
                        <a:pt x="44332" y="11728"/>
                      </a:cubicBezTo>
                      <a:cubicBezTo>
                        <a:pt x="48081" y="11728"/>
                        <a:pt x="51807" y="10619"/>
                        <a:pt x="54683" y="8546"/>
                      </a:cubicBezTo>
                      <a:cubicBezTo>
                        <a:pt x="56537" y="7208"/>
                        <a:pt x="58148" y="5050"/>
                        <a:pt x="57236" y="3014"/>
                      </a:cubicBezTo>
                      <a:cubicBezTo>
                        <a:pt x="56233" y="856"/>
                        <a:pt x="53041" y="278"/>
                        <a:pt x="50397" y="187"/>
                      </a:cubicBezTo>
                      <a:cubicBezTo>
                        <a:pt x="48126" y="81"/>
                        <a:pt x="45795" y="0"/>
                        <a:pt x="43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8" name="Google Shape;3258;p20"/>
                <p:cNvSpPr/>
                <p:nvPr/>
              </p:nvSpPr>
              <p:spPr>
                <a:xfrm>
                  <a:off x="6257975" y="4377525"/>
                  <a:ext cx="1251575" cy="94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3" h="37744" extrusionOk="0">
                      <a:moveTo>
                        <a:pt x="33552" y="1"/>
                      </a:moveTo>
                      <a:cubicBezTo>
                        <a:pt x="32402" y="1"/>
                        <a:pt x="31177" y="44"/>
                        <a:pt x="29880" y="111"/>
                      </a:cubicBezTo>
                      <a:cubicBezTo>
                        <a:pt x="21369" y="598"/>
                        <a:pt x="13041" y="3759"/>
                        <a:pt x="6414" y="9078"/>
                      </a:cubicBezTo>
                      <a:cubicBezTo>
                        <a:pt x="3770" y="11175"/>
                        <a:pt x="1308" y="13789"/>
                        <a:pt x="669" y="17102"/>
                      </a:cubicBezTo>
                      <a:cubicBezTo>
                        <a:pt x="1" y="20415"/>
                        <a:pt x="1916" y="24367"/>
                        <a:pt x="5259" y="24853"/>
                      </a:cubicBezTo>
                      <a:cubicBezTo>
                        <a:pt x="3375" y="25127"/>
                        <a:pt x="2372" y="27558"/>
                        <a:pt x="2980" y="29382"/>
                      </a:cubicBezTo>
                      <a:cubicBezTo>
                        <a:pt x="3587" y="31206"/>
                        <a:pt x="5229" y="32483"/>
                        <a:pt x="6901" y="33486"/>
                      </a:cubicBezTo>
                      <a:cubicBezTo>
                        <a:pt x="11550" y="36271"/>
                        <a:pt x="17008" y="37743"/>
                        <a:pt x="22458" y="37743"/>
                      </a:cubicBezTo>
                      <a:cubicBezTo>
                        <a:pt x="24918" y="37743"/>
                        <a:pt x="27376" y="37443"/>
                        <a:pt x="29758" y="36829"/>
                      </a:cubicBezTo>
                      <a:cubicBezTo>
                        <a:pt x="37448" y="34853"/>
                        <a:pt x="44257" y="29747"/>
                        <a:pt x="48239" y="22908"/>
                      </a:cubicBezTo>
                      <a:cubicBezTo>
                        <a:pt x="49211" y="21236"/>
                        <a:pt x="50062" y="19352"/>
                        <a:pt x="49667" y="17437"/>
                      </a:cubicBezTo>
                      <a:cubicBezTo>
                        <a:pt x="49365" y="15875"/>
                        <a:pt x="47873" y="14481"/>
                        <a:pt x="46385" y="14481"/>
                      </a:cubicBezTo>
                      <a:cubicBezTo>
                        <a:pt x="46078" y="14481"/>
                        <a:pt x="45770" y="14540"/>
                        <a:pt x="45473" y="14671"/>
                      </a:cubicBezTo>
                      <a:cubicBezTo>
                        <a:pt x="47236" y="10932"/>
                        <a:pt x="46567" y="6160"/>
                        <a:pt x="43740" y="3090"/>
                      </a:cubicBezTo>
                      <a:cubicBezTo>
                        <a:pt x="41485" y="665"/>
                        <a:pt x="38089" y="1"/>
                        <a:pt x="335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9" name="Google Shape;3259;p20"/>
                <p:cNvSpPr/>
                <p:nvPr/>
              </p:nvSpPr>
              <p:spPr>
                <a:xfrm>
                  <a:off x="6590050" y="4531150"/>
                  <a:ext cx="604150" cy="29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66" h="11862" extrusionOk="0">
                      <a:moveTo>
                        <a:pt x="16975" y="1"/>
                      </a:moveTo>
                      <a:cubicBezTo>
                        <a:pt x="11903" y="1"/>
                        <a:pt x="6815" y="1787"/>
                        <a:pt x="2949" y="5091"/>
                      </a:cubicBezTo>
                      <a:cubicBezTo>
                        <a:pt x="1429" y="6398"/>
                        <a:pt x="1" y="8526"/>
                        <a:pt x="973" y="10258"/>
                      </a:cubicBezTo>
                      <a:cubicBezTo>
                        <a:pt x="1670" y="11512"/>
                        <a:pt x="3165" y="11862"/>
                        <a:pt x="4659" y="11862"/>
                      </a:cubicBezTo>
                      <a:cubicBezTo>
                        <a:pt x="5121" y="11862"/>
                        <a:pt x="5582" y="11828"/>
                        <a:pt x="6019" y="11778"/>
                      </a:cubicBezTo>
                      <a:cubicBezTo>
                        <a:pt x="11429" y="11261"/>
                        <a:pt x="17053" y="10349"/>
                        <a:pt x="21460" y="7188"/>
                      </a:cubicBezTo>
                      <a:cubicBezTo>
                        <a:pt x="22706" y="6307"/>
                        <a:pt x="23892" y="5091"/>
                        <a:pt x="24044" y="3632"/>
                      </a:cubicBezTo>
                      <a:cubicBezTo>
                        <a:pt x="24165" y="2112"/>
                        <a:pt x="22554" y="684"/>
                        <a:pt x="20639" y="319"/>
                      </a:cubicBezTo>
                      <a:cubicBezTo>
                        <a:pt x="19431" y="106"/>
                        <a:pt x="18204" y="1"/>
                        <a:pt x="169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050" cap="flat" cmpd="sng">
                  <a:solidFill>
                    <a:srgbClr val="FFFFFF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0" name="Google Shape;3260;p20"/>
                <p:cNvSpPr/>
                <p:nvPr/>
              </p:nvSpPr>
              <p:spPr>
                <a:xfrm>
                  <a:off x="6435800" y="4736675"/>
                  <a:ext cx="824500" cy="3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12394" extrusionOk="0">
                      <a:moveTo>
                        <a:pt x="32980" y="1"/>
                      </a:moveTo>
                      <a:lnTo>
                        <a:pt x="32980" y="1"/>
                      </a:lnTo>
                      <a:cubicBezTo>
                        <a:pt x="27502" y="5237"/>
                        <a:pt x="19879" y="8175"/>
                        <a:pt x="12270" y="8175"/>
                      </a:cubicBezTo>
                      <a:cubicBezTo>
                        <a:pt x="10294" y="8175"/>
                        <a:pt x="8319" y="7977"/>
                        <a:pt x="6383" y="7569"/>
                      </a:cubicBezTo>
                      <a:cubicBezTo>
                        <a:pt x="5350" y="7326"/>
                        <a:pt x="4317" y="7053"/>
                        <a:pt x="3465" y="6384"/>
                      </a:cubicBezTo>
                      <a:cubicBezTo>
                        <a:pt x="2614" y="5746"/>
                        <a:pt x="2067" y="4621"/>
                        <a:pt x="2280" y="3618"/>
                      </a:cubicBezTo>
                      <a:lnTo>
                        <a:pt x="2280" y="3618"/>
                      </a:lnTo>
                      <a:cubicBezTo>
                        <a:pt x="274" y="4226"/>
                        <a:pt x="0" y="7508"/>
                        <a:pt x="1247" y="9241"/>
                      </a:cubicBezTo>
                      <a:cubicBezTo>
                        <a:pt x="2523" y="10943"/>
                        <a:pt x="4712" y="11581"/>
                        <a:pt x="6809" y="11977"/>
                      </a:cubicBezTo>
                      <a:cubicBezTo>
                        <a:pt x="8470" y="12252"/>
                        <a:pt x="10154" y="12394"/>
                        <a:pt x="11832" y="12394"/>
                      </a:cubicBezTo>
                      <a:cubicBezTo>
                        <a:pt x="15345" y="12394"/>
                        <a:pt x="18839" y="11773"/>
                        <a:pt x="22068" y="10457"/>
                      </a:cubicBezTo>
                      <a:cubicBezTo>
                        <a:pt x="26901" y="8420"/>
                        <a:pt x="30639" y="4621"/>
                        <a:pt x="329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1" name="Google Shape;3261;p20"/>
                <p:cNvSpPr/>
                <p:nvPr/>
              </p:nvSpPr>
              <p:spPr>
                <a:xfrm>
                  <a:off x="6476825" y="4548950"/>
                  <a:ext cx="266000" cy="2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000" extrusionOk="0">
                      <a:moveTo>
                        <a:pt x="8579" y="0"/>
                      </a:moveTo>
                      <a:cubicBezTo>
                        <a:pt x="6566" y="0"/>
                        <a:pt x="4339" y="675"/>
                        <a:pt x="2980" y="1856"/>
                      </a:cubicBezTo>
                      <a:cubicBezTo>
                        <a:pt x="1095" y="3406"/>
                        <a:pt x="1" y="6568"/>
                        <a:pt x="335" y="8999"/>
                      </a:cubicBezTo>
                      <a:cubicBezTo>
                        <a:pt x="1703" y="4440"/>
                        <a:pt x="5928" y="884"/>
                        <a:pt x="10639" y="276"/>
                      </a:cubicBezTo>
                      <a:cubicBezTo>
                        <a:pt x="10015" y="89"/>
                        <a:pt x="9311" y="0"/>
                        <a:pt x="85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2" name="Google Shape;3262;p20"/>
                <p:cNvSpPr/>
                <p:nvPr/>
              </p:nvSpPr>
              <p:spPr>
                <a:xfrm>
                  <a:off x="6951775" y="4423875"/>
                  <a:ext cx="357150" cy="2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6" h="8683" extrusionOk="0">
                      <a:moveTo>
                        <a:pt x="7268" y="0"/>
                      </a:moveTo>
                      <a:cubicBezTo>
                        <a:pt x="7064" y="0"/>
                        <a:pt x="6859" y="7"/>
                        <a:pt x="6657" y="20"/>
                      </a:cubicBezTo>
                      <a:cubicBezTo>
                        <a:pt x="4377" y="203"/>
                        <a:pt x="2128" y="1388"/>
                        <a:pt x="0" y="2330"/>
                      </a:cubicBezTo>
                      <a:cubicBezTo>
                        <a:pt x="1520" y="2077"/>
                        <a:pt x="3040" y="1845"/>
                        <a:pt x="4577" y="1845"/>
                      </a:cubicBezTo>
                      <a:cubicBezTo>
                        <a:pt x="4884" y="1845"/>
                        <a:pt x="5193" y="1854"/>
                        <a:pt x="5502" y="1874"/>
                      </a:cubicBezTo>
                      <a:cubicBezTo>
                        <a:pt x="7325" y="1996"/>
                        <a:pt x="9240" y="2513"/>
                        <a:pt x="10608" y="3728"/>
                      </a:cubicBezTo>
                      <a:cubicBezTo>
                        <a:pt x="12006" y="4944"/>
                        <a:pt x="12797" y="6890"/>
                        <a:pt x="12341" y="8683"/>
                      </a:cubicBezTo>
                      <a:cubicBezTo>
                        <a:pt x="14286" y="7406"/>
                        <a:pt x="14286" y="4306"/>
                        <a:pt x="12888" y="2452"/>
                      </a:cubicBezTo>
                      <a:cubicBezTo>
                        <a:pt x="11585" y="733"/>
                        <a:pt x="9396" y="0"/>
                        <a:pt x="72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3" name="Google Shape;3263;p20"/>
                <p:cNvSpPr/>
                <p:nvPr/>
              </p:nvSpPr>
              <p:spPr>
                <a:xfrm>
                  <a:off x="6742025" y="4823300"/>
                  <a:ext cx="59350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0" h="14508" extrusionOk="0">
                      <a:moveTo>
                        <a:pt x="23740" y="1"/>
                      </a:moveTo>
                      <a:cubicBezTo>
                        <a:pt x="21643" y="4317"/>
                        <a:pt x="18147" y="7934"/>
                        <a:pt x="13952" y="10214"/>
                      </a:cubicBezTo>
                      <a:cubicBezTo>
                        <a:pt x="10581" y="12033"/>
                        <a:pt x="6726" y="12981"/>
                        <a:pt x="2896" y="12981"/>
                      </a:cubicBezTo>
                      <a:cubicBezTo>
                        <a:pt x="1927" y="12981"/>
                        <a:pt x="959" y="12920"/>
                        <a:pt x="1" y="12797"/>
                      </a:cubicBezTo>
                      <a:lnTo>
                        <a:pt x="1" y="12797"/>
                      </a:lnTo>
                      <a:cubicBezTo>
                        <a:pt x="2465" y="13922"/>
                        <a:pt x="5171" y="14507"/>
                        <a:pt x="7870" y="14507"/>
                      </a:cubicBezTo>
                      <a:cubicBezTo>
                        <a:pt x="10497" y="14507"/>
                        <a:pt x="13118" y="13952"/>
                        <a:pt x="15503" y="12797"/>
                      </a:cubicBezTo>
                      <a:cubicBezTo>
                        <a:pt x="20336" y="10427"/>
                        <a:pt x="22524" y="5229"/>
                        <a:pt x="237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64" name="Google Shape;3264;p20"/>
              <p:cNvGrpSpPr/>
              <p:nvPr/>
            </p:nvGrpSpPr>
            <p:grpSpPr>
              <a:xfrm rot="-1734738" flipH="1">
                <a:off x="200009" y="3387317"/>
                <a:ext cx="1428294" cy="1064074"/>
                <a:chOff x="5065700" y="3436875"/>
                <a:chExt cx="1984875" cy="1478725"/>
              </a:xfrm>
            </p:grpSpPr>
            <p:sp>
              <p:nvSpPr>
                <p:cNvPr id="3265" name="Google Shape;3265;p20"/>
                <p:cNvSpPr/>
                <p:nvPr/>
              </p:nvSpPr>
              <p:spPr>
                <a:xfrm>
                  <a:off x="5662250" y="3955275"/>
                  <a:ext cx="1388325" cy="96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3" h="38413" extrusionOk="0">
                      <a:moveTo>
                        <a:pt x="61" y="1"/>
                      </a:moveTo>
                      <a:cubicBezTo>
                        <a:pt x="0" y="1"/>
                        <a:pt x="63" y="230"/>
                        <a:pt x="303" y="679"/>
                      </a:cubicBezTo>
                      <a:cubicBezTo>
                        <a:pt x="942" y="1834"/>
                        <a:pt x="1550" y="3019"/>
                        <a:pt x="2218" y="4174"/>
                      </a:cubicBezTo>
                      <a:lnTo>
                        <a:pt x="4346" y="7548"/>
                      </a:lnTo>
                      <a:lnTo>
                        <a:pt x="6717" y="10770"/>
                      </a:lnTo>
                      <a:cubicBezTo>
                        <a:pt x="6899" y="11044"/>
                        <a:pt x="7082" y="11317"/>
                        <a:pt x="7325" y="11560"/>
                      </a:cubicBezTo>
                      <a:lnTo>
                        <a:pt x="7963" y="12320"/>
                      </a:lnTo>
                      <a:lnTo>
                        <a:pt x="9209" y="13901"/>
                      </a:lnTo>
                      <a:cubicBezTo>
                        <a:pt x="12675" y="17944"/>
                        <a:pt x="16626" y="21591"/>
                        <a:pt x="20881" y="24843"/>
                      </a:cubicBezTo>
                      <a:cubicBezTo>
                        <a:pt x="29423" y="31257"/>
                        <a:pt x="39392" y="35938"/>
                        <a:pt x="49940" y="38005"/>
                      </a:cubicBezTo>
                      <a:cubicBezTo>
                        <a:pt x="50396" y="38096"/>
                        <a:pt x="50821" y="38217"/>
                        <a:pt x="51216" y="38248"/>
                      </a:cubicBezTo>
                      <a:cubicBezTo>
                        <a:pt x="51611" y="38278"/>
                        <a:pt x="51976" y="38309"/>
                        <a:pt x="52311" y="38369"/>
                      </a:cubicBezTo>
                      <a:cubicBezTo>
                        <a:pt x="52783" y="38391"/>
                        <a:pt x="53211" y="38412"/>
                        <a:pt x="53592" y="38412"/>
                      </a:cubicBezTo>
                      <a:cubicBezTo>
                        <a:pt x="53750" y="38412"/>
                        <a:pt x="53901" y="38409"/>
                        <a:pt x="54043" y="38400"/>
                      </a:cubicBezTo>
                      <a:cubicBezTo>
                        <a:pt x="55016" y="38369"/>
                        <a:pt x="55472" y="38217"/>
                        <a:pt x="55502" y="37974"/>
                      </a:cubicBezTo>
                      <a:cubicBezTo>
                        <a:pt x="55532" y="37761"/>
                        <a:pt x="55077" y="37488"/>
                        <a:pt x="54256" y="37184"/>
                      </a:cubicBezTo>
                      <a:cubicBezTo>
                        <a:pt x="53830" y="37032"/>
                        <a:pt x="53253" y="36880"/>
                        <a:pt x="52615" y="36758"/>
                      </a:cubicBezTo>
                      <a:cubicBezTo>
                        <a:pt x="52280" y="36698"/>
                        <a:pt x="51915" y="36606"/>
                        <a:pt x="51551" y="36576"/>
                      </a:cubicBezTo>
                      <a:cubicBezTo>
                        <a:pt x="51156" y="36454"/>
                        <a:pt x="50760" y="36333"/>
                        <a:pt x="50304" y="36272"/>
                      </a:cubicBezTo>
                      <a:cubicBezTo>
                        <a:pt x="39970" y="34448"/>
                        <a:pt x="30061" y="30102"/>
                        <a:pt x="21489" y="23992"/>
                      </a:cubicBezTo>
                      <a:cubicBezTo>
                        <a:pt x="17204" y="20922"/>
                        <a:pt x="13222" y="17396"/>
                        <a:pt x="9665" y="13475"/>
                      </a:cubicBezTo>
                      <a:lnTo>
                        <a:pt x="8389" y="11956"/>
                      </a:lnTo>
                      <a:lnTo>
                        <a:pt x="7750" y="11196"/>
                      </a:lnTo>
                      <a:cubicBezTo>
                        <a:pt x="7507" y="10922"/>
                        <a:pt x="7325" y="10709"/>
                        <a:pt x="7082" y="10436"/>
                      </a:cubicBezTo>
                      <a:lnTo>
                        <a:pt x="4711" y="7275"/>
                      </a:lnTo>
                      <a:lnTo>
                        <a:pt x="2492" y="3962"/>
                      </a:lnTo>
                      <a:cubicBezTo>
                        <a:pt x="1823" y="2837"/>
                        <a:pt x="1155" y="1682"/>
                        <a:pt x="486" y="557"/>
                      </a:cubicBezTo>
                      <a:cubicBezTo>
                        <a:pt x="271" y="184"/>
                        <a:pt x="116" y="1"/>
                        <a:pt x="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6" name="Google Shape;3266;p20"/>
                <p:cNvSpPr/>
                <p:nvPr/>
              </p:nvSpPr>
              <p:spPr>
                <a:xfrm>
                  <a:off x="5065700" y="3937625"/>
                  <a:ext cx="706725" cy="28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1416" extrusionOk="0">
                      <a:moveTo>
                        <a:pt x="6271" y="1"/>
                      </a:moveTo>
                      <a:cubicBezTo>
                        <a:pt x="5418" y="1"/>
                        <a:pt x="4570" y="114"/>
                        <a:pt x="3740" y="382"/>
                      </a:cubicBezTo>
                      <a:cubicBezTo>
                        <a:pt x="1764" y="1020"/>
                        <a:pt x="1" y="2965"/>
                        <a:pt x="457" y="4971"/>
                      </a:cubicBezTo>
                      <a:cubicBezTo>
                        <a:pt x="761" y="6279"/>
                        <a:pt x="1855" y="7190"/>
                        <a:pt x="2980" y="7920"/>
                      </a:cubicBezTo>
                      <a:cubicBezTo>
                        <a:pt x="6749" y="10291"/>
                        <a:pt x="11247" y="11324"/>
                        <a:pt x="15685" y="11415"/>
                      </a:cubicBezTo>
                      <a:cubicBezTo>
                        <a:pt x="20153" y="11415"/>
                        <a:pt x="24561" y="10503"/>
                        <a:pt x="28269" y="8467"/>
                      </a:cubicBezTo>
                      <a:cubicBezTo>
                        <a:pt x="23193" y="5823"/>
                        <a:pt x="17995" y="3513"/>
                        <a:pt x="12646" y="1476"/>
                      </a:cubicBezTo>
                      <a:cubicBezTo>
                        <a:pt x="10601" y="715"/>
                        <a:pt x="8417" y="1"/>
                        <a:pt x="62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7" name="Google Shape;3267;p20"/>
                <p:cNvSpPr/>
                <p:nvPr/>
              </p:nvSpPr>
              <p:spPr>
                <a:xfrm>
                  <a:off x="5654625" y="3444100"/>
                  <a:ext cx="268275" cy="7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1" h="28208" extrusionOk="0">
                      <a:moveTo>
                        <a:pt x="5423" y="0"/>
                      </a:moveTo>
                      <a:cubicBezTo>
                        <a:pt x="3865" y="0"/>
                        <a:pt x="2258" y="1163"/>
                        <a:pt x="1460" y="2615"/>
                      </a:cubicBezTo>
                      <a:cubicBezTo>
                        <a:pt x="1" y="5259"/>
                        <a:pt x="365" y="8542"/>
                        <a:pt x="852" y="11551"/>
                      </a:cubicBezTo>
                      <a:cubicBezTo>
                        <a:pt x="1764" y="17174"/>
                        <a:pt x="3071" y="22737"/>
                        <a:pt x="4712" y="28208"/>
                      </a:cubicBezTo>
                      <a:cubicBezTo>
                        <a:pt x="7387" y="24956"/>
                        <a:pt x="9150" y="20822"/>
                        <a:pt x="9940" y="16415"/>
                      </a:cubicBezTo>
                      <a:cubicBezTo>
                        <a:pt x="10730" y="12038"/>
                        <a:pt x="10548" y="7448"/>
                        <a:pt x="8967" y="3284"/>
                      </a:cubicBezTo>
                      <a:cubicBezTo>
                        <a:pt x="8511" y="2068"/>
                        <a:pt x="7812" y="791"/>
                        <a:pt x="6596" y="244"/>
                      </a:cubicBezTo>
                      <a:cubicBezTo>
                        <a:pt x="6218" y="77"/>
                        <a:pt x="5822" y="0"/>
                        <a:pt x="54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8" name="Google Shape;3268;p20"/>
                <p:cNvSpPr/>
                <p:nvPr/>
              </p:nvSpPr>
              <p:spPr>
                <a:xfrm>
                  <a:off x="5226800" y="3436875"/>
                  <a:ext cx="545625" cy="7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5" h="28497" extrusionOk="0">
                      <a:moveTo>
                        <a:pt x="4380" y="0"/>
                      </a:moveTo>
                      <a:cubicBezTo>
                        <a:pt x="3674" y="0"/>
                        <a:pt x="2981" y="154"/>
                        <a:pt x="2372" y="503"/>
                      </a:cubicBezTo>
                      <a:cubicBezTo>
                        <a:pt x="973" y="1263"/>
                        <a:pt x="214" y="2813"/>
                        <a:pt x="122" y="4393"/>
                      </a:cubicBezTo>
                      <a:cubicBezTo>
                        <a:pt x="1" y="5943"/>
                        <a:pt x="457" y="7463"/>
                        <a:pt x="1034" y="8892"/>
                      </a:cubicBezTo>
                      <a:cubicBezTo>
                        <a:pt x="2888" y="13451"/>
                        <a:pt x="6110" y="17372"/>
                        <a:pt x="9819" y="20655"/>
                      </a:cubicBezTo>
                      <a:cubicBezTo>
                        <a:pt x="13527" y="23907"/>
                        <a:pt x="17661" y="25853"/>
                        <a:pt x="21825" y="28497"/>
                      </a:cubicBezTo>
                      <a:cubicBezTo>
                        <a:pt x="20366" y="17859"/>
                        <a:pt x="16566" y="9743"/>
                        <a:pt x="10183" y="3208"/>
                      </a:cubicBezTo>
                      <a:cubicBezTo>
                        <a:pt x="9120" y="2144"/>
                        <a:pt x="8025" y="1111"/>
                        <a:pt x="6657" y="503"/>
                      </a:cubicBezTo>
                      <a:cubicBezTo>
                        <a:pt x="5943" y="185"/>
                        <a:pt x="5153" y="0"/>
                        <a:pt x="43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9" name="Google Shape;3269;p20"/>
                <p:cNvSpPr/>
                <p:nvPr/>
              </p:nvSpPr>
              <p:spPr>
                <a:xfrm>
                  <a:off x="5321875" y="4092000"/>
                  <a:ext cx="395100" cy="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4" h="3052" extrusionOk="0">
                      <a:moveTo>
                        <a:pt x="200" y="0"/>
                      </a:moveTo>
                      <a:cubicBezTo>
                        <a:pt x="17" y="0"/>
                        <a:pt x="0" y="146"/>
                        <a:pt x="210" y="225"/>
                      </a:cubicBezTo>
                      <a:cubicBezTo>
                        <a:pt x="2399" y="1046"/>
                        <a:pt x="4648" y="1775"/>
                        <a:pt x="6958" y="2262"/>
                      </a:cubicBezTo>
                      <a:cubicBezTo>
                        <a:pt x="9268" y="2809"/>
                        <a:pt x="11669" y="3052"/>
                        <a:pt x="14010" y="3052"/>
                      </a:cubicBezTo>
                      <a:cubicBezTo>
                        <a:pt x="15742" y="3021"/>
                        <a:pt x="15803" y="1836"/>
                        <a:pt x="14374" y="1654"/>
                      </a:cubicBezTo>
                      <a:cubicBezTo>
                        <a:pt x="12247" y="1350"/>
                        <a:pt x="9845" y="1289"/>
                        <a:pt x="7383" y="1076"/>
                      </a:cubicBezTo>
                      <a:cubicBezTo>
                        <a:pt x="4952" y="894"/>
                        <a:pt x="2459" y="620"/>
                        <a:pt x="301" y="12"/>
                      </a:cubicBezTo>
                      <a:cubicBezTo>
                        <a:pt x="263" y="4"/>
                        <a:pt x="230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0" name="Google Shape;3270;p20"/>
                <p:cNvSpPr/>
                <p:nvPr/>
              </p:nvSpPr>
              <p:spPr>
                <a:xfrm>
                  <a:off x="5391250" y="3766950"/>
                  <a:ext cx="353425" cy="3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7" h="14036" extrusionOk="0">
                      <a:moveTo>
                        <a:pt x="83" y="1"/>
                      </a:moveTo>
                      <a:cubicBezTo>
                        <a:pt x="11" y="1"/>
                        <a:pt x="1" y="103"/>
                        <a:pt x="110" y="248"/>
                      </a:cubicBezTo>
                      <a:cubicBezTo>
                        <a:pt x="1721" y="2741"/>
                        <a:pt x="3453" y="5111"/>
                        <a:pt x="5459" y="7361"/>
                      </a:cubicBezTo>
                      <a:cubicBezTo>
                        <a:pt x="7435" y="9610"/>
                        <a:pt x="9654" y="11707"/>
                        <a:pt x="12025" y="13440"/>
                      </a:cubicBezTo>
                      <a:cubicBezTo>
                        <a:pt x="12620" y="13861"/>
                        <a:pt x="13105" y="14035"/>
                        <a:pt x="13435" y="14035"/>
                      </a:cubicBezTo>
                      <a:cubicBezTo>
                        <a:pt x="14083" y="14035"/>
                        <a:pt x="14137" y="13364"/>
                        <a:pt x="13271" y="12558"/>
                      </a:cubicBezTo>
                      <a:cubicBezTo>
                        <a:pt x="11235" y="10674"/>
                        <a:pt x="8833" y="8759"/>
                        <a:pt x="6554" y="6692"/>
                      </a:cubicBezTo>
                      <a:cubicBezTo>
                        <a:pt x="4244" y="4595"/>
                        <a:pt x="1994" y="2376"/>
                        <a:pt x="292" y="157"/>
                      </a:cubicBezTo>
                      <a:cubicBezTo>
                        <a:pt x="207" y="47"/>
                        <a:pt x="131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1" name="Google Shape;3271;p20"/>
                <p:cNvSpPr/>
                <p:nvPr/>
              </p:nvSpPr>
              <p:spPr>
                <a:xfrm>
                  <a:off x="5581650" y="3830675"/>
                  <a:ext cx="158800" cy="23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2" h="9402" extrusionOk="0">
                      <a:moveTo>
                        <a:pt x="126" y="0"/>
                      </a:moveTo>
                      <a:cubicBezTo>
                        <a:pt x="50" y="0"/>
                        <a:pt x="1" y="89"/>
                        <a:pt x="62" y="192"/>
                      </a:cubicBezTo>
                      <a:cubicBezTo>
                        <a:pt x="1643" y="3018"/>
                        <a:pt x="3072" y="6119"/>
                        <a:pt x="4774" y="8885"/>
                      </a:cubicBezTo>
                      <a:cubicBezTo>
                        <a:pt x="5022" y="9246"/>
                        <a:pt x="5321" y="9402"/>
                        <a:pt x="5581" y="9402"/>
                      </a:cubicBezTo>
                      <a:cubicBezTo>
                        <a:pt x="6022" y="9402"/>
                        <a:pt x="6352" y="8957"/>
                        <a:pt x="6142" y="8307"/>
                      </a:cubicBezTo>
                      <a:cubicBezTo>
                        <a:pt x="5108" y="5268"/>
                        <a:pt x="2190" y="2532"/>
                        <a:pt x="245" y="70"/>
                      </a:cubicBezTo>
                      <a:cubicBezTo>
                        <a:pt x="205" y="21"/>
                        <a:pt x="163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2" name="Google Shape;3272;p20"/>
                <p:cNvSpPr/>
                <p:nvPr/>
              </p:nvSpPr>
              <p:spPr>
                <a:xfrm>
                  <a:off x="5743325" y="3634375"/>
                  <a:ext cx="127050" cy="52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21172" extrusionOk="0">
                      <a:moveTo>
                        <a:pt x="1285" y="0"/>
                      </a:moveTo>
                      <a:cubicBezTo>
                        <a:pt x="1242" y="0"/>
                        <a:pt x="1194" y="76"/>
                        <a:pt x="1194" y="232"/>
                      </a:cubicBezTo>
                      <a:cubicBezTo>
                        <a:pt x="1103" y="5521"/>
                        <a:pt x="769" y="11022"/>
                        <a:pt x="860" y="16281"/>
                      </a:cubicBezTo>
                      <a:cubicBezTo>
                        <a:pt x="884" y="17304"/>
                        <a:pt x="1202" y="17800"/>
                        <a:pt x="1546" y="17800"/>
                      </a:cubicBezTo>
                      <a:cubicBezTo>
                        <a:pt x="1631" y="17800"/>
                        <a:pt x="1718" y="17770"/>
                        <a:pt x="1802" y="17709"/>
                      </a:cubicBezTo>
                      <a:lnTo>
                        <a:pt x="1802" y="17709"/>
                      </a:lnTo>
                      <a:cubicBezTo>
                        <a:pt x="1316" y="18469"/>
                        <a:pt x="799" y="19290"/>
                        <a:pt x="343" y="20080"/>
                      </a:cubicBezTo>
                      <a:cubicBezTo>
                        <a:pt x="0" y="20702"/>
                        <a:pt x="413" y="21172"/>
                        <a:pt x="899" y="21172"/>
                      </a:cubicBezTo>
                      <a:cubicBezTo>
                        <a:pt x="1102" y="21172"/>
                        <a:pt x="1319" y="21089"/>
                        <a:pt x="1498" y="20901"/>
                      </a:cubicBezTo>
                      <a:cubicBezTo>
                        <a:pt x="3383" y="18956"/>
                        <a:pt x="4082" y="15643"/>
                        <a:pt x="5024" y="13150"/>
                      </a:cubicBezTo>
                      <a:cubicBezTo>
                        <a:pt x="5082" y="13054"/>
                        <a:pt x="5018" y="12994"/>
                        <a:pt x="4948" y="12994"/>
                      </a:cubicBezTo>
                      <a:cubicBezTo>
                        <a:pt x="4907" y="12994"/>
                        <a:pt x="4864" y="13014"/>
                        <a:pt x="4842" y="13059"/>
                      </a:cubicBezTo>
                      <a:cubicBezTo>
                        <a:pt x="3960" y="14427"/>
                        <a:pt x="3018" y="15794"/>
                        <a:pt x="2106" y="17193"/>
                      </a:cubicBezTo>
                      <a:cubicBezTo>
                        <a:pt x="2137" y="17041"/>
                        <a:pt x="2228" y="16858"/>
                        <a:pt x="2228" y="16646"/>
                      </a:cubicBezTo>
                      <a:cubicBezTo>
                        <a:pt x="2866" y="11600"/>
                        <a:pt x="1741" y="5308"/>
                        <a:pt x="1346" y="202"/>
                      </a:cubicBezTo>
                      <a:cubicBezTo>
                        <a:pt x="1361" y="68"/>
                        <a:pt x="1325" y="0"/>
                        <a:pt x="12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3" name="Google Shape;3273;p20"/>
                <p:cNvSpPr/>
                <p:nvPr/>
              </p:nvSpPr>
              <p:spPr>
                <a:xfrm>
                  <a:off x="5606000" y="4010000"/>
                  <a:ext cx="286500" cy="2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0" h="8858" extrusionOk="0">
                      <a:moveTo>
                        <a:pt x="4265" y="1"/>
                      </a:moveTo>
                      <a:cubicBezTo>
                        <a:pt x="4171" y="1"/>
                        <a:pt x="4077" y="13"/>
                        <a:pt x="3982" y="40"/>
                      </a:cubicBezTo>
                      <a:cubicBezTo>
                        <a:pt x="3526" y="192"/>
                        <a:pt x="3313" y="648"/>
                        <a:pt x="3161" y="1104"/>
                      </a:cubicBezTo>
                      <a:cubicBezTo>
                        <a:pt x="2645" y="2684"/>
                        <a:pt x="3101" y="4569"/>
                        <a:pt x="4286" y="5724"/>
                      </a:cubicBezTo>
                      <a:cubicBezTo>
                        <a:pt x="3465" y="5998"/>
                        <a:pt x="2584" y="5815"/>
                        <a:pt x="1733" y="5967"/>
                      </a:cubicBezTo>
                      <a:cubicBezTo>
                        <a:pt x="912" y="6119"/>
                        <a:pt x="0" y="6788"/>
                        <a:pt x="152" y="7639"/>
                      </a:cubicBezTo>
                      <a:cubicBezTo>
                        <a:pt x="304" y="8551"/>
                        <a:pt x="1398" y="8794"/>
                        <a:pt x="2310" y="8855"/>
                      </a:cubicBezTo>
                      <a:cubicBezTo>
                        <a:pt x="2356" y="8856"/>
                        <a:pt x="2402" y="8857"/>
                        <a:pt x="2449" y="8857"/>
                      </a:cubicBezTo>
                      <a:cubicBezTo>
                        <a:pt x="4223" y="8857"/>
                        <a:pt x="6488" y="7750"/>
                        <a:pt x="8177" y="7335"/>
                      </a:cubicBezTo>
                      <a:cubicBezTo>
                        <a:pt x="9727" y="5815"/>
                        <a:pt x="10183" y="5116"/>
                        <a:pt x="10943" y="3292"/>
                      </a:cubicBezTo>
                      <a:cubicBezTo>
                        <a:pt x="11277" y="2472"/>
                        <a:pt x="11459" y="1347"/>
                        <a:pt x="10791" y="830"/>
                      </a:cubicBezTo>
                      <a:cubicBezTo>
                        <a:pt x="10584" y="670"/>
                        <a:pt x="10339" y="600"/>
                        <a:pt x="10087" y="600"/>
                      </a:cubicBezTo>
                      <a:cubicBezTo>
                        <a:pt x="9672" y="600"/>
                        <a:pt x="9239" y="790"/>
                        <a:pt x="8937" y="1073"/>
                      </a:cubicBezTo>
                      <a:cubicBezTo>
                        <a:pt x="8420" y="1529"/>
                        <a:pt x="8177" y="2198"/>
                        <a:pt x="8025" y="2836"/>
                      </a:cubicBezTo>
                      <a:cubicBezTo>
                        <a:pt x="7295" y="1773"/>
                        <a:pt x="6292" y="952"/>
                        <a:pt x="5198" y="314"/>
                      </a:cubicBezTo>
                      <a:cubicBezTo>
                        <a:pt x="4914" y="148"/>
                        <a:pt x="4594" y="1"/>
                        <a:pt x="4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74" name="Google Shape;3274;p20"/>
              <p:cNvGrpSpPr/>
              <p:nvPr/>
            </p:nvGrpSpPr>
            <p:grpSpPr>
              <a:xfrm>
                <a:off x="-71193" y="3795825"/>
                <a:ext cx="798551" cy="783845"/>
                <a:chOff x="5672100" y="3575250"/>
                <a:chExt cx="1054750" cy="1035325"/>
              </a:xfrm>
            </p:grpSpPr>
            <p:sp>
              <p:nvSpPr>
                <p:cNvPr id="3275" name="Google Shape;3275;p20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6" name="Google Shape;3276;p20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7" name="Google Shape;3277;p20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8" name="Google Shape;3278;p20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9" name="Google Shape;3279;p20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0" name="Google Shape;3280;p20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1" name="Google Shape;3281;p20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2" name="Google Shape;3282;p20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3" name="Google Shape;3283;p20"/>
              <p:cNvGrpSpPr/>
              <p:nvPr/>
            </p:nvGrpSpPr>
            <p:grpSpPr>
              <a:xfrm rot="2164417">
                <a:off x="-384355" y="4330532"/>
                <a:ext cx="1198047" cy="613775"/>
                <a:chOff x="4976050" y="4611525"/>
                <a:chExt cx="1664950" cy="852975"/>
              </a:xfrm>
            </p:grpSpPr>
            <p:sp>
              <p:nvSpPr>
                <p:cNvPr id="3284" name="Google Shape;3284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5" name="Google Shape;3285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rgbClr val="3645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6" name="Google Shape;3286;p20"/>
              <p:cNvGrpSpPr/>
              <p:nvPr/>
            </p:nvGrpSpPr>
            <p:grpSpPr>
              <a:xfrm rot="-1202750" flipH="1">
                <a:off x="557254" y="427619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287" name="Google Shape;3287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8" name="Google Shape;3288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9" name="Google Shape;3289;p20"/>
              <p:cNvGrpSpPr/>
              <p:nvPr/>
            </p:nvGrpSpPr>
            <p:grpSpPr>
              <a:xfrm>
                <a:off x="248771" y="4347484"/>
                <a:ext cx="954154" cy="975956"/>
                <a:chOff x="1356975" y="1865675"/>
                <a:chExt cx="1024100" cy="1047500"/>
              </a:xfrm>
            </p:grpSpPr>
            <p:sp>
              <p:nvSpPr>
                <p:cNvPr id="3290" name="Google Shape;3290;p20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1" name="Google Shape;3291;p20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2" name="Google Shape;3292;p20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3" name="Google Shape;3293;p20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4" name="Google Shape;3294;p20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5" name="Google Shape;3295;p20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6" name="Google Shape;3296;p20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7" name="Google Shape;3297;p20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8" name="Google Shape;3298;p20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9" name="Google Shape;3299;p20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0" name="Google Shape;3300;p20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1" name="Google Shape;3301;p20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2" name="Google Shape;3302;p20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3" name="Google Shape;3303;p20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4" name="Google Shape;3304;p20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5" name="Google Shape;3305;p20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6" name="Google Shape;3306;p20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7" name="Google Shape;3307;p20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8" name="Google Shape;3308;p20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9" name="Google Shape;3309;p20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0" name="Google Shape;3310;p20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1" name="Google Shape;3311;p20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2" name="Google Shape;3312;p20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3" name="Google Shape;3313;p20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4" name="Google Shape;3314;p20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5" name="Google Shape;3315;p20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6" name="Google Shape;3316;p20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7" name="Google Shape;3317;p20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18" name="Google Shape;3318;p20"/>
              <p:cNvGrpSpPr/>
              <p:nvPr/>
            </p:nvGrpSpPr>
            <p:grpSpPr>
              <a:xfrm>
                <a:off x="238100" y="1672375"/>
                <a:ext cx="1089225" cy="1358863"/>
                <a:chOff x="780200" y="3796825"/>
                <a:chExt cx="1089225" cy="1358863"/>
              </a:xfrm>
            </p:grpSpPr>
            <p:sp>
              <p:nvSpPr>
                <p:cNvPr id="3319" name="Google Shape;3319;p20"/>
                <p:cNvSpPr/>
                <p:nvPr/>
              </p:nvSpPr>
              <p:spPr>
                <a:xfrm>
                  <a:off x="780200" y="3796825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0" name="Google Shape;3320;p20"/>
                <p:cNvSpPr/>
                <p:nvPr/>
              </p:nvSpPr>
              <p:spPr>
                <a:xfrm>
                  <a:off x="1593725" y="4907863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321" name="Google Shape;3321;p20"/>
              <p:cNvSpPr/>
              <p:nvPr/>
            </p:nvSpPr>
            <p:spPr>
              <a:xfrm>
                <a:off x="7983079" y="889942"/>
                <a:ext cx="1324153" cy="65320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7487975" y="24111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323" name="Google Shape;3323;p20"/>
              <p:cNvGrpSpPr/>
              <p:nvPr/>
            </p:nvGrpSpPr>
            <p:grpSpPr>
              <a:xfrm rot="9161430" flipH="1">
                <a:off x="7647605" y="515229"/>
                <a:ext cx="180968" cy="237722"/>
                <a:chOff x="4906125" y="1207000"/>
                <a:chExt cx="520550" cy="683800"/>
              </a:xfrm>
            </p:grpSpPr>
            <p:sp>
              <p:nvSpPr>
                <p:cNvPr id="3324" name="Google Shape;3324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5" name="Google Shape;3325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6" name="Google Shape;3326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7" name="Google Shape;3327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8" name="Google Shape;3328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9" name="Google Shape;3329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0" name="Google Shape;3330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1" name="Google Shape;3331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2" name="Google Shape;3332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3" name="Google Shape;3333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4" name="Google Shape;3334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5" name="Google Shape;3335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6" name="Google Shape;3336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7" name="Google Shape;3337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8" name="Google Shape;3338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9" name="Google Shape;3339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0" name="Google Shape;3340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1" name="Google Shape;3341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2" name="Google Shape;3342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3" name="Google Shape;3343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4" name="Google Shape;3344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5" name="Google Shape;3345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6" name="Google Shape;3346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7" name="Google Shape;3347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8" name="Google Shape;3348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9" name="Google Shape;3349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0" name="Google Shape;3350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1" name="Google Shape;3351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2" name="Google Shape;3352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3" name="Google Shape;3353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4" name="Google Shape;3354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5" name="Google Shape;3355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6" name="Google Shape;3356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7" name="Google Shape;3357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8" name="Google Shape;3358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9" name="Google Shape;3359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0" name="Google Shape;3360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1" name="Google Shape;3361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2" name="Google Shape;3362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3" name="Google Shape;3363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4" name="Google Shape;3364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5" name="Google Shape;3365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6" name="Google Shape;3366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7" name="Google Shape;3367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8" name="Google Shape;3368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69" name="Google Shape;3369;p20"/>
              <p:cNvGrpSpPr/>
              <p:nvPr/>
            </p:nvGrpSpPr>
            <p:grpSpPr>
              <a:xfrm rot="10229289" flipH="1">
                <a:off x="7275911" y="139417"/>
                <a:ext cx="297050" cy="390207"/>
                <a:chOff x="4906125" y="1207000"/>
                <a:chExt cx="520550" cy="683800"/>
              </a:xfrm>
            </p:grpSpPr>
            <p:sp>
              <p:nvSpPr>
                <p:cNvPr id="3370" name="Google Shape;3370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1" name="Google Shape;3371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2" name="Google Shape;3372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3" name="Google Shape;3373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4" name="Google Shape;3374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5" name="Google Shape;3375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6" name="Google Shape;3376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7" name="Google Shape;3377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8" name="Google Shape;3378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9" name="Google Shape;3379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0" name="Google Shape;3380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1" name="Google Shape;3381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2" name="Google Shape;3382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3" name="Google Shape;3383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4" name="Google Shape;3384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5" name="Google Shape;3385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6" name="Google Shape;3386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7" name="Google Shape;3387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8" name="Google Shape;3388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9" name="Google Shape;3389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0" name="Google Shape;3390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1" name="Google Shape;3391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2" name="Google Shape;3392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3" name="Google Shape;3393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4" name="Google Shape;3394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5" name="Google Shape;3395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6" name="Google Shape;3396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7" name="Google Shape;3397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8" name="Google Shape;3398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9" name="Google Shape;3399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0" name="Google Shape;3400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1" name="Google Shape;3401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2" name="Google Shape;3402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3" name="Google Shape;3403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4" name="Google Shape;3404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5" name="Google Shape;3405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6" name="Google Shape;3406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7" name="Google Shape;3407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8" name="Google Shape;3408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9" name="Google Shape;3409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0" name="Google Shape;3410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1" name="Google Shape;3411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2" name="Google Shape;3412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3" name="Google Shape;3413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4" name="Google Shape;3414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15" name="Google Shape;3415;p20"/>
              <p:cNvGrpSpPr/>
              <p:nvPr/>
            </p:nvGrpSpPr>
            <p:grpSpPr>
              <a:xfrm>
                <a:off x="7792975" y="3207875"/>
                <a:ext cx="555650" cy="488825"/>
                <a:chOff x="4897100" y="6562875"/>
                <a:chExt cx="555650" cy="488825"/>
              </a:xfrm>
            </p:grpSpPr>
            <p:sp>
              <p:nvSpPr>
                <p:cNvPr id="3416" name="Google Shape;3416;p20"/>
                <p:cNvSpPr/>
                <p:nvPr/>
              </p:nvSpPr>
              <p:spPr>
                <a:xfrm>
                  <a:off x="5192425" y="6671725"/>
                  <a:ext cx="182050" cy="1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2" h="6098" extrusionOk="0">
                      <a:moveTo>
                        <a:pt x="2294" y="1"/>
                      </a:moveTo>
                      <a:cubicBezTo>
                        <a:pt x="834" y="1"/>
                        <a:pt x="20" y="1102"/>
                        <a:pt x="1" y="2270"/>
                      </a:cubicBezTo>
                      <a:cubicBezTo>
                        <a:pt x="1" y="3903"/>
                        <a:pt x="1419" y="6098"/>
                        <a:pt x="1419" y="6098"/>
                      </a:cubicBezTo>
                      <a:lnTo>
                        <a:pt x="3828" y="5884"/>
                      </a:lnTo>
                      <a:cubicBezTo>
                        <a:pt x="3828" y="5884"/>
                        <a:pt x="7281" y="2243"/>
                        <a:pt x="4471" y="664"/>
                      </a:cubicBezTo>
                      <a:cubicBezTo>
                        <a:pt x="3638" y="196"/>
                        <a:pt x="2909" y="1"/>
                        <a:pt x="2294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7" name="Google Shape;3417;p20"/>
                <p:cNvSpPr/>
                <p:nvPr/>
              </p:nvSpPr>
              <p:spPr>
                <a:xfrm>
                  <a:off x="5276750" y="6696475"/>
                  <a:ext cx="176000" cy="15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0" h="6152" extrusionOk="0">
                      <a:moveTo>
                        <a:pt x="2767" y="0"/>
                      </a:moveTo>
                      <a:cubicBezTo>
                        <a:pt x="2000" y="0"/>
                        <a:pt x="1313" y="417"/>
                        <a:pt x="910" y="1039"/>
                      </a:cubicBezTo>
                      <a:cubicBezTo>
                        <a:pt x="0" y="2404"/>
                        <a:pt x="0" y="5054"/>
                        <a:pt x="0" y="5054"/>
                      </a:cubicBezTo>
                      <a:lnTo>
                        <a:pt x="2142" y="6152"/>
                      </a:lnTo>
                      <a:cubicBezTo>
                        <a:pt x="2142" y="6152"/>
                        <a:pt x="7040" y="5001"/>
                        <a:pt x="5514" y="2137"/>
                      </a:cubicBezTo>
                      <a:cubicBezTo>
                        <a:pt x="4713" y="593"/>
                        <a:pt x="3683" y="0"/>
                        <a:pt x="2767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8" name="Google Shape;3418;p20"/>
                <p:cNvSpPr/>
                <p:nvPr/>
              </p:nvSpPr>
              <p:spPr>
                <a:xfrm>
                  <a:off x="5054625" y="6775925"/>
                  <a:ext cx="371850" cy="2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11031" extrusionOk="0">
                      <a:moveTo>
                        <a:pt x="5540" y="0"/>
                      </a:moveTo>
                      <a:cubicBezTo>
                        <a:pt x="2653" y="0"/>
                        <a:pt x="1" y="4222"/>
                        <a:pt x="5914" y="8808"/>
                      </a:cubicBezTo>
                      <a:cubicBezTo>
                        <a:pt x="7982" y="10416"/>
                        <a:pt x="9634" y="11031"/>
                        <a:pt x="10921" y="11031"/>
                      </a:cubicBezTo>
                      <a:cubicBezTo>
                        <a:pt x="13833" y="11031"/>
                        <a:pt x="14873" y="7883"/>
                        <a:pt x="14613" y="5971"/>
                      </a:cubicBezTo>
                      <a:cubicBezTo>
                        <a:pt x="14105" y="2251"/>
                        <a:pt x="6824" y="297"/>
                        <a:pt x="6824" y="297"/>
                      </a:cubicBezTo>
                      <a:cubicBezTo>
                        <a:pt x="6410" y="95"/>
                        <a:pt x="5972" y="0"/>
                        <a:pt x="5540" y="0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9" name="Google Shape;3419;p20"/>
                <p:cNvSpPr/>
                <p:nvPr/>
              </p:nvSpPr>
              <p:spPr>
                <a:xfrm>
                  <a:off x="5142250" y="6790025"/>
                  <a:ext cx="204100" cy="22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4" h="9021" extrusionOk="0">
                      <a:moveTo>
                        <a:pt x="8058" y="2883"/>
                      </a:moveTo>
                      <a:cubicBezTo>
                        <a:pt x="8058" y="2886"/>
                        <a:pt x="8057" y="2889"/>
                        <a:pt x="8057" y="2891"/>
                      </a:cubicBezTo>
                      <a:cubicBezTo>
                        <a:pt x="8058" y="2888"/>
                        <a:pt x="8058" y="2885"/>
                        <a:pt x="8058" y="2883"/>
                      </a:cubicBezTo>
                      <a:close/>
                      <a:moveTo>
                        <a:pt x="4256" y="1"/>
                      </a:moveTo>
                      <a:cubicBezTo>
                        <a:pt x="3373" y="2142"/>
                        <a:pt x="1580" y="4123"/>
                        <a:pt x="0" y="5755"/>
                      </a:cubicBezTo>
                      <a:cubicBezTo>
                        <a:pt x="562" y="6558"/>
                        <a:pt x="1365" y="7415"/>
                        <a:pt x="2436" y="8244"/>
                      </a:cubicBezTo>
                      <a:cubicBezTo>
                        <a:pt x="2784" y="8539"/>
                        <a:pt x="3132" y="8780"/>
                        <a:pt x="3480" y="9021"/>
                      </a:cubicBezTo>
                      <a:cubicBezTo>
                        <a:pt x="4443" y="8137"/>
                        <a:pt x="5354" y="7227"/>
                        <a:pt x="6156" y="6237"/>
                      </a:cubicBezTo>
                      <a:cubicBezTo>
                        <a:pt x="6745" y="5461"/>
                        <a:pt x="7388" y="4604"/>
                        <a:pt x="7789" y="3694"/>
                      </a:cubicBezTo>
                      <a:cubicBezTo>
                        <a:pt x="7789" y="3644"/>
                        <a:pt x="8044" y="2877"/>
                        <a:pt x="8058" y="2877"/>
                      </a:cubicBezTo>
                      <a:lnTo>
                        <a:pt x="8058" y="2877"/>
                      </a:lnTo>
                      <a:cubicBezTo>
                        <a:pt x="8059" y="2877"/>
                        <a:pt x="8059" y="2879"/>
                        <a:pt x="8058" y="2883"/>
                      </a:cubicBezTo>
                      <a:lnTo>
                        <a:pt x="8058" y="2883"/>
                      </a:lnTo>
                      <a:cubicBezTo>
                        <a:pt x="8164" y="2276"/>
                        <a:pt x="8136" y="2273"/>
                        <a:pt x="7950" y="1714"/>
                      </a:cubicBezTo>
                      <a:cubicBezTo>
                        <a:pt x="7923" y="1687"/>
                        <a:pt x="7923" y="1687"/>
                        <a:pt x="7923" y="1633"/>
                      </a:cubicBezTo>
                      <a:cubicBezTo>
                        <a:pt x="6585" y="884"/>
                        <a:pt x="5139" y="295"/>
                        <a:pt x="4256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0" name="Google Shape;3420;p20"/>
                <p:cNvSpPr/>
                <p:nvPr/>
              </p:nvSpPr>
              <p:spPr>
                <a:xfrm>
                  <a:off x="5338975" y="6938750"/>
                  <a:ext cx="36825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1294" extrusionOk="0">
                      <a:moveTo>
                        <a:pt x="735" y="0"/>
                      </a:moveTo>
                      <a:cubicBezTo>
                        <a:pt x="633" y="0"/>
                        <a:pt x="528" y="24"/>
                        <a:pt x="429" y="74"/>
                      </a:cubicBezTo>
                      <a:cubicBezTo>
                        <a:pt x="134" y="261"/>
                        <a:pt x="1" y="609"/>
                        <a:pt x="161" y="957"/>
                      </a:cubicBezTo>
                      <a:cubicBezTo>
                        <a:pt x="275" y="1166"/>
                        <a:pt x="496" y="1293"/>
                        <a:pt x="729" y="1293"/>
                      </a:cubicBezTo>
                      <a:cubicBezTo>
                        <a:pt x="825" y="1293"/>
                        <a:pt x="924" y="1272"/>
                        <a:pt x="1018" y="1225"/>
                      </a:cubicBezTo>
                      <a:cubicBezTo>
                        <a:pt x="1339" y="1037"/>
                        <a:pt x="1473" y="689"/>
                        <a:pt x="1285" y="342"/>
                      </a:cubicBezTo>
                      <a:cubicBezTo>
                        <a:pt x="1174" y="120"/>
                        <a:pt x="961" y="0"/>
                        <a:pt x="7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1" name="Google Shape;3421;p20"/>
                <p:cNvSpPr/>
                <p:nvPr/>
              </p:nvSpPr>
              <p:spPr>
                <a:xfrm>
                  <a:off x="4987675" y="6562875"/>
                  <a:ext cx="119125" cy="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5" h="3841" extrusionOk="0">
                      <a:moveTo>
                        <a:pt x="1535" y="0"/>
                      </a:moveTo>
                      <a:cubicBezTo>
                        <a:pt x="709" y="0"/>
                        <a:pt x="187" y="598"/>
                        <a:pt x="134" y="1298"/>
                      </a:cubicBezTo>
                      <a:cubicBezTo>
                        <a:pt x="1" y="2342"/>
                        <a:pt x="804" y="3841"/>
                        <a:pt x="804" y="3841"/>
                      </a:cubicBezTo>
                      <a:lnTo>
                        <a:pt x="2329" y="3841"/>
                      </a:lnTo>
                      <a:cubicBezTo>
                        <a:pt x="2329" y="3841"/>
                        <a:pt x="4765" y="1726"/>
                        <a:pt x="3079" y="575"/>
                      </a:cubicBezTo>
                      <a:cubicBezTo>
                        <a:pt x="2495" y="168"/>
                        <a:pt x="1973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2" name="Google Shape;3422;p20"/>
                <p:cNvSpPr/>
                <p:nvPr/>
              </p:nvSpPr>
              <p:spPr>
                <a:xfrm>
                  <a:off x="5039200" y="6584050"/>
                  <a:ext cx="111100" cy="9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904" extrusionOk="0">
                      <a:moveTo>
                        <a:pt x="1956" y="0"/>
                      </a:moveTo>
                      <a:cubicBezTo>
                        <a:pt x="1516" y="0"/>
                        <a:pt x="1107" y="215"/>
                        <a:pt x="830" y="558"/>
                      </a:cubicBezTo>
                      <a:cubicBezTo>
                        <a:pt x="161" y="1361"/>
                        <a:pt x="0" y="3074"/>
                        <a:pt x="0" y="3074"/>
                      </a:cubicBezTo>
                      <a:lnTo>
                        <a:pt x="1258" y="3904"/>
                      </a:lnTo>
                      <a:cubicBezTo>
                        <a:pt x="1258" y="3904"/>
                        <a:pt x="4444" y="3475"/>
                        <a:pt x="3721" y="1548"/>
                      </a:cubicBezTo>
                      <a:cubicBezTo>
                        <a:pt x="3265" y="433"/>
                        <a:pt x="2580" y="0"/>
                        <a:pt x="1956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3" name="Google Shape;3423;p20"/>
                <p:cNvSpPr/>
                <p:nvPr/>
              </p:nvSpPr>
              <p:spPr>
                <a:xfrm>
                  <a:off x="4897100" y="6625000"/>
                  <a:ext cx="227100" cy="1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4" h="7389" extrusionOk="0">
                      <a:moveTo>
                        <a:pt x="3454" y="1"/>
                      </a:moveTo>
                      <a:cubicBezTo>
                        <a:pt x="1675" y="1"/>
                        <a:pt x="0" y="2471"/>
                        <a:pt x="3302" y="5638"/>
                      </a:cubicBezTo>
                      <a:cubicBezTo>
                        <a:pt x="4643" y="6915"/>
                        <a:pt x="5741" y="7389"/>
                        <a:pt x="6604" y="7389"/>
                      </a:cubicBezTo>
                      <a:cubicBezTo>
                        <a:pt x="8293" y="7389"/>
                        <a:pt x="9083" y="5576"/>
                        <a:pt x="9030" y="4407"/>
                      </a:cubicBezTo>
                      <a:cubicBezTo>
                        <a:pt x="8950" y="1998"/>
                        <a:pt x="4453" y="285"/>
                        <a:pt x="4453" y="285"/>
                      </a:cubicBezTo>
                      <a:cubicBezTo>
                        <a:pt x="4139" y="91"/>
                        <a:pt x="3795" y="1"/>
                        <a:pt x="3454" y="1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4" name="Google Shape;3424;p20"/>
                <p:cNvSpPr/>
                <p:nvPr/>
              </p:nvSpPr>
              <p:spPr>
                <a:xfrm>
                  <a:off x="4944850" y="6638125"/>
                  <a:ext cx="136525" cy="14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1" h="5649" extrusionOk="0">
                      <a:moveTo>
                        <a:pt x="5355" y="2056"/>
                      </a:moveTo>
                      <a:lnTo>
                        <a:pt x="5355" y="2056"/>
                      </a:lnTo>
                      <a:cubicBezTo>
                        <a:pt x="5355" y="2058"/>
                        <a:pt x="5354" y="2060"/>
                        <a:pt x="5354" y="2062"/>
                      </a:cubicBezTo>
                      <a:cubicBezTo>
                        <a:pt x="5354" y="2059"/>
                        <a:pt x="5355" y="2057"/>
                        <a:pt x="5355" y="2056"/>
                      </a:cubicBezTo>
                      <a:close/>
                      <a:moveTo>
                        <a:pt x="3105" y="1"/>
                      </a:moveTo>
                      <a:cubicBezTo>
                        <a:pt x="2409" y="1312"/>
                        <a:pt x="1098" y="2436"/>
                        <a:pt x="1" y="3373"/>
                      </a:cubicBezTo>
                      <a:cubicBezTo>
                        <a:pt x="295" y="3909"/>
                        <a:pt x="777" y="4524"/>
                        <a:pt x="1392" y="5113"/>
                      </a:cubicBezTo>
                      <a:cubicBezTo>
                        <a:pt x="1633" y="5327"/>
                        <a:pt x="1821" y="5488"/>
                        <a:pt x="2035" y="5648"/>
                      </a:cubicBezTo>
                      <a:cubicBezTo>
                        <a:pt x="2677" y="5193"/>
                        <a:pt x="3346" y="4658"/>
                        <a:pt x="3908" y="4069"/>
                      </a:cubicBezTo>
                      <a:cubicBezTo>
                        <a:pt x="4337" y="3641"/>
                        <a:pt x="4818" y="3132"/>
                        <a:pt x="5113" y="2570"/>
                      </a:cubicBezTo>
                      <a:cubicBezTo>
                        <a:pt x="5138" y="2545"/>
                        <a:pt x="5349" y="2054"/>
                        <a:pt x="5356" y="2054"/>
                      </a:cubicBezTo>
                      <a:lnTo>
                        <a:pt x="5356" y="2054"/>
                      </a:lnTo>
                      <a:cubicBezTo>
                        <a:pt x="5356" y="2054"/>
                        <a:pt x="5356" y="2055"/>
                        <a:pt x="5355" y="2056"/>
                      </a:cubicBezTo>
                      <a:lnTo>
                        <a:pt x="5355" y="2056"/>
                      </a:lnTo>
                      <a:cubicBezTo>
                        <a:pt x="5460" y="1714"/>
                        <a:pt x="5407" y="1712"/>
                        <a:pt x="5354" y="1339"/>
                      </a:cubicBezTo>
                      <a:lnTo>
                        <a:pt x="5354" y="1312"/>
                      </a:lnTo>
                      <a:cubicBezTo>
                        <a:pt x="4551" y="697"/>
                        <a:pt x="3641" y="268"/>
                        <a:pt x="3105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5" name="Google Shape;3425;p20"/>
                <p:cNvSpPr/>
                <p:nvPr/>
              </p:nvSpPr>
              <p:spPr>
                <a:xfrm>
                  <a:off x="5069300" y="6740125"/>
                  <a:ext cx="2277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820" extrusionOk="0">
                      <a:moveTo>
                        <a:pt x="485" y="1"/>
                      </a:moveTo>
                      <a:cubicBezTo>
                        <a:pt x="424" y="1"/>
                        <a:pt x="360" y="14"/>
                        <a:pt x="295" y="43"/>
                      </a:cubicBezTo>
                      <a:cubicBezTo>
                        <a:pt x="108" y="123"/>
                        <a:pt x="1" y="364"/>
                        <a:pt x="54" y="578"/>
                      </a:cubicBezTo>
                      <a:cubicBezTo>
                        <a:pt x="137" y="722"/>
                        <a:pt x="299" y="819"/>
                        <a:pt x="467" y="819"/>
                      </a:cubicBezTo>
                      <a:cubicBezTo>
                        <a:pt x="517" y="819"/>
                        <a:pt x="567" y="811"/>
                        <a:pt x="617" y="792"/>
                      </a:cubicBezTo>
                      <a:cubicBezTo>
                        <a:pt x="804" y="712"/>
                        <a:pt x="911" y="471"/>
                        <a:pt x="831" y="257"/>
                      </a:cubicBezTo>
                      <a:cubicBezTo>
                        <a:pt x="791" y="100"/>
                        <a:pt x="652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426" name="Google Shape;3426;p20"/>
            <p:cNvSpPr/>
            <p:nvPr/>
          </p:nvSpPr>
          <p:spPr>
            <a:xfrm>
              <a:off x="543401" y="1134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7" name="Google Shape;3427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8" name="Google Shape;3428;p20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304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9" name="Google Shape;3429;p20"/>
          <p:cNvSpPr txBox="1">
            <a:spLocks noGrp="1"/>
          </p:cNvSpPr>
          <p:nvPr>
            <p:ph type="subTitle" idx="1"/>
          </p:nvPr>
        </p:nvSpPr>
        <p:spPr>
          <a:xfrm>
            <a:off x="2658800" y="4339900"/>
            <a:ext cx="6874400" cy="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160088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1"/>
          <p:cNvGrpSpPr/>
          <p:nvPr/>
        </p:nvGrpSpPr>
        <p:grpSpPr>
          <a:xfrm>
            <a:off x="-418633" y="144023"/>
            <a:ext cx="12937184" cy="7126749"/>
            <a:chOff x="-313975" y="108017"/>
            <a:chExt cx="9702888" cy="5345062"/>
          </a:xfrm>
        </p:grpSpPr>
        <p:sp>
          <p:nvSpPr>
            <p:cNvPr id="3432" name="Google Shape;3432;p2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34" name="Google Shape;3434;p21"/>
            <p:cNvGrpSpPr/>
            <p:nvPr/>
          </p:nvGrpSpPr>
          <p:grpSpPr>
            <a:xfrm>
              <a:off x="-313975" y="3014909"/>
              <a:ext cx="2025620" cy="2293491"/>
              <a:chOff x="-313975" y="3014909"/>
              <a:chExt cx="2025620" cy="2293491"/>
            </a:xfrm>
          </p:grpSpPr>
          <p:grpSp>
            <p:nvGrpSpPr>
              <p:cNvPr id="3435" name="Google Shape;3435;p21"/>
              <p:cNvGrpSpPr/>
              <p:nvPr/>
            </p:nvGrpSpPr>
            <p:grpSpPr>
              <a:xfrm rot="-1164110" flipH="1">
                <a:off x="-77269" y="3113905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436" name="Google Shape;3436;p21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7" name="Google Shape;3437;p21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8" name="Google Shape;3438;p21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9" name="Google Shape;3439;p21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0" name="Google Shape;3440;p21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1" name="Google Shape;3441;p21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2" name="Google Shape;3442;p21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3" name="Google Shape;3443;p21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4" name="Google Shape;3444;p21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5" name="Google Shape;3445;p21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6" name="Google Shape;3446;p21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7" name="Google Shape;3447;p21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8" name="Google Shape;3448;p21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9" name="Google Shape;3449;p21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0" name="Google Shape;3450;p21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1" name="Google Shape;3451;p21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2" name="Google Shape;3452;p21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3" name="Google Shape;3453;p21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4" name="Google Shape;3454;p21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5" name="Google Shape;3455;p21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6" name="Google Shape;3456;p21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7" name="Google Shape;3457;p21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8" name="Google Shape;3458;p21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9" name="Google Shape;3459;p21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0" name="Google Shape;3460;p21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1" name="Google Shape;3461;p21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2" name="Google Shape;3462;p21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3" name="Google Shape;3463;p21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4" name="Google Shape;3464;p21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5" name="Google Shape;3465;p21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6" name="Google Shape;3466;p21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7" name="Google Shape;3467;p21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8" name="Google Shape;3468;p21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9" name="Google Shape;3469;p21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0" name="Google Shape;3470;p21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1" name="Google Shape;3471;p21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2" name="Google Shape;3472;p21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3" name="Google Shape;3473;p21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4" name="Google Shape;3474;p21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5" name="Google Shape;3475;p21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6" name="Google Shape;3476;p21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7" name="Google Shape;3477;p21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8" name="Google Shape;3478;p21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9" name="Google Shape;3479;p21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0" name="Google Shape;3480;p21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1" name="Google Shape;3481;p21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2" name="Google Shape;3482;p21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3" name="Google Shape;3483;p21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4" name="Google Shape;3484;p21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5" name="Google Shape;3485;p21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6" name="Google Shape;3486;p21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7" name="Google Shape;3487;p21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8" name="Google Shape;3488;p21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89" name="Google Shape;3489;p21"/>
              <p:cNvGrpSpPr/>
              <p:nvPr/>
            </p:nvGrpSpPr>
            <p:grpSpPr>
              <a:xfrm rot="-1202750" flipH="1">
                <a:off x="378679" y="433514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490" name="Google Shape;3490;p21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1" name="Google Shape;3491;p21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92" name="Google Shape;3492;p21"/>
              <p:cNvGrpSpPr/>
              <p:nvPr/>
            </p:nvGrpSpPr>
            <p:grpSpPr>
              <a:xfrm>
                <a:off x="-144100" y="4296675"/>
                <a:ext cx="1024075" cy="1011725"/>
                <a:chOff x="2649575" y="3055425"/>
                <a:chExt cx="1024075" cy="1011725"/>
              </a:xfrm>
            </p:grpSpPr>
            <p:sp>
              <p:nvSpPr>
                <p:cNvPr id="3493" name="Google Shape;3493;p21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4" name="Google Shape;3494;p21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5" name="Google Shape;3495;p21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6" name="Google Shape;3496;p21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7" name="Google Shape;3497;p21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8" name="Google Shape;3498;p21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9" name="Google Shape;3499;p21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0" name="Google Shape;3500;p21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1" name="Google Shape;3501;p21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2" name="Google Shape;3502;p21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3" name="Google Shape;3503;p21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4" name="Google Shape;3504;p21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5" name="Google Shape;3505;p21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6" name="Google Shape;3506;p21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7" name="Google Shape;3507;p21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8" name="Google Shape;3508;p21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9" name="Google Shape;3509;p21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0" name="Google Shape;3510;p21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1" name="Google Shape;3511;p21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2" name="Google Shape;3512;p21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3" name="Google Shape;3513;p21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4" name="Google Shape;3514;p21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5" name="Google Shape;3515;p21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6" name="Google Shape;3516;p21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7" name="Google Shape;3517;p21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8" name="Google Shape;3518;p21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519" name="Google Shape;3519;p21"/>
              <p:cNvGrpSpPr/>
              <p:nvPr/>
            </p:nvGrpSpPr>
            <p:grpSpPr>
              <a:xfrm>
                <a:off x="275119" y="3862077"/>
                <a:ext cx="397219" cy="390007"/>
                <a:chOff x="5672100" y="3575250"/>
                <a:chExt cx="1054750" cy="1035325"/>
              </a:xfrm>
            </p:grpSpPr>
            <p:sp>
              <p:nvSpPr>
                <p:cNvPr id="3520" name="Google Shape;3520;p21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1" name="Google Shape;3521;p21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2" name="Google Shape;3522;p21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3" name="Google Shape;3523;p21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4" name="Google Shape;3524;p21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5" name="Google Shape;3525;p21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6" name="Google Shape;3526;p21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7" name="Google Shape;3527;p21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28" name="Google Shape;3528;p21"/>
            <p:cNvGrpSpPr/>
            <p:nvPr/>
          </p:nvGrpSpPr>
          <p:grpSpPr>
            <a:xfrm rot="1067620">
              <a:off x="8313264" y="1726754"/>
              <a:ext cx="180904" cy="237637"/>
              <a:chOff x="4906125" y="1207000"/>
              <a:chExt cx="520550" cy="683800"/>
            </a:xfrm>
          </p:grpSpPr>
          <p:sp>
            <p:nvSpPr>
              <p:cNvPr id="3529" name="Google Shape;3529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0" name="Google Shape;3530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1" name="Google Shape;3531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5" name="Google Shape;3555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6" name="Google Shape;3556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7" name="Google Shape;3557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8" name="Google Shape;3558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9" name="Google Shape;3559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0" name="Google Shape;3560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1" name="Google Shape;3561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2" name="Google Shape;3562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3" name="Google Shape;3563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4" name="Google Shape;3564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5" name="Google Shape;3565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6" name="Google Shape;3566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7" name="Google Shape;3567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8" name="Google Shape;3568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9" name="Google Shape;3569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0" name="Google Shape;3570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1" name="Google Shape;3571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2" name="Google Shape;3572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3" name="Google Shape;3573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4" name="Google Shape;3574;p21"/>
            <p:cNvGrpSpPr/>
            <p:nvPr/>
          </p:nvGrpSpPr>
          <p:grpSpPr>
            <a:xfrm>
              <a:off x="8388584" y="1200146"/>
              <a:ext cx="297026" cy="390176"/>
              <a:chOff x="4906125" y="1207000"/>
              <a:chExt cx="520550" cy="683800"/>
            </a:xfrm>
          </p:grpSpPr>
          <p:sp>
            <p:nvSpPr>
              <p:cNvPr id="3575" name="Google Shape;3575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0" name="Google Shape;3620;p21"/>
            <p:cNvGrpSpPr/>
            <p:nvPr/>
          </p:nvGrpSpPr>
          <p:grpSpPr>
            <a:xfrm rot="-1031996" flipH="1">
              <a:off x="8290386" y="4431907"/>
              <a:ext cx="988287" cy="895065"/>
              <a:chOff x="4048900" y="1919750"/>
              <a:chExt cx="1060775" cy="960715"/>
            </a:xfrm>
          </p:grpSpPr>
          <p:sp>
            <p:nvSpPr>
              <p:cNvPr id="3621" name="Google Shape;3621;p21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2" name="Google Shape;3622;p21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3" name="Google Shape;3623;p21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4" name="Google Shape;3624;p21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1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1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1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1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1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0" name="Google Shape;3630;p21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1" name="Google Shape;3631;p21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1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1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1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1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1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7" name="Google Shape;3637;p21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8" name="Google Shape;3638;p21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9" name="Google Shape;3639;p21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0" name="Google Shape;3640;p21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1" name="Google Shape;3641;p21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2" name="Google Shape;3642;p21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3" name="Google Shape;3643;p21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4" name="Google Shape;3644;p21"/>
            <p:cNvGrpSpPr/>
            <p:nvPr/>
          </p:nvGrpSpPr>
          <p:grpSpPr>
            <a:xfrm flipH="1">
              <a:off x="7833533" y="2906400"/>
              <a:ext cx="959275" cy="2148325"/>
              <a:chOff x="6907275" y="5188300"/>
              <a:chExt cx="959275" cy="2148325"/>
            </a:xfrm>
          </p:grpSpPr>
          <p:sp>
            <p:nvSpPr>
              <p:cNvPr id="3645" name="Google Shape;3645;p21"/>
              <p:cNvSpPr/>
              <p:nvPr/>
            </p:nvSpPr>
            <p:spPr>
              <a:xfrm>
                <a:off x="6907275" y="5188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6" name="Google Shape;3646;p21"/>
              <p:cNvSpPr/>
              <p:nvPr/>
            </p:nvSpPr>
            <p:spPr>
              <a:xfrm>
                <a:off x="7590850" y="708880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7" name="Google Shape;3647;p21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-218825" y="238943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0" name="Google Shape;3650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1" name="Google Shape;3651;p21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22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652" name="Google Shape;3652;p21"/>
          <p:cNvGrpSpPr/>
          <p:nvPr/>
        </p:nvGrpSpPr>
        <p:grpSpPr>
          <a:xfrm rot="-1342695">
            <a:off x="10859790" y="5002883"/>
            <a:ext cx="1275309" cy="1833253"/>
            <a:chOff x="-281361" y="3012568"/>
            <a:chExt cx="1154935" cy="1660217"/>
          </a:xfrm>
        </p:grpSpPr>
        <p:sp>
          <p:nvSpPr>
            <p:cNvPr id="3653" name="Google Shape;3653;p21"/>
            <p:cNvSpPr/>
            <p:nvPr/>
          </p:nvSpPr>
          <p:spPr>
            <a:xfrm rot="-549552">
              <a:off x="328027" y="3679692"/>
              <a:ext cx="393741" cy="284703"/>
            </a:xfrm>
            <a:custGeom>
              <a:avLst/>
              <a:gdLst/>
              <a:ahLst/>
              <a:cxnLst/>
              <a:rect l="l" t="t" r="r" b="b"/>
              <a:pathLst>
                <a:path w="20944" h="15146" extrusionOk="0">
                  <a:moveTo>
                    <a:pt x="19757" y="1"/>
                  </a:moveTo>
                  <a:cubicBezTo>
                    <a:pt x="15529" y="1"/>
                    <a:pt x="11320" y="1328"/>
                    <a:pt x="7873" y="3774"/>
                  </a:cubicBezTo>
                  <a:cubicBezTo>
                    <a:pt x="4104" y="6419"/>
                    <a:pt x="1308" y="10370"/>
                    <a:pt x="1" y="14808"/>
                  </a:cubicBezTo>
                  <a:cubicBezTo>
                    <a:pt x="1299" y="15033"/>
                    <a:pt x="2586" y="15145"/>
                    <a:pt x="3847" y="15145"/>
                  </a:cubicBezTo>
                  <a:cubicBezTo>
                    <a:pt x="7693" y="15145"/>
                    <a:pt x="11296" y="14102"/>
                    <a:pt x="14226" y="12042"/>
                  </a:cubicBezTo>
                  <a:cubicBezTo>
                    <a:pt x="18056" y="9276"/>
                    <a:pt x="20609" y="4747"/>
                    <a:pt x="20943" y="36"/>
                  </a:cubicBezTo>
                  <a:cubicBezTo>
                    <a:pt x="20548" y="12"/>
                    <a:pt x="20153" y="1"/>
                    <a:pt x="19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4" name="Google Shape;3654;p21"/>
            <p:cNvGrpSpPr/>
            <p:nvPr/>
          </p:nvGrpSpPr>
          <p:grpSpPr>
            <a:xfrm rot="-730137">
              <a:off x="-131395" y="3085674"/>
              <a:ext cx="855002" cy="1514006"/>
              <a:chOff x="207725" y="2276150"/>
              <a:chExt cx="1299425" cy="2300975"/>
            </a:xfrm>
          </p:grpSpPr>
          <p:sp>
            <p:nvSpPr>
              <p:cNvPr id="3655" name="Google Shape;3655;p21"/>
              <p:cNvSpPr/>
              <p:nvPr/>
            </p:nvSpPr>
            <p:spPr>
              <a:xfrm>
                <a:off x="916700" y="2276150"/>
                <a:ext cx="289550" cy="661150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26446" extrusionOk="0">
                    <a:moveTo>
                      <a:pt x="7812" y="1"/>
                    </a:moveTo>
                    <a:cubicBezTo>
                      <a:pt x="5107" y="4044"/>
                      <a:pt x="2341" y="8147"/>
                      <a:pt x="1155" y="12858"/>
                    </a:cubicBezTo>
                    <a:cubicBezTo>
                      <a:pt x="0" y="17570"/>
                      <a:pt x="669" y="23041"/>
                      <a:pt x="4104" y="26445"/>
                    </a:cubicBezTo>
                    <a:cubicBezTo>
                      <a:pt x="8511" y="22190"/>
                      <a:pt x="10639" y="17782"/>
                      <a:pt x="11125" y="13193"/>
                    </a:cubicBezTo>
                    <a:cubicBezTo>
                      <a:pt x="11581" y="8603"/>
                      <a:pt x="10396" y="3831"/>
                      <a:pt x="7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249500" y="3548225"/>
                <a:ext cx="383775" cy="487100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9484" extrusionOk="0">
                    <a:moveTo>
                      <a:pt x="1673" y="0"/>
                    </a:moveTo>
                    <a:cubicBezTo>
                      <a:pt x="1" y="4286"/>
                      <a:pt x="1490" y="8906"/>
                      <a:pt x="4256" y="12280"/>
                    </a:cubicBezTo>
                    <a:cubicBezTo>
                      <a:pt x="7022" y="15654"/>
                      <a:pt x="10943" y="17933"/>
                      <a:pt x="15016" y="19484"/>
                    </a:cubicBezTo>
                    <a:cubicBezTo>
                      <a:pt x="15351" y="15228"/>
                      <a:pt x="14196" y="10912"/>
                      <a:pt x="11825" y="7386"/>
                    </a:cubicBezTo>
                    <a:cubicBezTo>
                      <a:pt x="9424" y="3830"/>
                      <a:pt x="5776" y="1216"/>
                      <a:pt x="16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765475" y="3687275"/>
                <a:ext cx="476475" cy="386675"/>
              </a:xfrm>
              <a:custGeom>
                <a:avLst/>
                <a:gdLst/>
                <a:ahLst/>
                <a:cxnLst/>
                <a:rect l="l" t="t" r="r" b="b"/>
                <a:pathLst>
                  <a:path w="19059" h="15467" extrusionOk="0">
                    <a:moveTo>
                      <a:pt x="19059" y="0"/>
                    </a:moveTo>
                    <a:cubicBezTo>
                      <a:pt x="14682" y="92"/>
                      <a:pt x="10366" y="1703"/>
                      <a:pt x="6961" y="4469"/>
                    </a:cubicBezTo>
                    <a:cubicBezTo>
                      <a:pt x="3527" y="7204"/>
                      <a:pt x="1064" y="11125"/>
                      <a:pt x="1" y="15381"/>
                    </a:cubicBezTo>
                    <a:cubicBezTo>
                      <a:pt x="650" y="15438"/>
                      <a:pt x="1292" y="15467"/>
                      <a:pt x="1923" y="15467"/>
                    </a:cubicBezTo>
                    <a:cubicBezTo>
                      <a:pt x="6288" y="15467"/>
                      <a:pt x="10196" y="14107"/>
                      <a:pt x="13223" y="11612"/>
                    </a:cubicBezTo>
                    <a:cubicBezTo>
                      <a:pt x="16627" y="8754"/>
                      <a:pt x="18846" y="4438"/>
                      <a:pt x="19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371100" y="3007175"/>
                <a:ext cx="448350" cy="604125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24165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0" y="5198"/>
                      <a:pt x="730" y="11004"/>
                      <a:pt x="3435" y="15715"/>
                    </a:cubicBezTo>
                    <a:cubicBezTo>
                      <a:pt x="6079" y="20426"/>
                      <a:pt x="10760" y="23952"/>
                      <a:pt x="16414" y="24165"/>
                    </a:cubicBezTo>
                    <a:cubicBezTo>
                      <a:pt x="17934" y="19028"/>
                      <a:pt x="17174" y="13253"/>
                      <a:pt x="14377" y="8724"/>
                    </a:cubicBezTo>
                    <a:cubicBezTo>
                      <a:pt x="11551" y="4165"/>
                      <a:pt x="6718" y="882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469875" y="2689550"/>
                <a:ext cx="405800" cy="396850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15874" extrusionOk="0">
                    <a:moveTo>
                      <a:pt x="396" y="0"/>
                    </a:moveTo>
                    <a:lnTo>
                      <a:pt x="396" y="0"/>
                    </a:lnTo>
                    <a:cubicBezTo>
                      <a:pt x="1" y="4255"/>
                      <a:pt x="1612" y="8632"/>
                      <a:pt x="4590" y="11642"/>
                    </a:cubicBezTo>
                    <a:cubicBezTo>
                      <a:pt x="7280" y="14304"/>
                      <a:pt x="11061" y="15873"/>
                      <a:pt x="14872" y="15873"/>
                    </a:cubicBezTo>
                    <a:cubicBezTo>
                      <a:pt x="15326" y="15873"/>
                      <a:pt x="15780" y="15851"/>
                      <a:pt x="16232" y="15806"/>
                    </a:cubicBezTo>
                    <a:cubicBezTo>
                      <a:pt x="15776" y="11763"/>
                      <a:pt x="13892" y="7903"/>
                      <a:pt x="11095" y="4985"/>
                    </a:cubicBezTo>
                    <a:cubicBezTo>
                      <a:pt x="8238" y="2097"/>
                      <a:pt x="4408" y="152"/>
                      <a:pt x="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035250" y="2811925"/>
                <a:ext cx="471900" cy="332850"/>
              </a:xfrm>
              <a:custGeom>
                <a:avLst/>
                <a:gdLst/>
                <a:ahLst/>
                <a:cxnLst/>
                <a:rect l="l" t="t" r="r" b="b"/>
                <a:pathLst>
                  <a:path w="18876" h="13314" extrusionOk="0">
                    <a:moveTo>
                      <a:pt x="16871" y="0"/>
                    </a:moveTo>
                    <a:cubicBezTo>
                      <a:pt x="13274" y="0"/>
                      <a:pt x="9635" y="602"/>
                      <a:pt x="6535" y="2370"/>
                    </a:cubicBezTo>
                    <a:cubicBezTo>
                      <a:pt x="2796" y="4467"/>
                      <a:pt x="0" y="8418"/>
                      <a:pt x="152" y="12674"/>
                    </a:cubicBezTo>
                    <a:cubicBezTo>
                      <a:pt x="1420" y="13111"/>
                      <a:pt x="2712" y="13314"/>
                      <a:pt x="3989" y="13314"/>
                    </a:cubicBezTo>
                    <a:cubicBezTo>
                      <a:pt x="6970" y="13314"/>
                      <a:pt x="9870" y="12212"/>
                      <a:pt x="12189" y="10424"/>
                    </a:cubicBezTo>
                    <a:cubicBezTo>
                      <a:pt x="15502" y="7871"/>
                      <a:pt x="17690" y="4072"/>
                      <a:pt x="18876" y="60"/>
                    </a:cubicBezTo>
                    <a:cubicBezTo>
                      <a:pt x="18211" y="21"/>
                      <a:pt x="17542" y="0"/>
                      <a:pt x="16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511675" y="2502600"/>
                <a:ext cx="588950" cy="20745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82981" extrusionOk="0">
                    <a:moveTo>
                      <a:pt x="23436" y="1"/>
                    </a:moveTo>
                    <a:cubicBezTo>
                      <a:pt x="23405" y="1"/>
                      <a:pt x="23375" y="31"/>
                      <a:pt x="23375" y="62"/>
                    </a:cubicBezTo>
                    <a:cubicBezTo>
                      <a:pt x="22007" y="7144"/>
                      <a:pt x="20518" y="14135"/>
                      <a:pt x="18815" y="21126"/>
                    </a:cubicBezTo>
                    <a:cubicBezTo>
                      <a:pt x="17144" y="28117"/>
                      <a:pt x="15289" y="35077"/>
                      <a:pt x="13253" y="41947"/>
                    </a:cubicBezTo>
                    <a:cubicBezTo>
                      <a:pt x="11247" y="48816"/>
                      <a:pt x="8967" y="55625"/>
                      <a:pt x="6748" y="62464"/>
                    </a:cubicBezTo>
                    <a:cubicBezTo>
                      <a:pt x="5715" y="65868"/>
                      <a:pt x="4560" y="69272"/>
                      <a:pt x="3405" y="72677"/>
                    </a:cubicBezTo>
                    <a:lnTo>
                      <a:pt x="0" y="82890"/>
                    </a:lnTo>
                    <a:cubicBezTo>
                      <a:pt x="0" y="82950"/>
                      <a:pt x="0" y="82981"/>
                      <a:pt x="31" y="82981"/>
                    </a:cubicBezTo>
                    <a:cubicBezTo>
                      <a:pt x="92" y="82981"/>
                      <a:pt x="152" y="82981"/>
                      <a:pt x="152" y="82950"/>
                    </a:cubicBezTo>
                    <a:cubicBezTo>
                      <a:pt x="912" y="81309"/>
                      <a:pt x="1642" y="79637"/>
                      <a:pt x="2371" y="77996"/>
                    </a:cubicBezTo>
                    <a:cubicBezTo>
                      <a:pt x="3040" y="76354"/>
                      <a:pt x="3739" y="74683"/>
                      <a:pt x="4408" y="73011"/>
                    </a:cubicBezTo>
                    <a:cubicBezTo>
                      <a:pt x="5776" y="69667"/>
                      <a:pt x="6991" y="66294"/>
                      <a:pt x="8207" y="62920"/>
                    </a:cubicBezTo>
                    <a:cubicBezTo>
                      <a:pt x="10609" y="56111"/>
                      <a:pt x="12584" y="49211"/>
                      <a:pt x="14438" y="42251"/>
                    </a:cubicBezTo>
                    <a:cubicBezTo>
                      <a:pt x="16353" y="35290"/>
                      <a:pt x="18056" y="28299"/>
                      <a:pt x="19575" y="21278"/>
                    </a:cubicBezTo>
                    <a:cubicBezTo>
                      <a:pt x="21095" y="14226"/>
                      <a:pt x="22432" y="7174"/>
                      <a:pt x="23557" y="62"/>
                    </a:cubicBezTo>
                    <a:cubicBezTo>
                      <a:pt x="23557" y="31"/>
                      <a:pt x="23527" y="1"/>
                      <a:pt x="23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564875" y="2794400"/>
                <a:ext cx="880725" cy="4037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6151" extrusionOk="0">
                    <a:moveTo>
                      <a:pt x="0" y="1"/>
                    </a:moveTo>
                    <a:lnTo>
                      <a:pt x="0" y="31"/>
                    </a:lnTo>
                    <a:cubicBezTo>
                      <a:pt x="1520" y="1125"/>
                      <a:pt x="2949" y="2280"/>
                      <a:pt x="4377" y="3496"/>
                    </a:cubicBezTo>
                    <a:cubicBezTo>
                      <a:pt x="5775" y="4712"/>
                      <a:pt x="7143" y="5989"/>
                      <a:pt x="8389" y="7326"/>
                    </a:cubicBezTo>
                    <a:cubicBezTo>
                      <a:pt x="10973" y="9970"/>
                      <a:pt x="13253" y="12888"/>
                      <a:pt x="15259" y="16019"/>
                    </a:cubicBezTo>
                    <a:lnTo>
                      <a:pt x="15259" y="16050"/>
                    </a:lnTo>
                    <a:cubicBezTo>
                      <a:pt x="15294" y="16121"/>
                      <a:pt x="15361" y="16150"/>
                      <a:pt x="15423" y="16150"/>
                    </a:cubicBezTo>
                    <a:cubicBezTo>
                      <a:pt x="15466" y="16150"/>
                      <a:pt x="15507" y="16136"/>
                      <a:pt x="15532" y="16110"/>
                    </a:cubicBezTo>
                    <a:cubicBezTo>
                      <a:pt x="21611" y="10852"/>
                      <a:pt x="28238" y="6232"/>
                      <a:pt x="35229" y="2311"/>
                    </a:cubicBezTo>
                    <a:lnTo>
                      <a:pt x="35229" y="2220"/>
                    </a:lnTo>
                    <a:cubicBezTo>
                      <a:pt x="31703" y="4134"/>
                      <a:pt x="28268" y="6232"/>
                      <a:pt x="24925" y="8451"/>
                    </a:cubicBezTo>
                    <a:cubicBezTo>
                      <a:pt x="21645" y="10687"/>
                      <a:pt x="18512" y="13069"/>
                      <a:pt x="15496" y="15598"/>
                    </a:cubicBezTo>
                    <a:lnTo>
                      <a:pt x="15496" y="15598"/>
                    </a:lnTo>
                    <a:cubicBezTo>
                      <a:pt x="13577" y="12485"/>
                      <a:pt x="11310" y="9578"/>
                      <a:pt x="8724" y="6992"/>
                    </a:cubicBezTo>
                    <a:cubicBezTo>
                      <a:pt x="7417" y="5654"/>
                      <a:pt x="6049" y="4408"/>
                      <a:pt x="4590" y="3223"/>
                    </a:cubicBezTo>
                    <a:cubicBezTo>
                      <a:pt x="3161" y="2037"/>
                      <a:pt x="1581" y="973"/>
                      <a:pt x="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504825" y="3130275"/>
                <a:ext cx="867825" cy="596275"/>
              </a:xfrm>
              <a:custGeom>
                <a:avLst/>
                <a:gdLst/>
                <a:ahLst/>
                <a:cxnLst/>
                <a:rect l="l" t="t" r="r" b="b"/>
                <a:pathLst>
                  <a:path w="34713" h="23851" extrusionOk="0">
                    <a:moveTo>
                      <a:pt x="92" y="1"/>
                    </a:moveTo>
                    <a:cubicBezTo>
                      <a:pt x="1" y="1"/>
                      <a:pt x="1" y="31"/>
                      <a:pt x="1" y="31"/>
                    </a:cubicBezTo>
                    <a:cubicBezTo>
                      <a:pt x="1217" y="1885"/>
                      <a:pt x="2341" y="3830"/>
                      <a:pt x="3405" y="5776"/>
                    </a:cubicBezTo>
                    <a:cubicBezTo>
                      <a:pt x="4469" y="7721"/>
                      <a:pt x="5472" y="9697"/>
                      <a:pt x="6475" y="11672"/>
                    </a:cubicBezTo>
                    <a:cubicBezTo>
                      <a:pt x="7509" y="13648"/>
                      <a:pt x="8451" y="15654"/>
                      <a:pt x="9393" y="17660"/>
                    </a:cubicBezTo>
                    <a:cubicBezTo>
                      <a:pt x="10335" y="19666"/>
                      <a:pt x="11247" y="21703"/>
                      <a:pt x="12098" y="23739"/>
                    </a:cubicBezTo>
                    <a:lnTo>
                      <a:pt x="12098" y="23800"/>
                    </a:lnTo>
                    <a:cubicBezTo>
                      <a:pt x="12116" y="23836"/>
                      <a:pt x="12165" y="23851"/>
                      <a:pt x="12215" y="23851"/>
                    </a:cubicBezTo>
                    <a:cubicBezTo>
                      <a:pt x="12250" y="23851"/>
                      <a:pt x="12286" y="23843"/>
                      <a:pt x="12311" y="23831"/>
                    </a:cubicBezTo>
                    <a:lnTo>
                      <a:pt x="17995" y="19910"/>
                    </a:lnTo>
                    <a:cubicBezTo>
                      <a:pt x="19849" y="18572"/>
                      <a:pt x="21734" y="17296"/>
                      <a:pt x="23618" y="15958"/>
                    </a:cubicBezTo>
                    <a:cubicBezTo>
                      <a:pt x="25472" y="14682"/>
                      <a:pt x="27327" y="13314"/>
                      <a:pt x="29181" y="11976"/>
                    </a:cubicBezTo>
                    <a:cubicBezTo>
                      <a:pt x="31005" y="10609"/>
                      <a:pt x="32889" y="9241"/>
                      <a:pt x="34713" y="7873"/>
                    </a:cubicBezTo>
                    <a:lnTo>
                      <a:pt x="34713" y="7812"/>
                    </a:lnTo>
                    <a:lnTo>
                      <a:pt x="34652" y="7812"/>
                    </a:lnTo>
                    <a:cubicBezTo>
                      <a:pt x="32767" y="9089"/>
                      <a:pt x="30853" y="10365"/>
                      <a:pt x="28968" y="11672"/>
                    </a:cubicBezTo>
                    <a:cubicBezTo>
                      <a:pt x="27053" y="12949"/>
                      <a:pt x="25169" y="14256"/>
                      <a:pt x="23314" y="15593"/>
                    </a:cubicBezTo>
                    <a:lnTo>
                      <a:pt x="17722" y="19575"/>
                    </a:lnTo>
                    <a:lnTo>
                      <a:pt x="12311" y="23427"/>
                    </a:lnTo>
                    <a:lnTo>
                      <a:pt x="12311" y="23427"/>
                    </a:lnTo>
                    <a:cubicBezTo>
                      <a:pt x="11484" y="21438"/>
                      <a:pt x="10575" y="19504"/>
                      <a:pt x="9667" y="17569"/>
                    </a:cubicBezTo>
                    <a:cubicBezTo>
                      <a:pt x="8724" y="15533"/>
                      <a:pt x="7721" y="13557"/>
                      <a:pt x="6688" y="11581"/>
                    </a:cubicBezTo>
                    <a:cubicBezTo>
                      <a:pt x="5685" y="9606"/>
                      <a:pt x="4651" y="7630"/>
                      <a:pt x="3557" y="5715"/>
                    </a:cubicBezTo>
                    <a:cubicBezTo>
                      <a:pt x="2433" y="3770"/>
                      <a:pt x="1338" y="1824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281425" y="3558850"/>
                <a:ext cx="949125" cy="562050"/>
              </a:xfrm>
              <a:custGeom>
                <a:avLst/>
                <a:gdLst/>
                <a:ahLst/>
                <a:cxnLst/>
                <a:rect l="l" t="t" r="r" b="b"/>
                <a:pathLst>
                  <a:path w="37965" h="22482" extrusionOk="0">
                    <a:moveTo>
                      <a:pt x="92" y="1"/>
                    </a:moveTo>
                    <a:cubicBezTo>
                      <a:pt x="61" y="1"/>
                      <a:pt x="61" y="31"/>
                      <a:pt x="1" y="31"/>
                    </a:cubicBezTo>
                    <a:cubicBezTo>
                      <a:pt x="5259" y="7660"/>
                      <a:pt x="10852" y="15016"/>
                      <a:pt x="16353" y="22402"/>
                    </a:cubicBezTo>
                    <a:cubicBezTo>
                      <a:pt x="16392" y="22460"/>
                      <a:pt x="16455" y="22481"/>
                      <a:pt x="16519" y="22481"/>
                    </a:cubicBezTo>
                    <a:cubicBezTo>
                      <a:pt x="16556" y="22481"/>
                      <a:pt x="16594" y="22474"/>
                      <a:pt x="16627" y="22463"/>
                    </a:cubicBezTo>
                    <a:cubicBezTo>
                      <a:pt x="18542" y="21278"/>
                      <a:pt x="20487" y="20031"/>
                      <a:pt x="22341" y="18724"/>
                    </a:cubicBezTo>
                    <a:cubicBezTo>
                      <a:pt x="24226" y="17387"/>
                      <a:pt x="26080" y="16019"/>
                      <a:pt x="27873" y="14621"/>
                    </a:cubicBezTo>
                    <a:cubicBezTo>
                      <a:pt x="29667" y="13192"/>
                      <a:pt x="31399" y="11733"/>
                      <a:pt x="33071" y="10183"/>
                    </a:cubicBezTo>
                    <a:cubicBezTo>
                      <a:pt x="34743" y="8633"/>
                      <a:pt x="36384" y="7022"/>
                      <a:pt x="37965" y="5381"/>
                    </a:cubicBezTo>
                    <a:lnTo>
                      <a:pt x="37965" y="5350"/>
                    </a:lnTo>
                    <a:lnTo>
                      <a:pt x="37934" y="5350"/>
                    </a:lnTo>
                    <a:cubicBezTo>
                      <a:pt x="36263" y="6900"/>
                      <a:pt x="34560" y="8420"/>
                      <a:pt x="32858" y="9910"/>
                    </a:cubicBezTo>
                    <a:cubicBezTo>
                      <a:pt x="31126" y="11399"/>
                      <a:pt x="29363" y="12828"/>
                      <a:pt x="27569" y="14256"/>
                    </a:cubicBezTo>
                    <a:cubicBezTo>
                      <a:pt x="25776" y="15654"/>
                      <a:pt x="23952" y="17022"/>
                      <a:pt x="22098" y="18299"/>
                    </a:cubicBezTo>
                    <a:cubicBezTo>
                      <a:pt x="20317" y="19605"/>
                      <a:pt x="18448" y="20825"/>
                      <a:pt x="16577" y="22014"/>
                    </a:cubicBezTo>
                    <a:lnTo>
                      <a:pt x="16577" y="22014"/>
                    </a:lnTo>
                    <a:cubicBezTo>
                      <a:pt x="11021" y="14707"/>
                      <a:pt x="5406" y="7459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207725" y="3847600"/>
                <a:ext cx="327525" cy="539550"/>
              </a:xfrm>
              <a:custGeom>
                <a:avLst/>
                <a:gdLst/>
                <a:ahLst/>
                <a:cxnLst/>
                <a:rect l="l" t="t" r="r" b="b"/>
                <a:pathLst>
                  <a:path w="13101" h="21582" extrusionOk="0">
                    <a:moveTo>
                      <a:pt x="2432" y="1"/>
                    </a:moveTo>
                    <a:cubicBezTo>
                      <a:pt x="0" y="3922"/>
                      <a:pt x="578" y="8694"/>
                      <a:pt x="2705" y="12524"/>
                    </a:cubicBezTo>
                    <a:cubicBezTo>
                      <a:pt x="4833" y="16384"/>
                      <a:pt x="8237" y="19302"/>
                      <a:pt x="11976" y="21582"/>
                    </a:cubicBezTo>
                    <a:cubicBezTo>
                      <a:pt x="13101" y="17478"/>
                      <a:pt x="12766" y="12980"/>
                      <a:pt x="11064" y="9089"/>
                    </a:cubicBezTo>
                    <a:cubicBezTo>
                      <a:pt x="9362" y="5199"/>
                      <a:pt x="6231" y="194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639325" y="4151400"/>
                <a:ext cx="53955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12667" extrusionOk="0">
                    <a:moveTo>
                      <a:pt x="18555" y="1"/>
                    </a:moveTo>
                    <a:cubicBezTo>
                      <a:pt x="15162" y="1"/>
                      <a:pt x="11790" y="823"/>
                      <a:pt x="8816" y="2439"/>
                    </a:cubicBezTo>
                    <a:cubicBezTo>
                      <a:pt x="4955" y="4536"/>
                      <a:pt x="1825" y="7910"/>
                      <a:pt x="1" y="11892"/>
                    </a:cubicBezTo>
                    <a:cubicBezTo>
                      <a:pt x="1877" y="12410"/>
                      <a:pt x="3735" y="12666"/>
                      <a:pt x="5533" y="12666"/>
                    </a:cubicBezTo>
                    <a:cubicBezTo>
                      <a:pt x="8484" y="12666"/>
                      <a:pt x="11273" y="11975"/>
                      <a:pt x="13709" y="10615"/>
                    </a:cubicBezTo>
                    <a:cubicBezTo>
                      <a:pt x="17570" y="8427"/>
                      <a:pt x="20518" y="4567"/>
                      <a:pt x="21582" y="220"/>
                    </a:cubicBezTo>
                    <a:cubicBezTo>
                      <a:pt x="20578" y="74"/>
                      <a:pt x="19566" y="1"/>
                      <a:pt x="18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257875" y="3856725"/>
                <a:ext cx="911125" cy="627575"/>
              </a:xfrm>
              <a:custGeom>
                <a:avLst/>
                <a:gdLst/>
                <a:ahLst/>
                <a:cxnLst/>
                <a:rect l="l" t="t" r="r" b="b"/>
                <a:pathLst>
                  <a:path w="36445" h="25103" extrusionOk="0">
                    <a:moveTo>
                      <a:pt x="91" y="1"/>
                    </a:moveTo>
                    <a:cubicBezTo>
                      <a:pt x="61" y="1"/>
                      <a:pt x="0" y="1"/>
                      <a:pt x="61" y="61"/>
                    </a:cubicBezTo>
                    <a:cubicBezTo>
                      <a:pt x="3769" y="8481"/>
                      <a:pt x="7964" y="16718"/>
                      <a:pt x="12098" y="25016"/>
                    </a:cubicBezTo>
                    <a:cubicBezTo>
                      <a:pt x="12119" y="25059"/>
                      <a:pt x="12186" y="25102"/>
                      <a:pt x="12245" y="25102"/>
                    </a:cubicBezTo>
                    <a:cubicBezTo>
                      <a:pt x="12270" y="25102"/>
                      <a:pt x="12293" y="25095"/>
                      <a:pt x="12311" y="25077"/>
                    </a:cubicBezTo>
                    <a:cubicBezTo>
                      <a:pt x="14469" y="24287"/>
                      <a:pt x="16566" y="23405"/>
                      <a:pt x="18663" y="22463"/>
                    </a:cubicBezTo>
                    <a:cubicBezTo>
                      <a:pt x="20761" y="21521"/>
                      <a:pt x="22797" y="20518"/>
                      <a:pt x="24803" y="19454"/>
                    </a:cubicBezTo>
                    <a:cubicBezTo>
                      <a:pt x="26840" y="18390"/>
                      <a:pt x="28815" y="17265"/>
                      <a:pt x="30730" y="16050"/>
                    </a:cubicBezTo>
                    <a:cubicBezTo>
                      <a:pt x="32676" y="14864"/>
                      <a:pt x="34591" y="13588"/>
                      <a:pt x="36445" y="12250"/>
                    </a:cubicBezTo>
                    <a:lnTo>
                      <a:pt x="36445" y="12220"/>
                    </a:lnTo>
                    <a:lnTo>
                      <a:pt x="36414" y="12220"/>
                    </a:lnTo>
                    <a:cubicBezTo>
                      <a:pt x="34469" y="13466"/>
                      <a:pt x="32524" y="14651"/>
                      <a:pt x="30548" y="15776"/>
                    </a:cubicBezTo>
                    <a:cubicBezTo>
                      <a:pt x="28572" y="16931"/>
                      <a:pt x="26566" y="18025"/>
                      <a:pt x="24560" y="19059"/>
                    </a:cubicBezTo>
                    <a:cubicBezTo>
                      <a:pt x="22524" y="20123"/>
                      <a:pt x="20517" y="21095"/>
                      <a:pt x="18420" y="22037"/>
                    </a:cubicBezTo>
                    <a:cubicBezTo>
                      <a:pt x="16436" y="22985"/>
                      <a:pt x="14394" y="23875"/>
                      <a:pt x="12323" y="24679"/>
                    </a:cubicBezTo>
                    <a:lnTo>
                      <a:pt x="12323" y="24679"/>
                    </a:lnTo>
                    <a:cubicBezTo>
                      <a:pt x="8154" y="16464"/>
                      <a:pt x="3928" y="8307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68" name="Google Shape;3668;p21"/>
          <p:cNvGrpSpPr/>
          <p:nvPr/>
        </p:nvGrpSpPr>
        <p:grpSpPr>
          <a:xfrm>
            <a:off x="11723733" y="4512217"/>
            <a:ext cx="770600" cy="2434267"/>
            <a:chOff x="5612500" y="3325575"/>
            <a:chExt cx="577950" cy="1825700"/>
          </a:xfrm>
        </p:grpSpPr>
        <p:sp>
          <p:nvSpPr>
            <p:cNvPr id="3669" name="Google Shape;3669;p21"/>
            <p:cNvSpPr/>
            <p:nvPr/>
          </p:nvSpPr>
          <p:spPr>
            <a:xfrm>
              <a:off x="5659200" y="3452725"/>
              <a:ext cx="289400" cy="1698550"/>
            </a:xfrm>
            <a:custGeom>
              <a:avLst/>
              <a:gdLst/>
              <a:ahLst/>
              <a:cxnLst/>
              <a:rect l="l" t="t" r="r" b="b"/>
              <a:pathLst>
                <a:path w="11576" h="67942" extrusionOk="0">
                  <a:moveTo>
                    <a:pt x="5479" y="1"/>
                  </a:moveTo>
                  <a:cubicBezTo>
                    <a:pt x="5431" y="1"/>
                    <a:pt x="5400" y="79"/>
                    <a:pt x="5472" y="175"/>
                  </a:cubicBezTo>
                  <a:cubicBezTo>
                    <a:pt x="10408" y="10649"/>
                    <a:pt x="11376" y="22891"/>
                    <a:pt x="8207" y="34066"/>
                  </a:cubicBezTo>
                  <a:cubicBezTo>
                    <a:pt x="6539" y="40137"/>
                    <a:pt x="3370" y="45641"/>
                    <a:pt x="1502" y="51745"/>
                  </a:cubicBezTo>
                  <a:cubicBezTo>
                    <a:pt x="535" y="54981"/>
                    <a:pt x="1" y="58316"/>
                    <a:pt x="201" y="61719"/>
                  </a:cubicBezTo>
                  <a:cubicBezTo>
                    <a:pt x="234" y="62253"/>
                    <a:pt x="301" y="62753"/>
                    <a:pt x="368" y="63253"/>
                  </a:cubicBezTo>
                  <a:cubicBezTo>
                    <a:pt x="468" y="63754"/>
                    <a:pt x="535" y="64321"/>
                    <a:pt x="701" y="64754"/>
                  </a:cubicBezTo>
                  <a:cubicBezTo>
                    <a:pt x="968" y="65755"/>
                    <a:pt x="1369" y="66689"/>
                    <a:pt x="1969" y="67423"/>
                  </a:cubicBezTo>
                  <a:cubicBezTo>
                    <a:pt x="2231" y="67786"/>
                    <a:pt x="2494" y="67942"/>
                    <a:pt x="2697" y="67942"/>
                  </a:cubicBezTo>
                  <a:cubicBezTo>
                    <a:pt x="2830" y="67942"/>
                    <a:pt x="2937" y="67875"/>
                    <a:pt x="3003" y="67757"/>
                  </a:cubicBezTo>
                  <a:cubicBezTo>
                    <a:pt x="3070" y="67590"/>
                    <a:pt x="3137" y="67390"/>
                    <a:pt x="3137" y="67089"/>
                  </a:cubicBezTo>
                  <a:cubicBezTo>
                    <a:pt x="3036" y="66923"/>
                    <a:pt x="2970" y="66656"/>
                    <a:pt x="2836" y="66255"/>
                  </a:cubicBezTo>
                  <a:cubicBezTo>
                    <a:pt x="1736" y="63554"/>
                    <a:pt x="1535" y="60551"/>
                    <a:pt x="1836" y="57649"/>
                  </a:cubicBezTo>
                  <a:cubicBezTo>
                    <a:pt x="2136" y="54681"/>
                    <a:pt x="2903" y="51812"/>
                    <a:pt x="3970" y="48976"/>
                  </a:cubicBezTo>
                  <a:cubicBezTo>
                    <a:pt x="5005" y="46141"/>
                    <a:pt x="6205" y="43372"/>
                    <a:pt x="7340" y="40504"/>
                  </a:cubicBezTo>
                  <a:cubicBezTo>
                    <a:pt x="8474" y="37668"/>
                    <a:pt x="9408" y="34666"/>
                    <a:pt x="10042" y="31664"/>
                  </a:cubicBezTo>
                  <a:cubicBezTo>
                    <a:pt x="11176" y="26460"/>
                    <a:pt x="11576" y="20690"/>
                    <a:pt x="10909" y="15119"/>
                  </a:cubicBezTo>
                  <a:cubicBezTo>
                    <a:pt x="10242" y="9515"/>
                    <a:pt x="8340" y="4144"/>
                    <a:pt x="5538" y="41"/>
                  </a:cubicBezTo>
                  <a:cubicBezTo>
                    <a:pt x="5519" y="13"/>
                    <a:pt x="5498" y="1"/>
                    <a:pt x="5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21"/>
            <p:cNvSpPr/>
            <p:nvPr/>
          </p:nvSpPr>
          <p:spPr>
            <a:xfrm>
              <a:off x="5714250" y="3325575"/>
              <a:ext cx="120950" cy="196575"/>
            </a:xfrm>
            <a:custGeom>
              <a:avLst/>
              <a:gdLst/>
              <a:ahLst/>
              <a:cxnLst/>
              <a:rect l="l" t="t" r="r" b="b"/>
              <a:pathLst>
                <a:path w="4838" h="7863" extrusionOk="0">
                  <a:moveTo>
                    <a:pt x="2295" y="1"/>
                  </a:moveTo>
                  <a:cubicBezTo>
                    <a:pt x="1488" y="1"/>
                    <a:pt x="694" y="568"/>
                    <a:pt x="367" y="1358"/>
                  </a:cubicBezTo>
                  <a:cubicBezTo>
                    <a:pt x="1" y="2292"/>
                    <a:pt x="301" y="3426"/>
                    <a:pt x="968" y="4227"/>
                  </a:cubicBezTo>
                  <a:cubicBezTo>
                    <a:pt x="1502" y="4927"/>
                    <a:pt x="2302" y="5394"/>
                    <a:pt x="3036" y="5895"/>
                  </a:cubicBezTo>
                  <a:cubicBezTo>
                    <a:pt x="3803" y="6395"/>
                    <a:pt x="4504" y="7029"/>
                    <a:pt x="4837" y="7863"/>
                  </a:cubicBezTo>
                  <a:cubicBezTo>
                    <a:pt x="4537" y="5895"/>
                    <a:pt x="4504" y="4527"/>
                    <a:pt x="4437" y="3093"/>
                  </a:cubicBezTo>
                  <a:cubicBezTo>
                    <a:pt x="4337" y="2526"/>
                    <a:pt x="4304" y="1892"/>
                    <a:pt x="4037" y="1358"/>
                  </a:cubicBezTo>
                  <a:cubicBezTo>
                    <a:pt x="3803" y="791"/>
                    <a:pt x="3370" y="291"/>
                    <a:pt x="2836" y="90"/>
                  </a:cubicBezTo>
                  <a:cubicBezTo>
                    <a:pt x="2658" y="29"/>
                    <a:pt x="2477" y="1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21"/>
            <p:cNvSpPr/>
            <p:nvPr/>
          </p:nvSpPr>
          <p:spPr>
            <a:xfrm>
              <a:off x="5896875" y="3533175"/>
              <a:ext cx="140675" cy="291700"/>
            </a:xfrm>
            <a:custGeom>
              <a:avLst/>
              <a:gdLst/>
              <a:ahLst/>
              <a:cxnLst/>
              <a:rect l="l" t="t" r="r" b="b"/>
              <a:pathLst>
                <a:path w="5627" h="11668" extrusionOk="0">
                  <a:moveTo>
                    <a:pt x="5597" y="1"/>
                  </a:moveTo>
                  <a:cubicBezTo>
                    <a:pt x="5578" y="1"/>
                    <a:pt x="5544" y="20"/>
                    <a:pt x="5505" y="59"/>
                  </a:cubicBezTo>
                  <a:cubicBezTo>
                    <a:pt x="3837" y="1227"/>
                    <a:pt x="2436" y="2794"/>
                    <a:pt x="1502" y="4629"/>
                  </a:cubicBezTo>
                  <a:cubicBezTo>
                    <a:pt x="535" y="6464"/>
                    <a:pt x="1" y="8565"/>
                    <a:pt x="34" y="10633"/>
                  </a:cubicBezTo>
                  <a:cubicBezTo>
                    <a:pt x="34" y="11334"/>
                    <a:pt x="268" y="11667"/>
                    <a:pt x="434" y="11667"/>
                  </a:cubicBezTo>
                  <a:cubicBezTo>
                    <a:pt x="635" y="11634"/>
                    <a:pt x="735" y="11300"/>
                    <a:pt x="701" y="10633"/>
                  </a:cubicBezTo>
                  <a:cubicBezTo>
                    <a:pt x="568" y="8665"/>
                    <a:pt x="1002" y="6630"/>
                    <a:pt x="1835" y="4829"/>
                  </a:cubicBezTo>
                  <a:cubicBezTo>
                    <a:pt x="2669" y="2994"/>
                    <a:pt x="3904" y="1327"/>
                    <a:pt x="5538" y="126"/>
                  </a:cubicBezTo>
                  <a:cubicBezTo>
                    <a:pt x="5619" y="45"/>
                    <a:pt x="5626" y="1"/>
                    <a:pt x="5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5985275" y="3457050"/>
              <a:ext cx="115950" cy="120975"/>
            </a:xfrm>
            <a:custGeom>
              <a:avLst/>
              <a:gdLst/>
              <a:ahLst/>
              <a:cxnLst/>
              <a:rect l="l" t="t" r="r" b="b"/>
              <a:pathLst>
                <a:path w="4638" h="4839" extrusionOk="0">
                  <a:moveTo>
                    <a:pt x="3430" y="1"/>
                  </a:moveTo>
                  <a:cubicBezTo>
                    <a:pt x="2946" y="1"/>
                    <a:pt x="2479" y="402"/>
                    <a:pt x="2136" y="802"/>
                  </a:cubicBezTo>
                  <a:cubicBezTo>
                    <a:pt x="1268" y="1803"/>
                    <a:pt x="668" y="3671"/>
                    <a:pt x="1" y="4839"/>
                  </a:cubicBezTo>
                  <a:cubicBezTo>
                    <a:pt x="1135" y="4839"/>
                    <a:pt x="2469" y="3971"/>
                    <a:pt x="3370" y="3438"/>
                  </a:cubicBezTo>
                  <a:cubicBezTo>
                    <a:pt x="4270" y="2937"/>
                    <a:pt x="4637" y="2003"/>
                    <a:pt x="4437" y="1003"/>
                  </a:cubicBezTo>
                  <a:cubicBezTo>
                    <a:pt x="4337" y="602"/>
                    <a:pt x="4104" y="169"/>
                    <a:pt x="3670" y="35"/>
                  </a:cubicBezTo>
                  <a:cubicBezTo>
                    <a:pt x="3590" y="12"/>
                    <a:pt x="3509" y="1"/>
                    <a:pt x="3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5754925" y="3677025"/>
              <a:ext cx="169250" cy="219250"/>
            </a:xfrm>
            <a:custGeom>
              <a:avLst/>
              <a:gdLst/>
              <a:ahLst/>
              <a:cxnLst/>
              <a:rect l="l" t="t" r="r" b="b"/>
              <a:pathLst>
                <a:path w="6770" h="8770" extrusionOk="0">
                  <a:moveTo>
                    <a:pt x="49" y="0"/>
                  </a:moveTo>
                  <a:cubicBezTo>
                    <a:pt x="0" y="0"/>
                    <a:pt x="5" y="63"/>
                    <a:pt x="75" y="109"/>
                  </a:cubicBezTo>
                  <a:cubicBezTo>
                    <a:pt x="1509" y="1010"/>
                    <a:pt x="2677" y="2277"/>
                    <a:pt x="3577" y="3612"/>
                  </a:cubicBezTo>
                  <a:cubicBezTo>
                    <a:pt x="4511" y="5013"/>
                    <a:pt x="5312" y="6514"/>
                    <a:pt x="5846" y="8048"/>
                  </a:cubicBezTo>
                  <a:cubicBezTo>
                    <a:pt x="6026" y="8544"/>
                    <a:pt x="6274" y="8769"/>
                    <a:pt x="6449" y="8769"/>
                  </a:cubicBezTo>
                  <a:cubicBezTo>
                    <a:pt x="6663" y="8769"/>
                    <a:pt x="6769" y="8435"/>
                    <a:pt x="6513" y="7848"/>
                  </a:cubicBezTo>
                  <a:cubicBezTo>
                    <a:pt x="5846" y="6247"/>
                    <a:pt x="5012" y="4746"/>
                    <a:pt x="3911" y="3412"/>
                  </a:cubicBezTo>
                  <a:cubicBezTo>
                    <a:pt x="2877" y="2077"/>
                    <a:pt x="1643" y="876"/>
                    <a:pt x="141" y="43"/>
                  </a:cubicBezTo>
                  <a:cubicBezTo>
                    <a:pt x="101" y="12"/>
                    <a:pt x="70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5693400" y="3603800"/>
              <a:ext cx="121775" cy="119325"/>
            </a:xfrm>
            <a:custGeom>
              <a:avLst/>
              <a:gdLst/>
              <a:ahLst/>
              <a:cxnLst/>
              <a:rect l="l" t="t" r="r" b="b"/>
              <a:pathLst>
                <a:path w="4871" h="4773" extrusionOk="0">
                  <a:moveTo>
                    <a:pt x="1540" y="1"/>
                  </a:moveTo>
                  <a:cubicBezTo>
                    <a:pt x="1516" y="1"/>
                    <a:pt x="1492" y="1"/>
                    <a:pt x="1468" y="3"/>
                  </a:cubicBezTo>
                  <a:cubicBezTo>
                    <a:pt x="634" y="69"/>
                    <a:pt x="1" y="1003"/>
                    <a:pt x="167" y="1837"/>
                  </a:cubicBezTo>
                  <a:cubicBezTo>
                    <a:pt x="334" y="2671"/>
                    <a:pt x="1035" y="3338"/>
                    <a:pt x="1835" y="3639"/>
                  </a:cubicBezTo>
                  <a:cubicBezTo>
                    <a:pt x="2636" y="3972"/>
                    <a:pt x="4037" y="4773"/>
                    <a:pt x="4871" y="4773"/>
                  </a:cubicBezTo>
                  <a:cubicBezTo>
                    <a:pt x="4504" y="4339"/>
                    <a:pt x="3770" y="3005"/>
                    <a:pt x="3603" y="2471"/>
                  </a:cubicBezTo>
                  <a:cubicBezTo>
                    <a:pt x="3436" y="1937"/>
                    <a:pt x="3236" y="1337"/>
                    <a:pt x="2903" y="837"/>
                  </a:cubicBezTo>
                  <a:cubicBezTo>
                    <a:pt x="2583" y="357"/>
                    <a:pt x="2080" y="1"/>
                    <a:pt x="1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5906450" y="3881700"/>
              <a:ext cx="178225" cy="202375"/>
            </a:xfrm>
            <a:custGeom>
              <a:avLst/>
              <a:gdLst/>
              <a:ahLst/>
              <a:cxnLst/>
              <a:rect l="l" t="t" r="r" b="b"/>
              <a:pathLst>
                <a:path w="7129" h="8095" extrusionOk="0">
                  <a:moveTo>
                    <a:pt x="7080" y="0"/>
                  </a:moveTo>
                  <a:cubicBezTo>
                    <a:pt x="7059" y="0"/>
                    <a:pt x="7029" y="8"/>
                    <a:pt x="6990" y="28"/>
                  </a:cubicBezTo>
                  <a:cubicBezTo>
                    <a:pt x="4154" y="1696"/>
                    <a:pt x="1786" y="4164"/>
                    <a:pt x="285" y="7166"/>
                  </a:cubicBezTo>
                  <a:cubicBezTo>
                    <a:pt x="0" y="7754"/>
                    <a:pt x="93" y="8094"/>
                    <a:pt x="312" y="8094"/>
                  </a:cubicBezTo>
                  <a:cubicBezTo>
                    <a:pt x="478" y="8094"/>
                    <a:pt x="717" y="7898"/>
                    <a:pt x="919" y="7467"/>
                  </a:cubicBezTo>
                  <a:cubicBezTo>
                    <a:pt x="2186" y="4531"/>
                    <a:pt x="4321" y="1963"/>
                    <a:pt x="7023" y="95"/>
                  </a:cubicBezTo>
                  <a:cubicBezTo>
                    <a:pt x="7117" y="48"/>
                    <a:pt x="7128" y="0"/>
                    <a:pt x="7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5796800" y="3928475"/>
              <a:ext cx="101775" cy="298350"/>
            </a:xfrm>
            <a:custGeom>
              <a:avLst/>
              <a:gdLst/>
              <a:ahLst/>
              <a:cxnLst/>
              <a:rect l="l" t="t" r="r" b="b"/>
              <a:pathLst>
                <a:path w="4071" h="11934" extrusionOk="0">
                  <a:moveTo>
                    <a:pt x="118" y="0"/>
                  </a:moveTo>
                  <a:cubicBezTo>
                    <a:pt x="93" y="0"/>
                    <a:pt x="68" y="42"/>
                    <a:pt x="68" y="125"/>
                  </a:cubicBezTo>
                  <a:cubicBezTo>
                    <a:pt x="1" y="1092"/>
                    <a:pt x="168" y="2026"/>
                    <a:pt x="401" y="2994"/>
                  </a:cubicBezTo>
                  <a:cubicBezTo>
                    <a:pt x="701" y="3928"/>
                    <a:pt x="1068" y="4795"/>
                    <a:pt x="1502" y="5662"/>
                  </a:cubicBezTo>
                  <a:cubicBezTo>
                    <a:pt x="2303" y="7397"/>
                    <a:pt x="3170" y="9132"/>
                    <a:pt x="3303" y="10966"/>
                  </a:cubicBezTo>
                  <a:cubicBezTo>
                    <a:pt x="3337" y="11567"/>
                    <a:pt x="3470" y="11867"/>
                    <a:pt x="3670" y="11934"/>
                  </a:cubicBezTo>
                  <a:cubicBezTo>
                    <a:pt x="3737" y="11934"/>
                    <a:pt x="3837" y="11833"/>
                    <a:pt x="3904" y="11667"/>
                  </a:cubicBezTo>
                  <a:cubicBezTo>
                    <a:pt x="4004" y="11500"/>
                    <a:pt x="4071" y="11266"/>
                    <a:pt x="4004" y="10933"/>
                  </a:cubicBezTo>
                  <a:cubicBezTo>
                    <a:pt x="3870" y="9932"/>
                    <a:pt x="3570" y="8965"/>
                    <a:pt x="3170" y="8097"/>
                  </a:cubicBezTo>
                  <a:cubicBezTo>
                    <a:pt x="2803" y="7197"/>
                    <a:pt x="2336" y="6330"/>
                    <a:pt x="1869" y="5496"/>
                  </a:cubicBezTo>
                  <a:cubicBezTo>
                    <a:pt x="1402" y="4662"/>
                    <a:pt x="1002" y="3794"/>
                    <a:pt x="668" y="2927"/>
                  </a:cubicBezTo>
                  <a:cubicBezTo>
                    <a:pt x="334" y="2026"/>
                    <a:pt x="134" y="1092"/>
                    <a:pt x="168" y="125"/>
                  </a:cubicBezTo>
                  <a:cubicBezTo>
                    <a:pt x="168" y="42"/>
                    <a:pt x="143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5819325" y="4099175"/>
              <a:ext cx="331575" cy="331150"/>
            </a:xfrm>
            <a:custGeom>
              <a:avLst/>
              <a:gdLst/>
              <a:ahLst/>
              <a:cxnLst/>
              <a:rect l="l" t="t" r="r" b="b"/>
              <a:pathLst>
                <a:path w="13263" h="13246" extrusionOk="0">
                  <a:moveTo>
                    <a:pt x="13239" y="1"/>
                  </a:moveTo>
                  <a:cubicBezTo>
                    <a:pt x="13218" y="1"/>
                    <a:pt x="13171" y="44"/>
                    <a:pt x="13110" y="135"/>
                  </a:cubicBezTo>
                  <a:cubicBezTo>
                    <a:pt x="10308" y="5139"/>
                    <a:pt x="6172" y="9442"/>
                    <a:pt x="1235" y="12177"/>
                  </a:cubicBezTo>
                  <a:cubicBezTo>
                    <a:pt x="401" y="12644"/>
                    <a:pt x="1" y="13011"/>
                    <a:pt x="101" y="13178"/>
                  </a:cubicBezTo>
                  <a:cubicBezTo>
                    <a:pt x="142" y="13220"/>
                    <a:pt x="223" y="13245"/>
                    <a:pt x="340" y="13245"/>
                  </a:cubicBezTo>
                  <a:cubicBezTo>
                    <a:pt x="597" y="13245"/>
                    <a:pt x="1028" y="13122"/>
                    <a:pt x="1602" y="12778"/>
                  </a:cubicBezTo>
                  <a:cubicBezTo>
                    <a:pt x="4104" y="11277"/>
                    <a:pt x="6338" y="9375"/>
                    <a:pt x="8273" y="7274"/>
                  </a:cubicBezTo>
                  <a:cubicBezTo>
                    <a:pt x="10175" y="5139"/>
                    <a:pt x="11842" y="2704"/>
                    <a:pt x="13177" y="169"/>
                  </a:cubicBezTo>
                  <a:cubicBezTo>
                    <a:pt x="13249" y="60"/>
                    <a:pt x="13262" y="1"/>
                    <a:pt x="13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5692575" y="4168225"/>
              <a:ext cx="110100" cy="363875"/>
            </a:xfrm>
            <a:custGeom>
              <a:avLst/>
              <a:gdLst/>
              <a:ahLst/>
              <a:cxnLst/>
              <a:rect l="l" t="t" r="r" b="b"/>
              <a:pathLst>
                <a:path w="4404" h="14555" extrusionOk="0">
                  <a:moveTo>
                    <a:pt x="442" y="0"/>
                  </a:moveTo>
                  <a:cubicBezTo>
                    <a:pt x="417" y="0"/>
                    <a:pt x="384" y="59"/>
                    <a:pt x="367" y="175"/>
                  </a:cubicBezTo>
                  <a:cubicBezTo>
                    <a:pt x="0" y="2444"/>
                    <a:pt x="401" y="4845"/>
                    <a:pt x="1134" y="7047"/>
                  </a:cubicBezTo>
                  <a:cubicBezTo>
                    <a:pt x="1835" y="9248"/>
                    <a:pt x="2736" y="11383"/>
                    <a:pt x="3503" y="13552"/>
                  </a:cubicBezTo>
                  <a:cubicBezTo>
                    <a:pt x="3725" y="14249"/>
                    <a:pt x="4007" y="14555"/>
                    <a:pt x="4177" y="14555"/>
                  </a:cubicBezTo>
                  <a:cubicBezTo>
                    <a:pt x="4186" y="14555"/>
                    <a:pt x="4195" y="14554"/>
                    <a:pt x="4203" y="14552"/>
                  </a:cubicBezTo>
                  <a:cubicBezTo>
                    <a:pt x="4370" y="14452"/>
                    <a:pt x="4403" y="14019"/>
                    <a:pt x="4137" y="13251"/>
                  </a:cubicBezTo>
                  <a:cubicBezTo>
                    <a:pt x="3303" y="11083"/>
                    <a:pt x="2302" y="9015"/>
                    <a:pt x="1501" y="6880"/>
                  </a:cubicBezTo>
                  <a:cubicBezTo>
                    <a:pt x="734" y="4745"/>
                    <a:pt x="200" y="2444"/>
                    <a:pt x="467" y="175"/>
                  </a:cubicBezTo>
                  <a:cubicBezTo>
                    <a:pt x="484" y="59"/>
                    <a:pt x="467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5680900" y="4615725"/>
              <a:ext cx="271925" cy="264550"/>
            </a:xfrm>
            <a:custGeom>
              <a:avLst/>
              <a:gdLst/>
              <a:ahLst/>
              <a:cxnLst/>
              <a:rect l="l" t="t" r="r" b="b"/>
              <a:pathLst>
                <a:path w="10877" h="10582" extrusionOk="0">
                  <a:moveTo>
                    <a:pt x="10856" y="0"/>
                  </a:moveTo>
                  <a:cubicBezTo>
                    <a:pt x="10838" y="0"/>
                    <a:pt x="10806" y="42"/>
                    <a:pt x="10775" y="121"/>
                  </a:cubicBezTo>
                  <a:cubicBezTo>
                    <a:pt x="10274" y="1156"/>
                    <a:pt x="9507" y="2023"/>
                    <a:pt x="8673" y="2823"/>
                  </a:cubicBezTo>
                  <a:cubicBezTo>
                    <a:pt x="7806" y="3557"/>
                    <a:pt x="6838" y="4224"/>
                    <a:pt x="5871" y="4825"/>
                  </a:cubicBezTo>
                  <a:cubicBezTo>
                    <a:pt x="4937" y="5459"/>
                    <a:pt x="3936" y="6026"/>
                    <a:pt x="2969" y="6793"/>
                  </a:cubicBezTo>
                  <a:cubicBezTo>
                    <a:pt x="2035" y="7493"/>
                    <a:pt x="1168" y="8327"/>
                    <a:pt x="467" y="9328"/>
                  </a:cubicBezTo>
                  <a:cubicBezTo>
                    <a:pt x="0" y="10029"/>
                    <a:pt x="34" y="10496"/>
                    <a:pt x="200" y="10562"/>
                  </a:cubicBezTo>
                  <a:cubicBezTo>
                    <a:pt x="230" y="10575"/>
                    <a:pt x="260" y="10581"/>
                    <a:pt x="290" y="10581"/>
                  </a:cubicBezTo>
                  <a:cubicBezTo>
                    <a:pt x="503" y="10581"/>
                    <a:pt x="751" y="10278"/>
                    <a:pt x="1101" y="9695"/>
                  </a:cubicBezTo>
                  <a:cubicBezTo>
                    <a:pt x="1668" y="8728"/>
                    <a:pt x="2469" y="7960"/>
                    <a:pt x="3336" y="7193"/>
                  </a:cubicBezTo>
                  <a:cubicBezTo>
                    <a:pt x="4203" y="6493"/>
                    <a:pt x="5171" y="5826"/>
                    <a:pt x="6138" y="5158"/>
                  </a:cubicBezTo>
                  <a:cubicBezTo>
                    <a:pt x="7072" y="4491"/>
                    <a:pt x="8006" y="3791"/>
                    <a:pt x="8840" y="2990"/>
                  </a:cubicBezTo>
                  <a:cubicBezTo>
                    <a:pt x="9674" y="2190"/>
                    <a:pt x="10408" y="1222"/>
                    <a:pt x="10841" y="155"/>
                  </a:cubicBezTo>
                  <a:cubicBezTo>
                    <a:pt x="10876" y="50"/>
                    <a:pt x="10875" y="0"/>
                    <a:pt x="10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5642525" y="4488425"/>
              <a:ext cx="67575" cy="311300"/>
            </a:xfrm>
            <a:custGeom>
              <a:avLst/>
              <a:gdLst/>
              <a:ahLst/>
              <a:cxnLst/>
              <a:rect l="l" t="t" r="r" b="b"/>
              <a:pathLst>
                <a:path w="2703" h="12452" extrusionOk="0">
                  <a:moveTo>
                    <a:pt x="521" y="0"/>
                  </a:moveTo>
                  <a:cubicBezTo>
                    <a:pt x="505" y="0"/>
                    <a:pt x="483" y="35"/>
                    <a:pt x="468" y="110"/>
                  </a:cubicBezTo>
                  <a:cubicBezTo>
                    <a:pt x="68" y="1044"/>
                    <a:pt x="1" y="2045"/>
                    <a:pt x="34" y="2979"/>
                  </a:cubicBezTo>
                  <a:cubicBezTo>
                    <a:pt x="68" y="3979"/>
                    <a:pt x="234" y="4947"/>
                    <a:pt x="501" y="5914"/>
                  </a:cubicBezTo>
                  <a:cubicBezTo>
                    <a:pt x="1002" y="7782"/>
                    <a:pt x="1702" y="9617"/>
                    <a:pt x="1902" y="11485"/>
                  </a:cubicBezTo>
                  <a:cubicBezTo>
                    <a:pt x="2002" y="12118"/>
                    <a:pt x="2169" y="12452"/>
                    <a:pt x="2336" y="12452"/>
                  </a:cubicBezTo>
                  <a:cubicBezTo>
                    <a:pt x="2503" y="12452"/>
                    <a:pt x="2703" y="12085"/>
                    <a:pt x="2569" y="11418"/>
                  </a:cubicBezTo>
                  <a:cubicBezTo>
                    <a:pt x="2236" y="9416"/>
                    <a:pt x="1469" y="7615"/>
                    <a:pt x="868" y="5781"/>
                  </a:cubicBezTo>
                  <a:cubicBezTo>
                    <a:pt x="568" y="4880"/>
                    <a:pt x="368" y="3946"/>
                    <a:pt x="234" y="2979"/>
                  </a:cubicBezTo>
                  <a:cubicBezTo>
                    <a:pt x="168" y="2045"/>
                    <a:pt x="201" y="1077"/>
                    <a:pt x="535" y="143"/>
                  </a:cubicBezTo>
                  <a:cubicBezTo>
                    <a:pt x="553" y="51"/>
                    <a:pt x="541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5612500" y="4389600"/>
              <a:ext cx="83425" cy="141600"/>
            </a:xfrm>
            <a:custGeom>
              <a:avLst/>
              <a:gdLst/>
              <a:ahLst/>
              <a:cxnLst/>
              <a:rect l="l" t="t" r="r" b="b"/>
              <a:pathLst>
                <a:path w="3337" h="5664" extrusionOk="0">
                  <a:moveTo>
                    <a:pt x="2138" y="0"/>
                  </a:moveTo>
                  <a:cubicBezTo>
                    <a:pt x="1864" y="0"/>
                    <a:pt x="1600" y="98"/>
                    <a:pt x="1369" y="260"/>
                  </a:cubicBezTo>
                  <a:cubicBezTo>
                    <a:pt x="1035" y="527"/>
                    <a:pt x="835" y="860"/>
                    <a:pt x="668" y="1227"/>
                  </a:cubicBezTo>
                  <a:cubicBezTo>
                    <a:pt x="1" y="2695"/>
                    <a:pt x="335" y="4496"/>
                    <a:pt x="1402" y="5664"/>
                  </a:cubicBezTo>
                  <a:cubicBezTo>
                    <a:pt x="1869" y="4830"/>
                    <a:pt x="2336" y="4230"/>
                    <a:pt x="2703" y="3596"/>
                  </a:cubicBezTo>
                  <a:cubicBezTo>
                    <a:pt x="3070" y="2995"/>
                    <a:pt x="3337" y="2228"/>
                    <a:pt x="3270" y="1461"/>
                  </a:cubicBezTo>
                  <a:cubicBezTo>
                    <a:pt x="3270" y="894"/>
                    <a:pt x="3036" y="260"/>
                    <a:pt x="2503" y="60"/>
                  </a:cubicBezTo>
                  <a:cubicBezTo>
                    <a:pt x="2380" y="19"/>
                    <a:pt x="2258" y="0"/>
                    <a:pt x="2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21"/>
            <p:cNvSpPr/>
            <p:nvPr/>
          </p:nvSpPr>
          <p:spPr>
            <a:xfrm>
              <a:off x="5665050" y="4108275"/>
              <a:ext cx="85075" cy="131050"/>
            </a:xfrm>
            <a:custGeom>
              <a:avLst/>
              <a:gdLst/>
              <a:ahLst/>
              <a:cxnLst/>
              <a:rect l="l" t="t" r="r" b="b"/>
              <a:pathLst>
                <a:path w="3403" h="5242" extrusionOk="0">
                  <a:moveTo>
                    <a:pt x="1960" y="1"/>
                  </a:moveTo>
                  <a:cubicBezTo>
                    <a:pt x="1573" y="1"/>
                    <a:pt x="1243" y="164"/>
                    <a:pt x="968" y="438"/>
                  </a:cubicBezTo>
                  <a:cubicBezTo>
                    <a:pt x="668" y="739"/>
                    <a:pt x="501" y="1106"/>
                    <a:pt x="401" y="1473"/>
                  </a:cubicBezTo>
                  <a:cubicBezTo>
                    <a:pt x="0" y="2807"/>
                    <a:pt x="467" y="4341"/>
                    <a:pt x="1502" y="5242"/>
                  </a:cubicBezTo>
                  <a:cubicBezTo>
                    <a:pt x="2135" y="4441"/>
                    <a:pt x="2536" y="3908"/>
                    <a:pt x="2836" y="3307"/>
                  </a:cubicBezTo>
                  <a:cubicBezTo>
                    <a:pt x="3136" y="2740"/>
                    <a:pt x="3403" y="2073"/>
                    <a:pt x="3303" y="1406"/>
                  </a:cubicBezTo>
                  <a:cubicBezTo>
                    <a:pt x="3236" y="739"/>
                    <a:pt x="2736" y="72"/>
                    <a:pt x="2069" y="5"/>
                  </a:cubicBezTo>
                  <a:cubicBezTo>
                    <a:pt x="2032" y="2"/>
                    <a:pt x="1996" y="1"/>
                    <a:pt x="1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21"/>
            <p:cNvSpPr/>
            <p:nvPr/>
          </p:nvSpPr>
          <p:spPr>
            <a:xfrm>
              <a:off x="6093700" y="4082350"/>
              <a:ext cx="96750" cy="116125"/>
            </a:xfrm>
            <a:custGeom>
              <a:avLst/>
              <a:gdLst/>
              <a:ahLst/>
              <a:cxnLst/>
              <a:rect l="l" t="t" r="r" b="b"/>
              <a:pathLst>
                <a:path w="3870" h="4645" extrusionOk="0">
                  <a:moveTo>
                    <a:pt x="2389" y="1"/>
                  </a:moveTo>
                  <a:cubicBezTo>
                    <a:pt x="1772" y="1"/>
                    <a:pt x="1172" y="385"/>
                    <a:pt x="801" y="942"/>
                  </a:cubicBezTo>
                  <a:cubicBezTo>
                    <a:pt x="33" y="1976"/>
                    <a:pt x="0" y="3343"/>
                    <a:pt x="0" y="4644"/>
                  </a:cubicBezTo>
                  <a:cubicBezTo>
                    <a:pt x="1268" y="4478"/>
                    <a:pt x="2035" y="4211"/>
                    <a:pt x="2635" y="3710"/>
                  </a:cubicBezTo>
                  <a:cubicBezTo>
                    <a:pt x="3302" y="3277"/>
                    <a:pt x="3803" y="2543"/>
                    <a:pt x="3836" y="1776"/>
                  </a:cubicBezTo>
                  <a:cubicBezTo>
                    <a:pt x="3870" y="975"/>
                    <a:pt x="3336" y="141"/>
                    <a:pt x="2535" y="8"/>
                  </a:cubicBezTo>
                  <a:cubicBezTo>
                    <a:pt x="2487" y="3"/>
                    <a:pt x="2438" y="1"/>
                    <a:pt x="2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5892725" y="4552825"/>
              <a:ext cx="113425" cy="141825"/>
            </a:xfrm>
            <a:custGeom>
              <a:avLst/>
              <a:gdLst/>
              <a:ahLst/>
              <a:cxnLst/>
              <a:rect l="l" t="t" r="r" b="b"/>
              <a:pathLst>
                <a:path w="4537" h="5673" extrusionOk="0">
                  <a:moveTo>
                    <a:pt x="2665" y="1"/>
                  </a:moveTo>
                  <a:cubicBezTo>
                    <a:pt x="2202" y="1"/>
                    <a:pt x="1751" y="235"/>
                    <a:pt x="1368" y="536"/>
                  </a:cubicBezTo>
                  <a:cubicBezTo>
                    <a:pt x="667" y="1136"/>
                    <a:pt x="300" y="2004"/>
                    <a:pt x="133" y="2904"/>
                  </a:cubicBezTo>
                  <a:cubicBezTo>
                    <a:pt x="0" y="3838"/>
                    <a:pt x="33" y="4739"/>
                    <a:pt x="67" y="5673"/>
                  </a:cubicBezTo>
                  <a:cubicBezTo>
                    <a:pt x="1701" y="5406"/>
                    <a:pt x="2702" y="5006"/>
                    <a:pt x="3402" y="4239"/>
                  </a:cubicBezTo>
                  <a:cubicBezTo>
                    <a:pt x="4170" y="3505"/>
                    <a:pt x="4537" y="2404"/>
                    <a:pt x="4303" y="1403"/>
                  </a:cubicBezTo>
                  <a:cubicBezTo>
                    <a:pt x="4136" y="803"/>
                    <a:pt x="3636" y="169"/>
                    <a:pt x="2969" y="36"/>
                  </a:cubicBezTo>
                  <a:cubicBezTo>
                    <a:pt x="2867" y="12"/>
                    <a:pt x="2766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5744275" y="3868300"/>
              <a:ext cx="87575" cy="143375"/>
            </a:xfrm>
            <a:custGeom>
              <a:avLst/>
              <a:gdLst/>
              <a:ahLst/>
              <a:cxnLst/>
              <a:rect l="l" t="t" r="r" b="b"/>
              <a:pathLst>
                <a:path w="3503" h="5735" extrusionOk="0">
                  <a:moveTo>
                    <a:pt x="2204" y="1"/>
                  </a:moveTo>
                  <a:cubicBezTo>
                    <a:pt x="1810" y="1"/>
                    <a:pt x="1401" y="157"/>
                    <a:pt x="1101" y="397"/>
                  </a:cubicBezTo>
                  <a:cubicBezTo>
                    <a:pt x="267" y="1064"/>
                    <a:pt x="0" y="2265"/>
                    <a:pt x="334" y="3333"/>
                  </a:cubicBezTo>
                  <a:cubicBezTo>
                    <a:pt x="634" y="4333"/>
                    <a:pt x="1468" y="5101"/>
                    <a:pt x="2769" y="5734"/>
                  </a:cubicBezTo>
                  <a:cubicBezTo>
                    <a:pt x="2969" y="4667"/>
                    <a:pt x="3136" y="3600"/>
                    <a:pt x="3336" y="2532"/>
                  </a:cubicBezTo>
                  <a:cubicBezTo>
                    <a:pt x="3436" y="2098"/>
                    <a:pt x="3503" y="1698"/>
                    <a:pt x="3470" y="1331"/>
                  </a:cubicBezTo>
                  <a:cubicBezTo>
                    <a:pt x="3436" y="898"/>
                    <a:pt x="3269" y="497"/>
                    <a:pt x="2936" y="230"/>
                  </a:cubicBezTo>
                  <a:cubicBezTo>
                    <a:pt x="2722" y="70"/>
                    <a:pt x="2466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6004450" y="3842450"/>
              <a:ext cx="148475" cy="104500"/>
            </a:xfrm>
            <a:custGeom>
              <a:avLst/>
              <a:gdLst/>
              <a:ahLst/>
              <a:cxnLst/>
              <a:rect l="l" t="t" r="r" b="b"/>
              <a:pathLst>
                <a:path w="5939" h="4180" extrusionOk="0">
                  <a:moveTo>
                    <a:pt x="3665" y="1"/>
                  </a:moveTo>
                  <a:cubicBezTo>
                    <a:pt x="3263" y="1"/>
                    <a:pt x="2861" y="93"/>
                    <a:pt x="2503" y="264"/>
                  </a:cubicBezTo>
                  <a:cubicBezTo>
                    <a:pt x="1769" y="597"/>
                    <a:pt x="1235" y="1231"/>
                    <a:pt x="835" y="1898"/>
                  </a:cubicBezTo>
                  <a:cubicBezTo>
                    <a:pt x="435" y="2565"/>
                    <a:pt x="201" y="3366"/>
                    <a:pt x="1" y="4100"/>
                  </a:cubicBezTo>
                  <a:cubicBezTo>
                    <a:pt x="478" y="4155"/>
                    <a:pt x="905" y="4180"/>
                    <a:pt x="1309" y="4180"/>
                  </a:cubicBezTo>
                  <a:cubicBezTo>
                    <a:pt x="1639" y="4180"/>
                    <a:pt x="1954" y="4163"/>
                    <a:pt x="2269" y="4133"/>
                  </a:cubicBezTo>
                  <a:cubicBezTo>
                    <a:pt x="3003" y="4100"/>
                    <a:pt x="3704" y="4033"/>
                    <a:pt x="4371" y="3766"/>
                  </a:cubicBezTo>
                  <a:cubicBezTo>
                    <a:pt x="5038" y="3533"/>
                    <a:pt x="5605" y="2966"/>
                    <a:pt x="5772" y="2265"/>
                  </a:cubicBezTo>
                  <a:cubicBezTo>
                    <a:pt x="5938" y="1465"/>
                    <a:pt x="5505" y="631"/>
                    <a:pt x="4771" y="264"/>
                  </a:cubicBezTo>
                  <a:cubicBezTo>
                    <a:pt x="4429" y="85"/>
                    <a:pt x="4047" y="1"/>
                    <a:pt x="3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407637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8" name="Google Shape;3688;p22"/>
          <p:cNvGrpSpPr/>
          <p:nvPr/>
        </p:nvGrpSpPr>
        <p:grpSpPr>
          <a:xfrm>
            <a:off x="-350900" y="194230"/>
            <a:ext cx="12578515" cy="6715785"/>
            <a:chOff x="-263175" y="145672"/>
            <a:chExt cx="9433886" cy="5036839"/>
          </a:xfrm>
        </p:grpSpPr>
        <p:sp>
          <p:nvSpPr>
            <p:cNvPr id="3689" name="Google Shape;3689;p22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-263175" y="9758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94" name="Google Shape;3694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95" name="Google Shape;3695;p22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097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00257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2D80E-22C5-9AC1-901D-6B92E7AC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8DD0CE-0758-0338-8D25-12DCD546F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4D585C-4839-FD34-BAD0-BA53879F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0D9312-7ED9-74E9-CAE7-3ADBC24F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45EC62-A0C6-F7DE-29C4-2420F337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75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7" name="Google Shape;3697;p23"/>
          <p:cNvGrpSpPr/>
          <p:nvPr/>
        </p:nvGrpSpPr>
        <p:grpSpPr>
          <a:xfrm>
            <a:off x="-87266" y="5806527"/>
            <a:ext cx="12314881" cy="1103488"/>
            <a:chOff x="-65450" y="4354895"/>
            <a:chExt cx="9236161" cy="827616"/>
          </a:xfrm>
        </p:grpSpPr>
        <p:sp>
          <p:nvSpPr>
            <p:cNvPr id="3698" name="Google Shape;3698;p2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2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0" name="Google Shape;3700;p23"/>
          <p:cNvGrpSpPr/>
          <p:nvPr/>
        </p:nvGrpSpPr>
        <p:grpSpPr>
          <a:xfrm>
            <a:off x="-270387" y="144023"/>
            <a:ext cx="12920123" cy="7059111"/>
            <a:chOff x="-202790" y="108017"/>
            <a:chExt cx="9690092" cy="5294333"/>
          </a:xfrm>
        </p:grpSpPr>
        <p:grpSp>
          <p:nvGrpSpPr>
            <p:cNvPr id="3701" name="Google Shape;3701;p23"/>
            <p:cNvGrpSpPr/>
            <p:nvPr/>
          </p:nvGrpSpPr>
          <p:grpSpPr>
            <a:xfrm rot="-284619">
              <a:off x="8566373" y="2688813"/>
              <a:ext cx="468712" cy="2019851"/>
              <a:chOff x="4856975" y="3196900"/>
              <a:chExt cx="468700" cy="2019800"/>
            </a:xfrm>
          </p:grpSpPr>
          <p:sp>
            <p:nvSpPr>
              <p:cNvPr id="3702" name="Google Shape;3702;p23"/>
              <p:cNvSpPr/>
              <p:nvPr/>
            </p:nvSpPr>
            <p:spPr>
              <a:xfrm>
                <a:off x="5010425" y="3748125"/>
                <a:ext cx="153450" cy="1468575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58743" extrusionOk="0">
                    <a:moveTo>
                      <a:pt x="5804" y="1"/>
                    </a:moveTo>
                    <a:cubicBezTo>
                      <a:pt x="5771" y="1"/>
                      <a:pt x="5738" y="34"/>
                      <a:pt x="5738" y="67"/>
                    </a:cubicBezTo>
                    <a:cubicBezTo>
                      <a:pt x="5771" y="5004"/>
                      <a:pt x="5637" y="9908"/>
                      <a:pt x="5304" y="14811"/>
                    </a:cubicBezTo>
                    <a:cubicBezTo>
                      <a:pt x="5004" y="19681"/>
                      <a:pt x="4570" y="24551"/>
                      <a:pt x="3936" y="29422"/>
                    </a:cubicBezTo>
                    <a:cubicBezTo>
                      <a:pt x="3302" y="34258"/>
                      <a:pt x="2469" y="39095"/>
                      <a:pt x="1801" y="43999"/>
                    </a:cubicBezTo>
                    <a:cubicBezTo>
                      <a:pt x="1134" y="48835"/>
                      <a:pt x="434" y="53706"/>
                      <a:pt x="0" y="58609"/>
                    </a:cubicBezTo>
                    <a:cubicBezTo>
                      <a:pt x="0" y="58676"/>
                      <a:pt x="0" y="58676"/>
                      <a:pt x="134" y="58743"/>
                    </a:cubicBezTo>
                    <a:cubicBezTo>
                      <a:pt x="167" y="58743"/>
                      <a:pt x="234" y="58743"/>
                      <a:pt x="234" y="58709"/>
                    </a:cubicBezTo>
                    <a:cubicBezTo>
                      <a:pt x="1401" y="53906"/>
                      <a:pt x="2335" y="49069"/>
                      <a:pt x="3169" y="44232"/>
                    </a:cubicBezTo>
                    <a:cubicBezTo>
                      <a:pt x="4070" y="39395"/>
                      <a:pt x="4570" y="34525"/>
                      <a:pt x="5070" y="29588"/>
                    </a:cubicBezTo>
                    <a:cubicBezTo>
                      <a:pt x="5504" y="24685"/>
                      <a:pt x="5838" y="19748"/>
                      <a:pt x="6004" y="14844"/>
                    </a:cubicBezTo>
                    <a:cubicBezTo>
                      <a:pt x="6138" y="9908"/>
                      <a:pt x="6104" y="5004"/>
                      <a:pt x="5904" y="67"/>
                    </a:cubicBezTo>
                    <a:cubicBezTo>
                      <a:pt x="5904" y="34"/>
                      <a:pt x="5838" y="1"/>
                      <a:pt x="5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3" name="Google Shape;3703;p23"/>
              <p:cNvSpPr/>
              <p:nvPr/>
            </p:nvSpPr>
            <p:spPr>
              <a:xfrm>
                <a:off x="4946200" y="3756125"/>
                <a:ext cx="76750" cy="145922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58369" extrusionOk="0">
                    <a:moveTo>
                      <a:pt x="31" y="0"/>
                    </a:moveTo>
                    <a:cubicBezTo>
                      <a:pt x="21" y="0"/>
                      <a:pt x="27" y="12"/>
                      <a:pt x="31" y="27"/>
                    </a:cubicBezTo>
                    <a:lnTo>
                      <a:pt x="31" y="27"/>
                    </a:lnTo>
                    <a:cubicBezTo>
                      <a:pt x="42" y="19"/>
                      <a:pt x="55" y="14"/>
                      <a:pt x="67" y="14"/>
                    </a:cubicBezTo>
                    <a:cubicBezTo>
                      <a:pt x="48" y="4"/>
                      <a:pt x="37" y="0"/>
                      <a:pt x="31" y="0"/>
                    </a:cubicBezTo>
                    <a:close/>
                    <a:moveTo>
                      <a:pt x="31" y="27"/>
                    </a:moveTo>
                    <a:cubicBezTo>
                      <a:pt x="13" y="40"/>
                      <a:pt x="1" y="60"/>
                      <a:pt x="1" y="81"/>
                    </a:cubicBezTo>
                    <a:cubicBezTo>
                      <a:pt x="301" y="4918"/>
                      <a:pt x="568" y="9821"/>
                      <a:pt x="801" y="14658"/>
                    </a:cubicBezTo>
                    <a:cubicBezTo>
                      <a:pt x="1001" y="19495"/>
                      <a:pt x="1201" y="24365"/>
                      <a:pt x="1368" y="29202"/>
                    </a:cubicBezTo>
                    <a:cubicBezTo>
                      <a:pt x="1502" y="34038"/>
                      <a:pt x="1535" y="38909"/>
                      <a:pt x="1735" y="43745"/>
                    </a:cubicBezTo>
                    <a:cubicBezTo>
                      <a:pt x="1935" y="48582"/>
                      <a:pt x="2169" y="53419"/>
                      <a:pt x="2569" y="58289"/>
                    </a:cubicBezTo>
                    <a:cubicBezTo>
                      <a:pt x="2569" y="58289"/>
                      <a:pt x="2569" y="58356"/>
                      <a:pt x="2636" y="58356"/>
                    </a:cubicBezTo>
                    <a:cubicBezTo>
                      <a:pt x="2645" y="58365"/>
                      <a:pt x="2654" y="58369"/>
                      <a:pt x="2662" y="58369"/>
                    </a:cubicBezTo>
                    <a:cubicBezTo>
                      <a:pt x="2685" y="58369"/>
                      <a:pt x="2703" y="58338"/>
                      <a:pt x="2703" y="58289"/>
                    </a:cubicBezTo>
                    <a:cubicBezTo>
                      <a:pt x="3036" y="53419"/>
                      <a:pt x="3069" y="48582"/>
                      <a:pt x="3036" y="43712"/>
                    </a:cubicBezTo>
                    <a:cubicBezTo>
                      <a:pt x="3003" y="38842"/>
                      <a:pt x="2669" y="33938"/>
                      <a:pt x="2369" y="29102"/>
                    </a:cubicBezTo>
                    <a:cubicBezTo>
                      <a:pt x="2069" y="24265"/>
                      <a:pt x="1735" y="19395"/>
                      <a:pt x="1368" y="14558"/>
                    </a:cubicBezTo>
                    <a:cubicBezTo>
                      <a:pt x="968" y="9721"/>
                      <a:pt x="534" y="4884"/>
                      <a:pt x="34" y="47"/>
                    </a:cubicBezTo>
                    <a:cubicBezTo>
                      <a:pt x="34" y="40"/>
                      <a:pt x="33" y="33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4" name="Google Shape;3704;p23"/>
              <p:cNvSpPr/>
              <p:nvPr/>
            </p:nvSpPr>
            <p:spPr>
              <a:xfrm>
                <a:off x="4856975" y="3311450"/>
                <a:ext cx="196825" cy="5319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1277" extrusionOk="0">
                    <a:moveTo>
                      <a:pt x="3597" y="1"/>
                    </a:moveTo>
                    <a:cubicBezTo>
                      <a:pt x="2665" y="1"/>
                      <a:pt x="1733" y="482"/>
                      <a:pt x="1268" y="1489"/>
                    </a:cubicBezTo>
                    <a:cubicBezTo>
                      <a:pt x="401" y="3357"/>
                      <a:pt x="100" y="5659"/>
                      <a:pt x="67" y="7761"/>
                    </a:cubicBezTo>
                    <a:cubicBezTo>
                      <a:pt x="0" y="11163"/>
                      <a:pt x="401" y="14599"/>
                      <a:pt x="1235" y="17935"/>
                    </a:cubicBezTo>
                    <a:cubicBezTo>
                      <a:pt x="1435" y="18702"/>
                      <a:pt x="1635" y="19502"/>
                      <a:pt x="2135" y="20169"/>
                    </a:cubicBezTo>
                    <a:cubicBezTo>
                      <a:pt x="2574" y="20796"/>
                      <a:pt x="3308" y="21276"/>
                      <a:pt x="4087" y="21276"/>
                    </a:cubicBezTo>
                    <a:cubicBezTo>
                      <a:pt x="4137" y="21276"/>
                      <a:pt x="4187" y="21274"/>
                      <a:pt x="4237" y="21270"/>
                    </a:cubicBezTo>
                    <a:cubicBezTo>
                      <a:pt x="5704" y="21137"/>
                      <a:pt x="6438" y="19436"/>
                      <a:pt x="6739" y="17968"/>
                    </a:cubicBezTo>
                    <a:cubicBezTo>
                      <a:pt x="7873" y="12664"/>
                      <a:pt x="7639" y="7093"/>
                      <a:pt x="6138" y="1856"/>
                    </a:cubicBezTo>
                    <a:cubicBezTo>
                      <a:pt x="6127" y="1867"/>
                      <a:pt x="6120" y="1871"/>
                      <a:pt x="6115" y="1871"/>
                    </a:cubicBezTo>
                    <a:cubicBezTo>
                      <a:pt x="6105" y="1871"/>
                      <a:pt x="6105" y="1856"/>
                      <a:pt x="6105" y="1856"/>
                    </a:cubicBezTo>
                    <a:cubicBezTo>
                      <a:pt x="5747" y="641"/>
                      <a:pt x="4672" y="1"/>
                      <a:pt x="3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5" name="Google Shape;3705;p23"/>
              <p:cNvSpPr/>
              <p:nvPr/>
            </p:nvSpPr>
            <p:spPr>
              <a:xfrm>
                <a:off x="4891175" y="3462925"/>
                <a:ext cx="49975" cy="363750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4550" extrusionOk="0">
                    <a:moveTo>
                      <a:pt x="446" y="0"/>
                    </a:moveTo>
                    <a:cubicBezTo>
                      <a:pt x="417" y="0"/>
                      <a:pt x="384" y="67"/>
                      <a:pt x="367" y="200"/>
                    </a:cubicBezTo>
                    <a:cubicBezTo>
                      <a:pt x="0" y="4537"/>
                      <a:pt x="167" y="9107"/>
                      <a:pt x="1134" y="13377"/>
                    </a:cubicBezTo>
                    <a:cubicBezTo>
                      <a:pt x="1340" y="14166"/>
                      <a:pt x="1590" y="14549"/>
                      <a:pt x="1757" y="14549"/>
                    </a:cubicBezTo>
                    <a:cubicBezTo>
                      <a:pt x="1915" y="14549"/>
                      <a:pt x="1999" y="14208"/>
                      <a:pt x="1901" y="13543"/>
                    </a:cubicBezTo>
                    <a:cubicBezTo>
                      <a:pt x="1601" y="11542"/>
                      <a:pt x="1201" y="9240"/>
                      <a:pt x="901" y="6939"/>
                    </a:cubicBezTo>
                    <a:cubicBezTo>
                      <a:pt x="600" y="4637"/>
                      <a:pt x="434" y="2269"/>
                      <a:pt x="500" y="200"/>
                    </a:cubicBezTo>
                    <a:cubicBezTo>
                      <a:pt x="500" y="67"/>
                      <a:pt x="475" y="0"/>
                      <a:pt x="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6" name="Google Shape;3706;p23"/>
              <p:cNvSpPr/>
              <p:nvPr/>
            </p:nvSpPr>
            <p:spPr>
              <a:xfrm>
                <a:off x="4931200" y="3483550"/>
                <a:ext cx="53400" cy="3482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3928" extrusionOk="0">
                    <a:moveTo>
                      <a:pt x="934" y="1"/>
                    </a:moveTo>
                    <a:cubicBezTo>
                      <a:pt x="918" y="1"/>
                      <a:pt x="901" y="59"/>
                      <a:pt x="901" y="176"/>
                    </a:cubicBezTo>
                    <a:cubicBezTo>
                      <a:pt x="300" y="4279"/>
                      <a:pt x="0" y="8615"/>
                      <a:pt x="400" y="12752"/>
                    </a:cubicBezTo>
                    <a:cubicBezTo>
                      <a:pt x="472" y="13560"/>
                      <a:pt x="662" y="13928"/>
                      <a:pt x="825" y="13928"/>
                    </a:cubicBezTo>
                    <a:cubicBezTo>
                      <a:pt x="891" y="13928"/>
                      <a:pt x="953" y="13868"/>
                      <a:pt x="1001" y="13752"/>
                    </a:cubicBezTo>
                    <a:cubicBezTo>
                      <a:pt x="1045" y="13815"/>
                      <a:pt x="1097" y="13846"/>
                      <a:pt x="1151" y="13846"/>
                    </a:cubicBezTo>
                    <a:cubicBezTo>
                      <a:pt x="1300" y="13846"/>
                      <a:pt x="1470" y="13608"/>
                      <a:pt x="1568" y="13119"/>
                    </a:cubicBezTo>
                    <a:cubicBezTo>
                      <a:pt x="2135" y="9783"/>
                      <a:pt x="1935" y="5513"/>
                      <a:pt x="2002" y="2144"/>
                    </a:cubicBezTo>
                    <a:cubicBezTo>
                      <a:pt x="2002" y="2023"/>
                      <a:pt x="1975" y="1965"/>
                      <a:pt x="1949" y="1965"/>
                    </a:cubicBezTo>
                    <a:cubicBezTo>
                      <a:pt x="1925" y="1965"/>
                      <a:pt x="1902" y="2015"/>
                      <a:pt x="1902" y="2111"/>
                    </a:cubicBezTo>
                    <a:cubicBezTo>
                      <a:pt x="1635" y="4979"/>
                      <a:pt x="1268" y="7948"/>
                      <a:pt x="1001" y="10817"/>
                    </a:cubicBezTo>
                    <a:cubicBezTo>
                      <a:pt x="968" y="9449"/>
                      <a:pt x="867" y="8048"/>
                      <a:pt x="834" y="6614"/>
                    </a:cubicBezTo>
                    <a:cubicBezTo>
                      <a:pt x="767" y="4412"/>
                      <a:pt x="767" y="2144"/>
                      <a:pt x="968" y="176"/>
                    </a:cubicBezTo>
                    <a:cubicBezTo>
                      <a:pt x="968" y="59"/>
                      <a:pt x="95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7" name="Google Shape;3707;p23"/>
              <p:cNvSpPr/>
              <p:nvPr/>
            </p:nvSpPr>
            <p:spPr>
              <a:xfrm>
                <a:off x="4971975" y="3634675"/>
                <a:ext cx="31800" cy="2117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8470" extrusionOk="0">
                    <a:moveTo>
                      <a:pt x="1070" y="0"/>
                    </a:moveTo>
                    <a:cubicBezTo>
                      <a:pt x="1047" y="0"/>
                      <a:pt x="1019" y="29"/>
                      <a:pt x="1004" y="102"/>
                    </a:cubicBezTo>
                    <a:cubicBezTo>
                      <a:pt x="704" y="2604"/>
                      <a:pt x="271" y="5206"/>
                      <a:pt x="37" y="7707"/>
                    </a:cubicBezTo>
                    <a:cubicBezTo>
                      <a:pt x="0" y="8206"/>
                      <a:pt x="157" y="8470"/>
                      <a:pt x="334" y="8470"/>
                    </a:cubicBezTo>
                    <a:cubicBezTo>
                      <a:pt x="476" y="8470"/>
                      <a:pt x="630" y="8298"/>
                      <a:pt x="704" y="7941"/>
                    </a:cubicBezTo>
                    <a:cubicBezTo>
                      <a:pt x="1271" y="5606"/>
                      <a:pt x="1038" y="2537"/>
                      <a:pt x="1104" y="102"/>
                    </a:cubicBezTo>
                    <a:cubicBezTo>
                      <a:pt x="1123" y="46"/>
                      <a:pt x="1100" y="0"/>
                      <a:pt x="1070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8" name="Google Shape;3708;p23"/>
              <p:cNvSpPr/>
              <p:nvPr/>
            </p:nvSpPr>
            <p:spPr>
              <a:xfrm>
                <a:off x="4858650" y="3692300"/>
                <a:ext cx="192650" cy="181775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7271" extrusionOk="0">
                    <a:moveTo>
                      <a:pt x="3861" y="1"/>
                    </a:moveTo>
                    <a:cubicBezTo>
                      <a:pt x="3471" y="1"/>
                      <a:pt x="3148" y="459"/>
                      <a:pt x="3002" y="866"/>
                    </a:cubicBezTo>
                    <a:cubicBezTo>
                      <a:pt x="2669" y="1900"/>
                      <a:pt x="2702" y="3067"/>
                      <a:pt x="3169" y="4068"/>
                    </a:cubicBezTo>
                    <a:cubicBezTo>
                      <a:pt x="2669" y="3301"/>
                      <a:pt x="2068" y="2701"/>
                      <a:pt x="1368" y="2133"/>
                    </a:cubicBezTo>
                    <a:cubicBezTo>
                      <a:pt x="1187" y="1978"/>
                      <a:pt x="946" y="1823"/>
                      <a:pt x="692" y="1823"/>
                    </a:cubicBezTo>
                    <a:cubicBezTo>
                      <a:pt x="618" y="1823"/>
                      <a:pt x="542" y="1837"/>
                      <a:pt x="467" y="1867"/>
                    </a:cubicBezTo>
                    <a:cubicBezTo>
                      <a:pt x="167" y="1933"/>
                      <a:pt x="0" y="2267"/>
                      <a:pt x="0" y="2567"/>
                    </a:cubicBezTo>
                    <a:cubicBezTo>
                      <a:pt x="0" y="2901"/>
                      <a:pt x="167" y="3201"/>
                      <a:pt x="300" y="3434"/>
                    </a:cubicBezTo>
                    <a:cubicBezTo>
                      <a:pt x="1134" y="4969"/>
                      <a:pt x="2335" y="6303"/>
                      <a:pt x="3836" y="7270"/>
                    </a:cubicBezTo>
                    <a:cubicBezTo>
                      <a:pt x="6138" y="6470"/>
                      <a:pt x="7672" y="4235"/>
                      <a:pt x="7706" y="1867"/>
                    </a:cubicBezTo>
                    <a:cubicBezTo>
                      <a:pt x="7706" y="1466"/>
                      <a:pt x="7572" y="933"/>
                      <a:pt x="7172" y="899"/>
                    </a:cubicBezTo>
                    <a:cubicBezTo>
                      <a:pt x="7150" y="897"/>
                      <a:pt x="7128" y="896"/>
                      <a:pt x="7106" y="896"/>
                    </a:cubicBezTo>
                    <a:cubicBezTo>
                      <a:pt x="6837" y="896"/>
                      <a:pt x="6626" y="1081"/>
                      <a:pt x="6471" y="1266"/>
                    </a:cubicBezTo>
                    <a:cubicBezTo>
                      <a:pt x="5738" y="2067"/>
                      <a:pt x="5237" y="3067"/>
                      <a:pt x="5004" y="4102"/>
                    </a:cubicBezTo>
                    <a:cubicBezTo>
                      <a:pt x="5037" y="2967"/>
                      <a:pt x="4870" y="1867"/>
                      <a:pt x="4570" y="766"/>
                    </a:cubicBezTo>
                    <a:cubicBezTo>
                      <a:pt x="4470" y="466"/>
                      <a:pt x="4337" y="132"/>
                      <a:pt x="4036" y="32"/>
                    </a:cubicBezTo>
                    <a:cubicBezTo>
                      <a:pt x="3977" y="11"/>
                      <a:pt x="3918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9" name="Google Shape;3709;p23"/>
              <p:cNvSpPr/>
              <p:nvPr/>
            </p:nvSpPr>
            <p:spPr>
              <a:xfrm>
                <a:off x="4906175" y="3233950"/>
                <a:ext cx="4652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3955" extrusionOk="0">
                    <a:moveTo>
                      <a:pt x="528" y="1"/>
                    </a:moveTo>
                    <a:cubicBezTo>
                      <a:pt x="288" y="1"/>
                      <a:pt x="67" y="134"/>
                      <a:pt x="67" y="420"/>
                    </a:cubicBezTo>
                    <a:cubicBezTo>
                      <a:pt x="0" y="920"/>
                      <a:pt x="167" y="1420"/>
                      <a:pt x="301" y="1921"/>
                    </a:cubicBezTo>
                    <a:cubicBezTo>
                      <a:pt x="401" y="2421"/>
                      <a:pt x="501" y="2922"/>
                      <a:pt x="601" y="3455"/>
                    </a:cubicBezTo>
                    <a:cubicBezTo>
                      <a:pt x="660" y="3798"/>
                      <a:pt x="933" y="3954"/>
                      <a:pt x="1201" y="3954"/>
                    </a:cubicBezTo>
                    <a:cubicBezTo>
                      <a:pt x="1534" y="3954"/>
                      <a:pt x="1861" y="3713"/>
                      <a:pt x="1768" y="3288"/>
                    </a:cubicBezTo>
                    <a:cubicBezTo>
                      <a:pt x="1635" y="2788"/>
                      <a:pt x="1568" y="2288"/>
                      <a:pt x="1435" y="1787"/>
                    </a:cubicBezTo>
                    <a:cubicBezTo>
                      <a:pt x="1301" y="1287"/>
                      <a:pt x="1268" y="753"/>
                      <a:pt x="1068" y="286"/>
                    </a:cubicBezTo>
                    <a:cubicBezTo>
                      <a:pt x="960" y="101"/>
                      <a:pt x="736" y="1"/>
                      <a:pt x="5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0" name="Google Shape;3710;p23"/>
              <p:cNvSpPr/>
              <p:nvPr/>
            </p:nvSpPr>
            <p:spPr>
              <a:xfrm>
                <a:off x="4900325" y="3226275"/>
                <a:ext cx="59250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530" extrusionOk="0">
                    <a:moveTo>
                      <a:pt x="735" y="560"/>
                    </a:moveTo>
                    <a:cubicBezTo>
                      <a:pt x="868" y="560"/>
                      <a:pt x="1002" y="593"/>
                      <a:pt x="1002" y="727"/>
                    </a:cubicBezTo>
                    <a:cubicBezTo>
                      <a:pt x="1168" y="960"/>
                      <a:pt x="1202" y="1361"/>
                      <a:pt x="1269" y="1727"/>
                    </a:cubicBezTo>
                    <a:cubicBezTo>
                      <a:pt x="1335" y="1861"/>
                      <a:pt x="1335" y="2028"/>
                      <a:pt x="1369" y="2128"/>
                    </a:cubicBezTo>
                    <a:lnTo>
                      <a:pt x="1702" y="3629"/>
                    </a:lnTo>
                    <a:cubicBezTo>
                      <a:pt x="1736" y="3829"/>
                      <a:pt x="1702" y="3862"/>
                      <a:pt x="1669" y="3896"/>
                    </a:cubicBezTo>
                    <a:cubicBezTo>
                      <a:pt x="1600" y="3919"/>
                      <a:pt x="1499" y="3958"/>
                      <a:pt x="1399" y="3958"/>
                    </a:cubicBezTo>
                    <a:cubicBezTo>
                      <a:pt x="1355" y="3958"/>
                      <a:pt x="1310" y="3950"/>
                      <a:pt x="1269" y="3929"/>
                    </a:cubicBezTo>
                    <a:cubicBezTo>
                      <a:pt x="1168" y="3896"/>
                      <a:pt x="1135" y="3829"/>
                      <a:pt x="1068" y="3696"/>
                    </a:cubicBezTo>
                    <a:lnTo>
                      <a:pt x="768" y="2161"/>
                    </a:lnTo>
                    <a:cubicBezTo>
                      <a:pt x="735" y="2061"/>
                      <a:pt x="735" y="1928"/>
                      <a:pt x="701" y="1828"/>
                    </a:cubicBezTo>
                    <a:cubicBezTo>
                      <a:pt x="635" y="1427"/>
                      <a:pt x="535" y="1094"/>
                      <a:pt x="535" y="727"/>
                    </a:cubicBezTo>
                    <a:cubicBezTo>
                      <a:pt x="535" y="660"/>
                      <a:pt x="535" y="593"/>
                      <a:pt x="668" y="560"/>
                    </a:cubicBezTo>
                    <a:close/>
                    <a:moveTo>
                      <a:pt x="777" y="0"/>
                    </a:moveTo>
                    <a:cubicBezTo>
                      <a:pt x="708" y="0"/>
                      <a:pt x="638" y="9"/>
                      <a:pt x="568" y="26"/>
                    </a:cubicBezTo>
                    <a:cubicBezTo>
                      <a:pt x="234" y="60"/>
                      <a:pt x="1" y="360"/>
                      <a:pt x="1" y="693"/>
                    </a:cubicBezTo>
                    <a:cubicBezTo>
                      <a:pt x="1" y="1094"/>
                      <a:pt x="68" y="1527"/>
                      <a:pt x="168" y="1928"/>
                    </a:cubicBezTo>
                    <a:cubicBezTo>
                      <a:pt x="201" y="2061"/>
                      <a:pt x="201" y="2128"/>
                      <a:pt x="234" y="2261"/>
                    </a:cubicBezTo>
                    <a:lnTo>
                      <a:pt x="535" y="3796"/>
                    </a:lnTo>
                    <a:cubicBezTo>
                      <a:pt x="635" y="4129"/>
                      <a:pt x="835" y="4396"/>
                      <a:pt x="1135" y="4463"/>
                    </a:cubicBezTo>
                    <a:cubicBezTo>
                      <a:pt x="1202" y="4529"/>
                      <a:pt x="1335" y="4529"/>
                      <a:pt x="1402" y="4529"/>
                    </a:cubicBezTo>
                    <a:cubicBezTo>
                      <a:pt x="1669" y="4529"/>
                      <a:pt x="1869" y="4429"/>
                      <a:pt x="2069" y="4329"/>
                    </a:cubicBezTo>
                    <a:cubicBezTo>
                      <a:pt x="2303" y="4129"/>
                      <a:pt x="2369" y="3862"/>
                      <a:pt x="2303" y="3562"/>
                    </a:cubicBezTo>
                    <a:lnTo>
                      <a:pt x="1969" y="2061"/>
                    </a:lnTo>
                    <a:cubicBezTo>
                      <a:pt x="1902" y="1894"/>
                      <a:pt x="1902" y="1761"/>
                      <a:pt x="1869" y="1627"/>
                    </a:cubicBezTo>
                    <a:cubicBezTo>
                      <a:pt x="1802" y="1227"/>
                      <a:pt x="1702" y="860"/>
                      <a:pt x="1535" y="460"/>
                    </a:cubicBezTo>
                    <a:cubicBezTo>
                      <a:pt x="1398" y="185"/>
                      <a:pt x="1101" y="0"/>
                      <a:pt x="7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1" name="Google Shape;3711;p23"/>
              <p:cNvSpPr/>
              <p:nvPr/>
            </p:nvSpPr>
            <p:spPr>
              <a:xfrm>
                <a:off x="5108825" y="3284050"/>
                <a:ext cx="216850" cy="52472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20989" extrusionOk="0">
                    <a:moveTo>
                      <a:pt x="5745" y="1"/>
                    </a:moveTo>
                    <a:cubicBezTo>
                      <a:pt x="4999" y="1"/>
                      <a:pt x="4244" y="316"/>
                      <a:pt x="3703" y="1018"/>
                    </a:cubicBezTo>
                    <a:cubicBezTo>
                      <a:pt x="2469" y="2685"/>
                      <a:pt x="1668" y="4787"/>
                      <a:pt x="1168" y="6888"/>
                    </a:cubicBezTo>
                    <a:cubicBezTo>
                      <a:pt x="367" y="10224"/>
                      <a:pt x="0" y="13627"/>
                      <a:pt x="67" y="17062"/>
                    </a:cubicBezTo>
                    <a:cubicBezTo>
                      <a:pt x="134" y="17896"/>
                      <a:pt x="167" y="18730"/>
                      <a:pt x="434" y="19464"/>
                    </a:cubicBezTo>
                    <a:cubicBezTo>
                      <a:pt x="767" y="20231"/>
                      <a:pt x="1401" y="20899"/>
                      <a:pt x="2235" y="20965"/>
                    </a:cubicBezTo>
                    <a:cubicBezTo>
                      <a:pt x="2334" y="20981"/>
                      <a:pt x="2431" y="20989"/>
                      <a:pt x="2527" y="20989"/>
                    </a:cubicBezTo>
                    <a:cubicBezTo>
                      <a:pt x="3849" y="20989"/>
                      <a:pt x="4844" y="19541"/>
                      <a:pt x="5404" y="18297"/>
                    </a:cubicBezTo>
                    <a:cubicBezTo>
                      <a:pt x="7672" y="13360"/>
                      <a:pt x="8673" y="7889"/>
                      <a:pt x="8340" y="2452"/>
                    </a:cubicBezTo>
                    <a:cubicBezTo>
                      <a:pt x="8373" y="2452"/>
                      <a:pt x="8373" y="2452"/>
                      <a:pt x="8373" y="2419"/>
                    </a:cubicBezTo>
                    <a:cubicBezTo>
                      <a:pt x="8268" y="924"/>
                      <a:pt x="7020" y="1"/>
                      <a:pt x="57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2" name="Google Shape;3712;p23"/>
              <p:cNvSpPr/>
              <p:nvPr/>
            </p:nvSpPr>
            <p:spPr>
              <a:xfrm>
                <a:off x="5121325" y="3435875"/>
                <a:ext cx="143475" cy="3334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13336" extrusionOk="0">
                    <a:moveTo>
                      <a:pt x="4342" y="0"/>
                    </a:moveTo>
                    <a:cubicBezTo>
                      <a:pt x="4319" y="0"/>
                      <a:pt x="4281" y="45"/>
                      <a:pt x="4237" y="148"/>
                    </a:cubicBezTo>
                    <a:cubicBezTo>
                      <a:pt x="2869" y="3150"/>
                      <a:pt x="1802" y="6453"/>
                      <a:pt x="1235" y="9789"/>
                    </a:cubicBezTo>
                    <a:cubicBezTo>
                      <a:pt x="1168" y="8955"/>
                      <a:pt x="1101" y="8121"/>
                      <a:pt x="1101" y="7220"/>
                    </a:cubicBezTo>
                    <a:cubicBezTo>
                      <a:pt x="1101" y="5419"/>
                      <a:pt x="1402" y="3551"/>
                      <a:pt x="1935" y="2016"/>
                    </a:cubicBezTo>
                    <a:cubicBezTo>
                      <a:pt x="1988" y="1912"/>
                      <a:pt x="1985" y="1862"/>
                      <a:pt x="1962" y="1862"/>
                    </a:cubicBezTo>
                    <a:cubicBezTo>
                      <a:pt x="1940" y="1862"/>
                      <a:pt x="1900" y="1903"/>
                      <a:pt x="1869" y="1983"/>
                    </a:cubicBezTo>
                    <a:cubicBezTo>
                      <a:pt x="501" y="5085"/>
                      <a:pt x="1" y="8888"/>
                      <a:pt x="868" y="12324"/>
                    </a:cubicBezTo>
                    <a:lnTo>
                      <a:pt x="1001" y="12691"/>
                    </a:lnTo>
                    <a:cubicBezTo>
                      <a:pt x="1030" y="13005"/>
                      <a:pt x="1132" y="13172"/>
                      <a:pt x="1244" y="13172"/>
                    </a:cubicBezTo>
                    <a:cubicBezTo>
                      <a:pt x="1263" y="13172"/>
                      <a:pt x="1282" y="13167"/>
                      <a:pt x="1302" y="13158"/>
                    </a:cubicBezTo>
                    <a:cubicBezTo>
                      <a:pt x="1350" y="13197"/>
                      <a:pt x="1393" y="13216"/>
                      <a:pt x="1431" y="13216"/>
                    </a:cubicBezTo>
                    <a:cubicBezTo>
                      <a:pt x="1524" y="13216"/>
                      <a:pt x="1588" y="13103"/>
                      <a:pt x="1635" y="12891"/>
                    </a:cubicBezTo>
                    <a:cubicBezTo>
                      <a:pt x="1668" y="12891"/>
                      <a:pt x="1668" y="12857"/>
                      <a:pt x="1702" y="12857"/>
                    </a:cubicBezTo>
                    <a:cubicBezTo>
                      <a:pt x="1684" y="13041"/>
                      <a:pt x="1746" y="13143"/>
                      <a:pt x="1855" y="13143"/>
                    </a:cubicBezTo>
                    <a:cubicBezTo>
                      <a:pt x="1945" y="13143"/>
                      <a:pt x="2067" y="13074"/>
                      <a:pt x="2202" y="12924"/>
                    </a:cubicBezTo>
                    <a:lnTo>
                      <a:pt x="2202" y="12924"/>
                    </a:lnTo>
                    <a:cubicBezTo>
                      <a:pt x="2160" y="13176"/>
                      <a:pt x="2251" y="13336"/>
                      <a:pt x="2432" y="13336"/>
                    </a:cubicBezTo>
                    <a:cubicBezTo>
                      <a:pt x="2538" y="13336"/>
                      <a:pt x="2676" y="13281"/>
                      <a:pt x="2836" y="13158"/>
                    </a:cubicBezTo>
                    <a:cubicBezTo>
                      <a:pt x="3703" y="12424"/>
                      <a:pt x="4404" y="11356"/>
                      <a:pt x="4871" y="10222"/>
                    </a:cubicBezTo>
                    <a:cubicBezTo>
                      <a:pt x="5338" y="9055"/>
                      <a:pt x="5638" y="7854"/>
                      <a:pt x="5738" y="6753"/>
                    </a:cubicBezTo>
                    <a:cubicBezTo>
                      <a:pt x="5738" y="6693"/>
                      <a:pt x="5714" y="6645"/>
                      <a:pt x="5695" y="6645"/>
                    </a:cubicBezTo>
                    <a:cubicBezTo>
                      <a:pt x="5682" y="6645"/>
                      <a:pt x="5671" y="6666"/>
                      <a:pt x="5671" y="6720"/>
                    </a:cubicBezTo>
                    <a:cubicBezTo>
                      <a:pt x="5171" y="8688"/>
                      <a:pt x="4137" y="10522"/>
                      <a:pt x="2869" y="12057"/>
                    </a:cubicBezTo>
                    <a:cubicBezTo>
                      <a:pt x="3637" y="10856"/>
                      <a:pt x="4237" y="9388"/>
                      <a:pt x="4704" y="7854"/>
                    </a:cubicBezTo>
                    <a:cubicBezTo>
                      <a:pt x="5204" y="6053"/>
                      <a:pt x="5505" y="4185"/>
                      <a:pt x="5671" y="2550"/>
                    </a:cubicBezTo>
                    <a:cubicBezTo>
                      <a:pt x="5688" y="2450"/>
                      <a:pt x="5663" y="2400"/>
                      <a:pt x="5634" y="2400"/>
                    </a:cubicBezTo>
                    <a:cubicBezTo>
                      <a:pt x="5605" y="2400"/>
                      <a:pt x="5571" y="2450"/>
                      <a:pt x="5571" y="2550"/>
                    </a:cubicBezTo>
                    <a:cubicBezTo>
                      <a:pt x="5071" y="5319"/>
                      <a:pt x="4070" y="8021"/>
                      <a:pt x="2836" y="10522"/>
                    </a:cubicBezTo>
                    <a:cubicBezTo>
                      <a:pt x="3503" y="8588"/>
                      <a:pt x="3970" y="6386"/>
                      <a:pt x="4437" y="4618"/>
                    </a:cubicBezTo>
                    <a:cubicBezTo>
                      <a:pt x="4475" y="4524"/>
                      <a:pt x="4459" y="4483"/>
                      <a:pt x="4433" y="4483"/>
                    </a:cubicBezTo>
                    <a:cubicBezTo>
                      <a:pt x="4412" y="4483"/>
                      <a:pt x="4385" y="4508"/>
                      <a:pt x="4370" y="4551"/>
                    </a:cubicBezTo>
                    <a:cubicBezTo>
                      <a:pt x="3570" y="6653"/>
                      <a:pt x="2669" y="8788"/>
                      <a:pt x="1869" y="10856"/>
                    </a:cubicBezTo>
                    <a:cubicBezTo>
                      <a:pt x="2135" y="9355"/>
                      <a:pt x="2369" y="7820"/>
                      <a:pt x="2669" y="6219"/>
                    </a:cubicBezTo>
                    <a:cubicBezTo>
                      <a:pt x="3069" y="4084"/>
                      <a:pt x="3670" y="2016"/>
                      <a:pt x="4337" y="182"/>
                    </a:cubicBezTo>
                    <a:cubicBezTo>
                      <a:pt x="4374" y="70"/>
                      <a:pt x="4370" y="0"/>
                      <a:pt x="4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3" name="Google Shape;3713;p23"/>
              <p:cNvSpPr/>
              <p:nvPr/>
            </p:nvSpPr>
            <p:spPr>
              <a:xfrm>
                <a:off x="5081300" y="3658500"/>
                <a:ext cx="195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7122" extrusionOk="0">
                    <a:moveTo>
                      <a:pt x="4315" y="1"/>
                    </a:moveTo>
                    <a:cubicBezTo>
                      <a:pt x="3955" y="1"/>
                      <a:pt x="3586" y="336"/>
                      <a:pt x="3403" y="650"/>
                    </a:cubicBezTo>
                    <a:cubicBezTo>
                      <a:pt x="2802" y="1617"/>
                      <a:pt x="2636" y="2752"/>
                      <a:pt x="2836" y="3819"/>
                    </a:cubicBezTo>
                    <a:cubicBezTo>
                      <a:pt x="2502" y="2985"/>
                      <a:pt x="2069" y="2251"/>
                      <a:pt x="1502" y="1584"/>
                    </a:cubicBezTo>
                    <a:cubicBezTo>
                      <a:pt x="1313" y="1332"/>
                      <a:pt x="1035" y="1081"/>
                      <a:pt x="725" y="1081"/>
                    </a:cubicBezTo>
                    <a:cubicBezTo>
                      <a:pt x="706" y="1081"/>
                      <a:pt x="687" y="1082"/>
                      <a:pt x="668" y="1084"/>
                    </a:cubicBezTo>
                    <a:cubicBezTo>
                      <a:pt x="401" y="1117"/>
                      <a:pt x="134" y="1417"/>
                      <a:pt x="101" y="1718"/>
                    </a:cubicBezTo>
                    <a:cubicBezTo>
                      <a:pt x="0" y="2051"/>
                      <a:pt x="101" y="2318"/>
                      <a:pt x="167" y="2618"/>
                    </a:cubicBezTo>
                    <a:cubicBezTo>
                      <a:pt x="668" y="4319"/>
                      <a:pt x="1602" y="5887"/>
                      <a:pt x="2836" y="7121"/>
                    </a:cubicBezTo>
                    <a:cubicBezTo>
                      <a:pt x="5271" y="6821"/>
                      <a:pt x="7272" y="4987"/>
                      <a:pt x="7673" y="2718"/>
                    </a:cubicBezTo>
                    <a:cubicBezTo>
                      <a:pt x="7806" y="2285"/>
                      <a:pt x="7773" y="1751"/>
                      <a:pt x="7406" y="1617"/>
                    </a:cubicBezTo>
                    <a:cubicBezTo>
                      <a:pt x="7342" y="1594"/>
                      <a:pt x="7276" y="1583"/>
                      <a:pt x="7211" y="1583"/>
                    </a:cubicBezTo>
                    <a:cubicBezTo>
                      <a:pt x="7001" y="1583"/>
                      <a:pt x="6791" y="1691"/>
                      <a:pt x="6639" y="1818"/>
                    </a:cubicBezTo>
                    <a:cubicBezTo>
                      <a:pt x="5771" y="2418"/>
                      <a:pt x="5071" y="3285"/>
                      <a:pt x="4604" y="4253"/>
                    </a:cubicBezTo>
                    <a:cubicBezTo>
                      <a:pt x="4904" y="3152"/>
                      <a:pt x="5004" y="2018"/>
                      <a:pt x="4937" y="917"/>
                    </a:cubicBezTo>
                    <a:cubicBezTo>
                      <a:pt x="4937" y="617"/>
                      <a:pt x="4837" y="250"/>
                      <a:pt x="4604" y="83"/>
                    </a:cubicBezTo>
                    <a:cubicBezTo>
                      <a:pt x="4511" y="26"/>
                      <a:pt x="4413" y="1"/>
                      <a:pt x="4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4" name="Google Shape;3714;p23"/>
              <p:cNvSpPr/>
              <p:nvPr/>
            </p:nvSpPr>
            <p:spPr>
              <a:xfrm>
                <a:off x="5238475" y="3203625"/>
                <a:ext cx="32150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4033" extrusionOk="0">
                    <a:moveTo>
                      <a:pt x="554" y="0"/>
                    </a:moveTo>
                    <a:cubicBezTo>
                      <a:pt x="365" y="0"/>
                      <a:pt x="195" y="100"/>
                      <a:pt x="151" y="332"/>
                    </a:cubicBezTo>
                    <a:cubicBezTo>
                      <a:pt x="18" y="832"/>
                      <a:pt x="51" y="1399"/>
                      <a:pt x="51" y="1900"/>
                    </a:cubicBezTo>
                    <a:cubicBezTo>
                      <a:pt x="51" y="2400"/>
                      <a:pt x="18" y="2934"/>
                      <a:pt x="18" y="3434"/>
                    </a:cubicBezTo>
                    <a:cubicBezTo>
                      <a:pt x="0" y="3821"/>
                      <a:pt x="326" y="4032"/>
                      <a:pt x="638" y="4032"/>
                    </a:cubicBezTo>
                    <a:cubicBezTo>
                      <a:pt x="918" y="4032"/>
                      <a:pt x="1185" y="3863"/>
                      <a:pt x="1185" y="3501"/>
                    </a:cubicBezTo>
                    <a:lnTo>
                      <a:pt x="1185" y="1966"/>
                    </a:lnTo>
                    <a:cubicBezTo>
                      <a:pt x="1185" y="1466"/>
                      <a:pt x="1286" y="866"/>
                      <a:pt x="1152" y="432"/>
                    </a:cubicBezTo>
                    <a:cubicBezTo>
                      <a:pt x="1077" y="168"/>
                      <a:pt x="799" y="0"/>
                      <a:pt x="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5" name="Google Shape;3715;p23"/>
              <p:cNvSpPr/>
              <p:nvPr/>
            </p:nvSpPr>
            <p:spPr>
              <a:xfrm>
                <a:off x="5231400" y="3196900"/>
                <a:ext cx="450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4571" extrusionOk="0">
                    <a:moveTo>
                      <a:pt x="835" y="534"/>
                    </a:moveTo>
                    <a:cubicBezTo>
                      <a:pt x="968" y="534"/>
                      <a:pt x="1135" y="601"/>
                      <a:pt x="1168" y="834"/>
                    </a:cubicBezTo>
                    <a:cubicBezTo>
                      <a:pt x="1268" y="1101"/>
                      <a:pt x="1235" y="1501"/>
                      <a:pt x="1235" y="1868"/>
                    </a:cubicBezTo>
                    <a:lnTo>
                      <a:pt x="1235" y="2269"/>
                    </a:lnTo>
                    <a:lnTo>
                      <a:pt x="1235" y="3836"/>
                    </a:lnTo>
                    <a:cubicBezTo>
                      <a:pt x="1235" y="3937"/>
                      <a:pt x="1135" y="3970"/>
                      <a:pt x="1102" y="4037"/>
                    </a:cubicBezTo>
                    <a:cubicBezTo>
                      <a:pt x="1065" y="4049"/>
                      <a:pt x="1019" y="4057"/>
                      <a:pt x="971" y="4057"/>
                    </a:cubicBezTo>
                    <a:cubicBezTo>
                      <a:pt x="888" y="4057"/>
                      <a:pt x="798" y="4033"/>
                      <a:pt x="735" y="3970"/>
                    </a:cubicBezTo>
                    <a:cubicBezTo>
                      <a:pt x="601" y="3937"/>
                      <a:pt x="568" y="3836"/>
                      <a:pt x="568" y="3703"/>
                    </a:cubicBezTo>
                    <a:lnTo>
                      <a:pt x="601" y="2169"/>
                    </a:lnTo>
                    <a:lnTo>
                      <a:pt x="601" y="1768"/>
                    </a:lnTo>
                    <a:cubicBezTo>
                      <a:pt x="601" y="1368"/>
                      <a:pt x="601" y="1001"/>
                      <a:pt x="668" y="668"/>
                    </a:cubicBezTo>
                    <a:cubicBezTo>
                      <a:pt x="668" y="601"/>
                      <a:pt x="735" y="534"/>
                      <a:pt x="835" y="534"/>
                    </a:cubicBezTo>
                    <a:close/>
                    <a:moveTo>
                      <a:pt x="901" y="0"/>
                    </a:moveTo>
                    <a:cubicBezTo>
                      <a:pt x="568" y="0"/>
                      <a:pt x="268" y="201"/>
                      <a:pt x="168" y="534"/>
                    </a:cubicBezTo>
                    <a:cubicBezTo>
                      <a:pt x="67" y="934"/>
                      <a:pt x="67" y="1368"/>
                      <a:pt x="67" y="1768"/>
                    </a:cubicBezTo>
                    <a:lnTo>
                      <a:pt x="67" y="2102"/>
                    </a:lnTo>
                    <a:lnTo>
                      <a:pt x="1" y="3670"/>
                    </a:lnTo>
                    <a:cubicBezTo>
                      <a:pt x="1" y="3970"/>
                      <a:pt x="134" y="4270"/>
                      <a:pt x="434" y="4437"/>
                    </a:cubicBezTo>
                    <a:cubicBezTo>
                      <a:pt x="601" y="4537"/>
                      <a:pt x="768" y="4570"/>
                      <a:pt x="935" y="4570"/>
                    </a:cubicBezTo>
                    <a:cubicBezTo>
                      <a:pt x="1102" y="4570"/>
                      <a:pt x="1268" y="4537"/>
                      <a:pt x="1435" y="4470"/>
                    </a:cubicBezTo>
                    <a:cubicBezTo>
                      <a:pt x="1669" y="4337"/>
                      <a:pt x="1802" y="4070"/>
                      <a:pt x="1802" y="3770"/>
                    </a:cubicBezTo>
                    <a:lnTo>
                      <a:pt x="1802" y="2235"/>
                    </a:lnTo>
                    <a:lnTo>
                      <a:pt x="1802" y="1835"/>
                    </a:lnTo>
                    <a:cubicBezTo>
                      <a:pt x="1802" y="1401"/>
                      <a:pt x="1802" y="1001"/>
                      <a:pt x="1735" y="601"/>
                    </a:cubicBezTo>
                    <a:cubicBezTo>
                      <a:pt x="1635" y="267"/>
                      <a:pt x="1268" y="0"/>
                      <a:pt x="9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6" name="Google Shape;3716;p23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23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23"/>
            <p:cNvSpPr/>
            <p:nvPr/>
          </p:nvSpPr>
          <p:spPr>
            <a:xfrm>
              <a:off x="8725075" y="1196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9" name="Google Shape;3719;p2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720" name="Google Shape;3720;p2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1" name="Google Shape;3721;p2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2" name="Google Shape;3722;p23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3723" name="Google Shape;3723;p2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4" name="Google Shape;3724;p2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5" name="Google Shape;3725;p2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6" name="Google Shape;3726;p2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7" name="Google Shape;3727;p2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8" name="Google Shape;3728;p2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9" name="Google Shape;3729;p2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0" name="Google Shape;3730;p2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1" name="Google Shape;3731;p2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2" name="Google Shape;3732;p2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3" name="Google Shape;3733;p2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4" name="Google Shape;3734;p2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5" name="Google Shape;3735;p2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6" name="Google Shape;3736;p2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7" name="Google Shape;3737;p2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8" name="Google Shape;3738;p2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9" name="Google Shape;3739;p2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0" name="Google Shape;3740;p2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1" name="Google Shape;3741;p2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2" name="Google Shape;3742;p2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3" name="Google Shape;3743;p2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4" name="Google Shape;3744;p2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5" name="Google Shape;3745;p2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6" name="Google Shape;3746;p2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7" name="Google Shape;3747;p2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8" name="Google Shape;3748;p2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9" name="Google Shape;3749;p2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0" name="Google Shape;3750;p2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51" name="Google Shape;3751;p23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3"/>
            <p:cNvSpPr/>
            <p:nvPr/>
          </p:nvSpPr>
          <p:spPr>
            <a:xfrm>
              <a:off x="6433900" y="48000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53" name="Google Shape;3753;p23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3754" name="Google Shape;3754;p23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5" name="Google Shape;3755;p23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6" name="Google Shape;3756;p23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7" name="Google Shape;3757;p23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8" name="Google Shape;3758;p23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9" name="Google Shape;3759;p23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0" name="Google Shape;3760;p23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1" name="Google Shape;3761;p23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2" name="Google Shape;3762;p23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3" name="Google Shape;3763;p23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4" name="Google Shape;3764;p23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5" name="Google Shape;3765;p23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6" name="Google Shape;3766;p23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7" name="Google Shape;3767;p23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8" name="Google Shape;3768;p23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9" name="Google Shape;3769;p23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0" name="Google Shape;3770;p23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3771" name="Google Shape;3771;p23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2" name="Google Shape;3772;p23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3" name="Google Shape;3773;p23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4" name="Google Shape;3774;p23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5" name="Google Shape;3775;p23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6" name="Google Shape;3776;p23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7" name="Google Shape;3777;p23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8" name="Google Shape;3778;p23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9" name="Google Shape;3779;p23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0" name="Google Shape;3780;p23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1" name="Google Shape;3781;p23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2" name="Google Shape;3782;p23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3" name="Google Shape;3783;p23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4" name="Google Shape;3784;p23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5" name="Google Shape;3785;p23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6" name="Google Shape;3786;p23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7" name="Google Shape;3787;p23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8" name="Google Shape;3788;p23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9" name="Google Shape;3789;p23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0" name="Google Shape;3790;p23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1" name="Google Shape;3791;p23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2" name="Google Shape;3792;p23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3" name="Google Shape;3793;p23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4" name="Google Shape;3794;p23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5" name="Google Shape;3795;p23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6" name="Google Shape;3796;p23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9" name="Google Shape;3799;p23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800" name="Google Shape;3800;p23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2" name="Google Shape;3802;p23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3" name="Google Shape;3803;p23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6" name="Google Shape;3806;p23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7" name="Google Shape;3807;p23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8" name="Google Shape;3808;p23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1" name="Google Shape;3811;p23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2" name="Google Shape;3812;p23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5" name="Google Shape;3815;p23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6" name="Google Shape;3816;p23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7" name="Google Shape;3817;p23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0" name="Google Shape;3820;p23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1" name="Google Shape;3821;p23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3" name="Google Shape;3823;p23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4" name="Google Shape;3824;p23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826" name="Google Shape;382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7" name="Google Shape;3827;p23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136000" cy="4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3828" name="Google Shape;3828;p23"/>
          <p:cNvSpPr txBox="1">
            <a:spLocks noGrp="1"/>
          </p:cNvSpPr>
          <p:nvPr>
            <p:ph type="body" idx="2"/>
          </p:nvPr>
        </p:nvSpPr>
        <p:spPr>
          <a:xfrm>
            <a:off x="6096000" y="2385033"/>
            <a:ext cx="5136000" cy="33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4953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0" name="Google Shape;3830;p24"/>
          <p:cNvGrpSpPr/>
          <p:nvPr/>
        </p:nvGrpSpPr>
        <p:grpSpPr>
          <a:xfrm>
            <a:off x="-230463" y="624833"/>
            <a:ext cx="12458077" cy="6514283"/>
            <a:chOff x="-172847" y="468625"/>
            <a:chExt cx="9343558" cy="4885712"/>
          </a:xfrm>
        </p:grpSpPr>
        <p:sp>
          <p:nvSpPr>
            <p:cNvPr id="3831" name="Google Shape;3831;p24"/>
            <p:cNvSpPr/>
            <p:nvPr/>
          </p:nvSpPr>
          <p:spPr>
            <a:xfrm>
              <a:off x="5872129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24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4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34" name="Google Shape;3834;p24"/>
            <p:cNvGrpSpPr/>
            <p:nvPr/>
          </p:nvGrpSpPr>
          <p:grpSpPr>
            <a:xfrm>
              <a:off x="-172847" y="2867657"/>
              <a:ext cx="9343558" cy="2486681"/>
              <a:chOff x="-172847" y="2867657"/>
              <a:chExt cx="9343558" cy="2486681"/>
            </a:xfrm>
          </p:grpSpPr>
          <p:grpSp>
            <p:nvGrpSpPr>
              <p:cNvPr id="3835" name="Google Shape;3835;p24"/>
              <p:cNvGrpSpPr/>
              <p:nvPr/>
            </p:nvGrpSpPr>
            <p:grpSpPr>
              <a:xfrm>
                <a:off x="-65450" y="4357527"/>
                <a:ext cx="9236161" cy="824931"/>
                <a:chOff x="-65450" y="4357527"/>
                <a:chExt cx="9236161" cy="824931"/>
              </a:xfrm>
            </p:grpSpPr>
            <p:sp>
              <p:nvSpPr>
                <p:cNvPr id="3836" name="Google Shape;3836;p24"/>
                <p:cNvSpPr/>
                <p:nvPr/>
              </p:nvSpPr>
              <p:spPr>
                <a:xfrm>
                  <a:off x="-38725" y="4357527"/>
                  <a:ext cx="9209436" cy="8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37" name="Google Shape;3837;p24"/>
                <p:cNvSpPr/>
                <p:nvPr/>
              </p:nvSpPr>
              <p:spPr>
                <a:xfrm>
                  <a:off x="-65450" y="4573370"/>
                  <a:ext cx="9209483" cy="60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38" name="Google Shape;3838;p24"/>
              <p:cNvGrpSpPr/>
              <p:nvPr/>
            </p:nvGrpSpPr>
            <p:grpSpPr>
              <a:xfrm>
                <a:off x="6175625" y="3705875"/>
                <a:ext cx="2926525" cy="1549975"/>
                <a:chOff x="6175625" y="3705875"/>
                <a:chExt cx="2926525" cy="1549975"/>
              </a:xfrm>
            </p:grpSpPr>
            <p:grpSp>
              <p:nvGrpSpPr>
                <p:cNvPr id="3839" name="Google Shape;3839;p24"/>
                <p:cNvGrpSpPr/>
                <p:nvPr/>
              </p:nvGrpSpPr>
              <p:grpSpPr>
                <a:xfrm flipH="1">
                  <a:off x="7642150" y="3705875"/>
                  <a:ext cx="1460000" cy="1549975"/>
                  <a:chOff x="5402750" y="3100275"/>
                  <a:chExt cx="1460000" cy="1549975"/>
                </a:xfrm>
              </p:grpSpPr>
              <p:sp>
                <p:nvSpPr>
                  <p:cNvPr id="3840" name="Google Shape;3840;p24"/>
                  <p:cNvSpPr/>
                  <p:nvPr/>
                </p:nvSpPr>
                <p:spPr>
                  <a:xfrm>
                    <a:off x="6526400" y="4117600"/>
                    <a:ext cx="336350" cy="40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4" h="16265" extrusionOk="0">
                        <a:moveTo>
                          <a:pt x="12419" y="1"/>
                        </a:moveTo>
                        <a:cubicBezTo>
                          <a:pt x="12418" y="1"/>
                          <a:pt x="0" y="1394"/>
                          <a:pt x="274" y="16264"/>
                        </a:cubicBezTo>
                        <a:lnTo>
                          <a:pt x="274" y="16264"/>
                        </a:lnTo>
                        <a:cubicBezTo>
                          <a:pt x="282" y="16258"/>
                          <a:pt x="13454" y="12183"/>
                          <a:pt x="12419" y="1"/>
                        </a:cubicBezTo>
                        <a:close/>
                        <a:moveTo>
                          <a:pt x="274" y="16264"/>
                        </a:moveTo>
                        <a:cubicBezTo>
                          <a:pt x="274" y="16264"/>
                          <a:pt x="274" y="16264"/>
                          <a:pt x="274" y="16264"/>
                        </a:cubicBezTo>
                        <a:cubicBezTo>
                          <a:pt x="274" y="16264"/>
                          <a:pt x="274" y="16264"/>
                          <a:pt x="274" y="162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1" name="Google Shape;3841;p24"/>
                  <p:cNvSpPr/>
                  <p:nvPr/>
                </p:nvSpPr>
                <p:spPr>
                  <a:xfrm>
                    <a:off x="6526700" y="4192275"/>
                    <a:ext cx="243500" cy="33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0" h="13493" extrusionOk="0">
                        <a:moveTo>
                          <a:pt x="9491" y="0"/>
                        </a:moveTo>
                        <a:cubicBezTo>
                          <a:pt x="9429" y="0"/>
                          <a:pt x="9370" y="25"/>
                          <a:pt x="9335" y="73"/>
                        </a:cubicBezTo>
                        <a:lnTo>
                          <a:pt x="84" y="13170"/>
                        </a:lnTo>
                        <a:cubicBezTo>
                          <a:pt x="0" y="13266"/>
                          <a:pt x="36" y="13396"/>
                          <a:pt x="119" y="13456"/>
                        </a:cubicBezTo>
                        <a:cubicBezTo>
                          <a:pt x="158" y="13480"/>
                          <a:pt x="202" y="13492"/>
                          <a:pt x="245" y="13492"/>
                        </a:cubicBezTo>
                        <a:cubicBezTo>
                          <a:pt x="309" y="13492"/>
                          <a:pt x="370" y="13465"/>
                          <a:pt x="405" y="13408"/>
                        </a:cubicBezTo>
                        <a:lnTo>
                          <a:pt x="9668" y="300"/>
                        </a:lnTo>
                        <a:cubicBezTo>
                          <a:pt x="9740" y="216"/>
                          <a:pt x="9716" y="73"/>
                          <a:pt x="9621" y="38"/>
                        </a:cubicBezTo>
                        <a:cubicBezTo>
                          <a:pt x="9581" y="13"/>
                          <a:pt x="9535" y="0"/>
                          <a:pt x="949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2" name="Google Shape;3842;p24"/>
                  <p:cNvSpPr/>
                  <p:nvPr/>
                </p:nvSpPr>
                <p:spPr>
                  <a:xfrm>
                    <a:off x="6608550" y="4290800"/>
                    <a:ext cx="17300" cy="1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" h="4576" extrusionOk="0">
                        <a:moveTo>
                          <a:pt x="208" y="1"/>
                        </a:moveTo>
                        <a:cubicBezTo>
                          <a:pt x="202" y="1"/>
                          <a:pt x="197" y="1"/>
                          <a:pt x="191" y="2"/>
                        </a:cubicBezTo>
                        <a:cubicBezTo>
                          <a:pt x="84" y="2"/>
                          <a:pt x="1" y="109"/>
                          <a:pt x="1" y="216"/>
                        </a:cubicBezTo>
                        <a:lnTo>
                          <a:pt x="298" y="4395"/>
                        </a:lnTo>
                        <a:cubicBezTo>
                          <a:pt x="298" y="4496"/>
                          <a:pt x="392" y="4575"/>
                          <a:pt x="492" y="4575"/>
                        </a:cubicBezTo>
                        <a:cubicBezTo>
                          <a:pt x="499" y="4575"/>
                          <a:pt x="506" y="4575"/>
                          <a:pt x="513" y="4574"/>
                        </a:cubicBezTo>
                        <a:cubicBezTo>
                          <a:pt x="572" y="4574"/>
                          <a:pt x="632" y="4526"/>
                          <a:pt x="667" y="4491"/>
                        </a:cubicBezTo>
                        <a:cubicBezTo>
                          <a:pt x="679" y="4443"/>
                          <a:pt x="691" y="4395"/>
                          <a:pt x="691" y="4372"/>
                        </a:cubicBezTo>
                        <a:lnTo>
                          <a:pt x="393" y="181"/>
                        </a:lnTo>
                        <a:cubicBezTo>
                          <a:pt x="393" y="91"/>
                          <a:pt x="298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3" name="Google Shape;3843;p24"/>
                  <p:cNvSpPr/>
                  <p:nvPr/>
                </p:nvSpPr>
                <p:spPr>
                  <a:xfrm>
                    <a:off x="6702025" y="4256500"/>
                    <a:ext cx="78000" cy="2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0" h="1027" extrusionOk="0">
                        <a:moveTo>
                          <a:pt x="2899" y="0"/>
                        </a:moveTo>
                        <a:cubicBezTo>
                          <a:pt x="2886" y="0"/>
                          <a:pt x="2872" y="2"/>
                          <a:pt x="2858" y="5"/>
                        </a:cubicBezTo>
                        <a:lnTo>
                          <a:pt x="179" y="636"/>
                        </a:lnTo>
                        <a:cubicBezTo>
                          <a:pt x="83" y="660"/>
                          <a:pt x="0" y="767"/>
                          <a:pt x="36" y="874"/>
                        </a:cubicBezTo>
                        <a:cubicBezTo>
                          <a:pt x="55" y="962"/>
                          <a:pt x="131" y="1026"/>
                          <a:pt x="218" y="1026"/>
                        </a:cubicBezTo>
                        <a:cubicBezTo>
                          <a:pt x="236" y="1026"/>
                          <a:pt x="255" y="1023"/>
                          <a:pt x="274" y="1017"/>
                        </a:cubicBezTo>
                        <a:lnTo>
                          <a:pt x="2953" y="398"/>
                        </a:lnTo>
                        <a:cubicBezTo>
                          <a:pt x="3001" y="398"/>
                          <a:pt x="3036" y="362"/>
                          <a:pt x="3072" y="326"/>
                        </a:cubicBezTo>
                        <a:cubicBezTo>
                          <a:pt x="3096" y="279"/>
                          <a:pt x="3120" y="231"/>
                          <a:pt x="3096" y="159"/>
                        </a:cubicBezTo>
                        <a:cubicBezTo>
                          <a:pt x="3075" y="66"/>
                          <a:pt x="2991" y="0"/>
                          <a:pt x="2899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4" name="Google Shape;3844;p24"/>
                  <p:cNvSpPr/>
                  <p:nvPr/>
                </p:nvSpPr>
                <p:spPr>
                  <a:xfrm>
                    <a:off x="6535925" y="4406125"/>
                    <a:ext cx="321500" cy="13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60" h="5528" extrusionOk="0">
                        <a:moveTo>
                          <a:pt x="8353" y="1"/>
                        </a:moveTo>
                        <a:cubicBezTo>
                          <a:pt x="5898" y="1"/>
                          <a:pt x="2799" y="989"/>
                          <a:pt x="0" y="4819"/>
                        </a:cubicBezTo>
                        <a:cubicBezTo>
                          <a:pt x="0" y="4819"/>
                          <a:pt x="1950" y="5527"/>
                          <a:pt x="4457" y="5527"/>
                        </a:cubicBezTo>
                        <a:cubicBezTo>
                          <a:pt x="7199" y="5527"/>
                          <a:pt x="10608" y="4679"/>
                          <a:pt x="12859" y="1128"/>
                        </a:cubicBezTo>
                        <a:cubicBezTo>
                          <a:pt x="12859" y="1128"/>
                          <a:pt x="10974" y="1"/>
                          <a:pt x="835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5" name="Google Shape;3845;p24"/>
                  <p:cNvSpPr/>
                  <p:nvPr/>
                </p:nvSpPr>
                <p:spPr>
                  <a:xfrm>
                    <a:off x="6530275" y="4441775"/>
                    <a:ext cx="262550" cy="8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2" h="3589" extrusionOk="0">
                        <a:moveTo>
                          <a:pt x="10304" y="1"/>
                        </a:moveTo>
                        <a:cubicBezTo>
                          <a:pt x="10282" y="1"/>
                          <a:pt x="10261" y="4"/>
                          <a:pt x="10240" y="11"/>
                        </a:cubicBezTo>
                        <a:lnTo>
                          <a:pt x="167" y="3190"/>
                        </a:lnTo>
                        <a:cubicBezTo>
                          <a:pt x="60" y="3226"/>
                          <a:pt x="0" y="3345"/>
                          <a:pt x="24" y="3452"/>
                        </a:cubicBezTo>
                        <a:cubicBezTo>
                          <a:pt x="54" y="3533"/>
                          <a:pt x="145" y="3588"/>
                          <a:pt x="238" y="3588"/>
                        </a:cubicBezTo>
                        <a:cubicBezTo>
                          <a:pt x="254" y="3588"/>
                          <a:pt x="270" y="3587"/>
                          <a:pt x="286" y="3583"/>
                        </a:cubicBezTo>
                        <a:lnTo>
                          <a:pt x="10359" y="392"/>
                        </a:lnTo>
                        <a:cubicBezTo>
                          <a:pt x="10406" y="380"/>
                          <a:pt x="10430" y="357"/>
                          <a:pt x="10466" y="321"/>
                        </a:cubicBezTo>
                        <a:cubicBezTo>
                          <a:pt x="10502" y="261"/>
                          <a:pt x="10502" y="202"/>
                          <a:pt x="10490" y="142"/>
                        </a:cubicBezTo>
                        <a:cubicBezTo>
                          <a:pt x="10471" y="56"/>
                          <a:pt x="10390" y="1"/>
                          <a:pt x="10304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6" name="Google Shape;3846;p24"/>
                  <p:cNvSpPr/>
                  <p:nvPr/>
                </p:nvSpPr>
                <p:spPr>
                  <a:xfrm>
                    <a:off x="6625825" y="4433500"/>
                    <a:ext cx="49425" cy="6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7" h="2709" extrusionOk="0">
                        <a:moveTo>
                          <a:pt x="1747" y="0"/>
                        </a:moveTo>
                        <a:cubicBezTo>
                          <a:pt x="1683" y="0"/>
                          <a:pt x="1621" y="32"/>
                          <a:pt x="1584" y="92"/>
                        </a:cubicBezTo>
                        <a:lnTo>
                          <a:pt x="60" y="2390"/>
                        </a:lnTo>
                        <a:cubicBezTo>
                          <a:pt x="0" y="2497"/>
                          <a:pt x="36" y="2616"/>
                          <a:pt x="119" y="2676"/>
                        </a:cubicBezTo>
                        <a:cubicBezTo>
                          <a:pt x="154" y="2698"/>
                          <a:pt x="192" y="2708"/>
                          <a:pt x="229" y="2708"/>
                        </a:cubicBezTo>
                        <a:cubicBezTo>
                          <a:pt x="294" y="2708"/>
                          <a:pt x="355" y="2677"/>
                          <a:pt x="393" y="2616"/>
                        </a:cubicBezTo>
                        <a:lnTo>
                          <a:pt x="1917" y="307"/>
                        </a:lnTo>
                        <a:cubicBezTo>
                          <a:pt x="1977" y="211"/>
                          <a:pt x="1953" y="92"/>
                          <a:pt x="1858" y="33"/>
                        </a:cubicBezTo>
                        <a:cubicBezTo>
                          <a:pt x="1823" y="11"/>
                          <a:pt x="1784" y="0"/>
                          <a:pt x="1747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7" name="Google Shape;3847;p24"/>
                  <p:cNvSpPr/>
                  <p:nvPr/>
                </p:nvSpPr>
                <p:spPr>
                  <a:xfrm>
                    <a:off x="6719875" y="4461225"/>
                    <a:ext cx="53000" cy="28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0" h="1148" extrusionOk="0">
                        <a:moveTo>
                          <a:pt x="236" y="1"/>
                        </a:moveTo>
                        <a:cubicBezTo>
                          <a:pt x="157" y="1"/>
                          <a:pt x="83" y="47"/>
                          <a:pt x="48" y="126"/>
                        </a:cubicBezTo>
                        <a:cubicBezTo>
                          <a:pt x="1" y="233"/>
                          <a:pt x="48" y="352"/>
                          <a:pt x="155" y="388"/>
                        </a:cubicBezTo>
                        <a:lnTo>
                          <a:pt x="1810" y="1138"/>
                        </a:lnTo>
                        <a:cubicBezTo>
                          <a:pt x="1831" y="1144"/>
                          <a:pt x="1853" y="1147"/>
                          <a:pt x="1876" y="1147"/>
                        </a:cubicBezTo>
                        <a:cubicBezTo>
                          <a:pt x="1944" y="1147"/>
                          <a:pt x="2016" y="1120"/>
                          <a:pt x="2060" y="1067"/>
                        </a:cubicBezTo>
                        <a:cubicBezTo>
                          <a:pt x="2072" y="1067"/>
                          <a:pt x="2072" y="1043"/>
                          <a:pt x="2072" y="1031"/>
                        </a:cubicBezTo>
                        <a:cubicBezTo>
                          <a:pt x="2120" y="924"/>
                          <a:pt x="2072" y="805"/>
                          <a:pt x="1965" y="769"/>
                        </a:cubicBezTo>
                        <a:lnTo>
                          <a:pt x="322" y="19"/>
                        </a:lnTo>
                        <a:cubicBezTo>
                          <a:pt x="294" y="7"/>
                          <a:pt x="2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8" name="Google Shape;3848;p24"/>
                  <p:cNvSpPr/>
                  <p:nvPr/>
                </p:nvSpPr>
                <p:spPr>
                  <a:xfrm>
                    <a:off x="6218925" y="4083675"/>
                    <a:ext cx="366125" cy="4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5" h="17598" extrusionOk="0">
                        <a:moveTo>
                          <a:pt x="2477" y="0"/>
                        </a:moveTo>
                        <a:lnTo>
                          <a:pt x="2477" y="0"/>
                        </a:lnTo>
                        <a:cubicBezTo>
                          <a:pt x="0" y="11978"/>
                          <a:pt x="12621" y="17598"/>
                          <a:pt x="12633" y="17598"/>
                        </a:cubicBezTo>
                        <a:cubicBezTo>
                          <a:pt x="14645" y="2846"/>
                          <a:pt x="2477" y="0"/>
                          <a:pt x="24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9" name="Google Shape;3849;p24"/>
                  <p:cNvSpPr/>
                  <p:nvPr/>
                </p:nvSpPr>
                <p:spPr>
                  <a:xfrm>
                    <a:off x="6337375" y="4166050"/>
                    <a:ext cx="202450" cy="3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8" h="14508" extrusionOk="0">
                        <a:moveTo>
                          <a:pt x="231" y="0"/>
                        </a:moveTo>
                        <a:cubicBezTo>
                          <a:pt x="200" y="0"/>
                          <a:pt x="170" y="9"/>
                          <a:pt x="144" y="27"/>
                        </a:cubicBezTo>
                        <a:cubicBezTo>
                          <a:pt x="49" y="75"/>
                          <a:pt x="1" y="194"/>
                          <a:pt x="61" y="289"/>
                        </a:cubicBezTo>
                        <a:lnTo>
                          <a:pt x="7716" y="14398"/>
                        </a:lnTo>
                        <a:cubicBezTo>
                          <a:pt x="7749" y="14464"/>
                          <a:pt x="7823" y="14507"/>
                          <a:pt x="7893" y="14507"/>
                        </a:cubicBezTo>
                        <a:cubicBezTo>
                          <a:pt x="7923" y="14507"/>
                          <a:pt x="7953" y="14499"/>
                          <a:pt x="7978" y="14481"/>
                        </a:cubicBezTo>
                        <a:cubicBezTo>
                          <a:pt x="8014" y="14457"/>
                          <a:pt x="8038" y="14445"/>
                          <a:pt x="8062" y="14422"/>
                        </a:cubicBezTo>
                        <a:cubicBezTo>
                          <a:pt x="8085" y="14362"/>
                          <a:pt x="8097" y="14267"/>
                          <a:pt x="8062" y="14207"/>
                        </a:cubicBezTo>
                        <a:lnTo>
                          <a:pt x="406" y="98"/>
                        </a:lnTo>
                        <a:cubicBezTo>
                          <a:pt x="373" y="41"/>
                          <a:pt x="300" y="0"/>
                          <a:pt x="23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0" name="Google Shape;3850;p24"/>
                  <p:cNvSpPr/>
                  <p:nvPr/>
                </p:nvSpPr>
                <p:spPr>
                  <a:xfrm>
                    <a:off x="6456450" y="4281575"/>
                    <a:ext cx="30675" cy="11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" h="4529" extrusionOk="0">
                        <a:moveTo>
                          <a:pt x="1022" y="1"/>
                        </a:moveTo>
                        <a:cubicBezTo>
                          <a:pt x="914" y="1"/>
                          <a:pt x="821" y="69"/>
                          <a:pt x="810" y="169"/>
                        </a:cubicBezTo>
                        <a:lnTo>
                          <a:pt x="24" y="4288"/>
                        </a:lnTo>
                        <a:cubicBezTo>
                          <a:pt x="0" y="4407"/>
                          <a:pt x="84" y="4514"/>
                          <a:pt x="179" y="4526"/>
                        </a:cubicBezTo>
                        <a:cubicBezTo>
                          <a:pt x="191" y="4528"/>
                          <a:pt x="203" y="4528"/>
                          <a:pt x="215" y="4528"/>
                        </a:cubicBezTo>
                        <a:cubicBezTo>
                          <a:pt x="292" y="4528"/>
                          <a:pt x="352" y="4495"/>
                          <a:pt x="393" y="4443"/>
                        </a:cubicBezTo>
                        <a:cubicBezTo>
                          <a:pt x="405" y="4407"/>
                          <a:pt x="405" y="4395"/>
                          <a:pt x="417" y="4360"/>
                        </a:cubicBezTo>
                        <a:lnTo>
                          <a:pt x="1215" y="240"/>
                        </a:lnTo>
                        <a:cubicBezTo>
                          <a:pt x="1227" y="121"/>
                          <a:pt x="1155" y="14"/>
                          <a:pt x="1048" y="2"/>
                        </a:cubicBezTo>
                        <a:cubicBezTo>
                          <a:pt x="1040" y="1"/>
                          <a:pt x="1031" y="1"/>
                          <a:pt x="1022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1" name="Google Shape;3851;p24"/>
                  <p:cNvSpPr/>
                  <p:nvPr/>
                </p:nvSpPr>
                <p:spPr>
                  <a:xfrm>
                    <a:off x="6319525" y="4229100"/>
                    <a:ext cx="76525" cy="3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1" h="1341" extrusionOk="0">
                        <a:moveTo>
                          <a:pt x="228" y="1"/>
                        </a:moveTo>
                        <a:cubicBezTo>
                          <a:pt x="151" y="1"/>
                          <a:pt x="75" y="55"/>
                          <a:pt x="48" y="136"/>
                        </a:cubicBezTo>
                        <a:cubicBezTo>
                          <a:pt x="1" y="243"/>
                          <a:pt x="60" y="363"/>
                          <a:pt x="167" y="386"/>
                        </a:cubicBezTo>
                        <a:lnTo>
                          <a:pt x="2763" y="1327"/>
                        </a:lnTo>
                        <a:cubicBezTo>
                          <a:pt x="2785" y="1337"/>
                          <a:pt x="2809" y="1341"/>
                          <a:pt x="2833" y="1341"/>
                        </a:cubicBezTo>
                        <a:cubicBezTo>
                          <a:pt x="2899" y="1341"/>
                          <a:pt x="2966" y="1308"/>
                          <a:pt x="3001" y="1255"/>
                        </a:cubicBezTo>
                        <a:cubicBezTo>
                          <a:pt x="3013" y="1244"/>
                          <a:pt x="3013" y="1220"/>
                          <a:pt x="3013" y="1208"/>
                        </a:cubicBezTo>
                        <a:cubicBezTo>
                          <a:pt x="3061" y="1101"/>
                          <a:pt x="3001" y="1005"/>
                          <a:pt x="2894" y="958"/>
                        </a:cubicBezTo>
                        <a:lnTo>
                          <a:pt x="298" y="17"/>
                        </a:lnTo>
                        <a:cubicBezTo>
                          <a:pt x="276" y="6"/>
                          <a:pt x="252" y="1"/>
                          <a:pt x="22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2" name="Google Shape;3852;p24"/>
                  <p:cNvSpPr/>
                  <p:nvPr/>
                </p:nvSpPr>
                <p:spPr>
                  <a:xfrm>
                    <a:off x="6223375" y="4379225"/>
                    <a:ext cx="308100" cy="15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4" h="6110" extrusionOk="0">
                        <a:moveTo>
                          <a:pt x="3510" y="0"/>
                        </a:moveTo>
                        <a:cubicBezTo>
                          <a:pt x="1463" y="0"/>
                          <a:pt x="1" y="656"/>
                          <a:pt x="1" y="656"/>
                        </a:cubicBezTo>
                        <a:cubicBezTo>
                          <a:pt x="2198" y="5263"/>
                          <a:pt x="6566" y="6109"/>
                          <a:pt x="9466" y="6109"/>
                        </a:cubicBezTo>
                        <a:cubicBezTo>
                          <a:pt x="11139" y="6109"/>
                          <a:pt x="12324" y="5828"/>
                          <a:pt x="12324" y="5823"/>
                        </a:cubicBezTo>
                        <a:cubicBezTo>
                          <a:pt x="9636" y="1052"/>
                          <a:pt x="6104" y="0"/>
                          <a:pt x="351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3" name="Google Shape;3853;p24"/>
                  <p:cNvSpPr/>
                  <p:nvPr/>
                </p:nvSpPr>
                <p:spPr>
                  <a:xfrm>
                    <a:off x="6284700" y="4411525"/>
                    <a:ext cx="252150" cy="11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" h="4743" extrusionOk="0">
                        <a:moveTo>
                          <a:pt x="223" y="0"/>
                        </a:moveTo>
                        <a:cubicBezTo>
                          <a:pt x="145" y="0"/>
                          <a:pt x="74" y="44"/>
                          <a:pt x="48" y="114"/>
                        </a:cubicBezTo>
                        <a:cubicBezTo>
                          <a:pt x="1" y="221"/>
                          <a:pt x="48" y="340"/>
                          <a:pt x="143" y="388"/>
                        </a:cubicBezTo>
                        <a:lnTo>
                          <a:pt x="9776" y="4734"/>
                        </a:lnTo>
                        <a:cubicBezTo>
                          <a:pt x="9799" y="4740"/>
                          <a:pt x="9823" y="4743"/>
                          <a:pt x="9846" y="4743"/>
                        </a:cubicBezTo>
                        <a:cubicBezTo>
                          <a:pt x="9916" y="4743"/>
                          <a:pt x="9981" y="4716"/>
                          <a:pt x="10026" y="4662"/>
                        </a:cubicBezTo>
                        <a:cubicBezTo>
                          <a:pt x="10026" y="4638"/>
                          <a:pt x="10049" y="4626"/>
                          <a:pt x="10049" y="4626"/>
                        </a:cubicBezTo>
                        <a:cubicBezTo>
                          <a:pt x="10085" y="4519"/>
                          <a:pt x="10049" y="4400"/>
                          <a:pt x="9942" y="4365"/>
                        </a:cubicBezTo>
                        <a:lnTo>
                          <a:pt x="310" y="19"/>
                        </a:lnTo>
                        <a:cubicBezTo>
                          <a:pt x="281" y="6"/>
                          <a:pt x="252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4" name="Google Shape;3854;p24"/>
                  <p:cNvSpPr/>
                  <p:nvPr/>
                </p:nvSpPr>
                <p:spPr>
                  <a:xfrm>
                    <a:off x="6403475" y="4416950"/>
                    <a:ext cx="419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" h="2866" extrusionOk="0">
                        <a:moveTo>
                          <a:pt x="223" y="1"/>
                        </a:moveTo>
                        <a:cubicBezTo>
                          <a:pt x="193" y="1"/>
                          <a:pt x="162" y="6"/>
                          <a:pt x="131" y="16"/>
                        </a:cubicBezTo>
                        <a:cubicBezTo>
                          <a:pt x="24" y="64"/>
                          <a:pt x="0" y="183"/>
                          <a:pt x="36" y="290"/>
                        </a:cubicBezTo>
                        <a:lnTo>
                          <a:pt x="1274" y="2755"/>
                        </a:lnTo>
                        <a:cubicBezTo>
                          <a:pt x="1308" y="2831"/>
                          <a:pt x="1379" y="2865"/>
                          <a:pt x="1456" y="2865"/>
                        </a:cubicBezTo>
                        <a:cubicBezTo>
                          <a:pt x="1486" y="2865"/>
                          <a:pt x="1518" y="2860"/>
                          <a:pt x="1548" y="2850"/>
                        </a:cubicBezTo>
                        <a:cubicBezTo>
                          <a:pt x="1572" y="2826"/>
                          <a:pt x="1608" y="2814"/>
                          <a:pt x="1619" y="2790"/>
                        </a:cubicBezTo>
                        <a:cubicBezTo>
                          <a:pt x="1667" y="2731"/>
                          <a:pt x="1679" y="2659"/>
                          <a:pt x="1631" y="2576"/>
                        </a:cubicBezTo>
                        <a:lnTo>
                          <a:pt x="393" y="111"/>
                        </a:lnTo>
                        <a:cubicBezTo>
                          <a:pt x="367" y="35"/>
                          <a:pt x="299" y="1"/>
                          <a:pt x="223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5" name="Google Shape;3855;p24"/>
                  <p:cNvSpPr/>
                  <p:nvPr/>
                </p:nvSpPr>
                <p:spPr>
                  <a:xfrm>
                    <a:off x="6301075" y="4437650"/>
                    <a:ext cx="53900" cy="2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6" h="956" extrusionOk="0">
                        <a:moveTo>
                          <a:pt x="1946" y="0"/>
                        </a:moveTo>
                        <a:cubicBezTo>
                          <a:pt x="1928" y="0"/>
                          <a:pt x="1911" y="3"/>
                          <a:pt x="1894" y="10"/>
                        </a:cubicBezTo>
                        <a:lnTo>
                          <a:pt x="167" y="557"/>
                        </a:lnTo>
                        <a:cubicBezTo>
                          <a:pt x="60" y="593"/>
                          <a:pt x="0" y="712"/>
                          <a:pt x="24" y="819"/>
                        </a:cubicBezTo>
                        <a:cubicBezTo>
                          <a:pt x="55" y="900"/>
                          <a:pt x="145" y="955"/>
                          <a:pt x="238" y="955"/>
                        </a:cubicBezTo>
                        <a:cubicBezTo>
                          <a:pt x="254" y="955"/>
                          <a:pt x="270" y="954"/>
                          <a:pt x="286" y="950"/>
                        </a:cubicBezTo>
                        <a:lnTo>
                          <a:pt x="2013" y="403"/>
                        </a:lnTo>
                        <a:cubicBezTo>
                          <a:pt x="2048" y="379"/>
                          <a:pt x="2084" y="355"/>
                          <a:pt x="2108" y="319"/>
                        </a:cubicBezTo>
                        <a:cubicBezTo>
                          <a:pt x="2144" y="283"/>
                          <a:pt x="2155" y="224"/>
                          <a:pt x="2144" y="141"/>
                        </a:cubicBezTo>
                        <a:cubicBezTo>
                          <a:pt x="2114" y="62"/>
                          <a:pt x="2029" y="0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6" name="Google Shape;3856;p24"/>
                  <p:cNvSpPr/>
                  <p:nvPr/>
                </p:nvSpPr>
                <p:spPr>
                  <a:xfrm>
                    <a:off x="5464350" y="3709750"/>
                    <a:ext cx="445925" cy="63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7" h="25257" extrusionOk="0">
                        <a:moveTo>
                          <a:pt x="3184" y="0"/>
                        </a:moveTo>
                        <a:cubicBezTo>
                          <a:pt x="2810" y="0"/>
                          <a:pt x="2470" y="97"/>
                          <a:pt x="2180" y="313"/>
                        </a:cubicBezTo>
                        <a:cubicBezTo>
                          <a:pt x="1" y="1932"/>
                          <a:pt x="2811" y="8742"/>
                          <a:pt x="4263" y="11076"/>
                        </a:cubicBezTo>
                        <a:cubicBezTo>
                          <a:pt x="8240" y="17458"/>
                          <a:pt x="17837" y="25256"/>
                          <a:pt x="17837" y="25256"/>
                        </a:cubicBezTo>
                        <a:cubicBezTo>
                          <a:pt x="17837" y="25256"/>
                          <a:pt x="14527" y="11362"/>
                          <a:pt x="11038" y="6218"/>
                        </a:cubicBezTo>
                        <a:cubicBezTo>
                          <a:pt x="9744" y="4302"/>
                          <a:pt x="5685" y="0"/>
                          <a:pt x="318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7" name="Google Shape;3857;p24"/>
                  <p:cNvSpPr/>
                  <p:nvPr/>
                </p:nvSpPr>
                <p:spPr>
                  <a:xfrm>
                    <a:off x="5576275" y="3393250"/>
                    <a:ext cx="348275" cy="520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1" h="20831" extrusionOk="0">
                        <a:moveTo>
                          <a:pt x="2568" y="1"/>
                        </a:moveTo>
                        <a:cubicBezTo>
                          <a:pt x="2284" y="1"/>
                          <a:pt x="2025" y="73"/>
                          <a:pt x="1799" y="233"/>
                        </a:cubicBezTo>
                        <a:cubicBezTo>
                          <a:pt x="1" y="1495"/>
                          <a:pt x="2132" y="7091"/>
                          <a:pt x="3239" y="9020"/>
                        </a:cubicBezTo>
                        <a:cubicBezTo>
                          <a:pt x="6323" y="14282"/>
                          <a:pt x="13931" y="20831"/>
                          <a:pt x="13931" y="20831"/>
                        </a:cubicBezTo>
                        <a:cubicBezTo>
                          <a:pt x="13931" y="20831"/>
                          <a:pt x="11562" y="9496"/>
                          <a:pt x="8859" y="5233"/>
                        </a:cubicBezTo>
                        <a:cubicBezTo>
                          <a:pt x="7836" y="3647"/>
                          <a:pt x="4589" y="1"/>
                          <a:pt x="256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8" name="Google Shape;3858;p24"/>
                  <p:cNvSpPr/>
                  <p:nvPr/>
                </p:nvSpPr>
                <p:spPr>
                  <a:xfrm>
                    <a:off x="5944475" y="3566125"/>
                    <a:ext cx="242025" cy="38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1" h="15321" extrusionOk="0">
                        <a:moveTo>
                          <a:pt x="7793" y="1"/>
                        </a:moveTo>
                        <a:cubicBezTo>
                          <a:pt x="6281" y="1"/>
                          <a:pt x="4008" y="2963"/>
                          <a:pt x="3311" y="4260"/>
                        </a:cubicBezTo>
                        <a:cubicBezTo>
                          <a:pt x="1191" y="8153"/>
                          <a:pt x="1" y="15321"/>
                          <a:pt x="1" y="15321"/>
                        </a:cubicBezTo>
                        <a:cubicBezTo>
                          <a:pt x="1" y="15321"/>
                          <a:pt x="6121" y="9582"/>
                          <a:pt x="7740" y="6308"/>
                        </a:cubicBezTo>
                        <a:cubicBezTo>
                          <a:pt x="8430" y="4915"/>
                          <a:pt x="9681" y="735"/>
                          <a:pt x="8192" y="81"/>
                        </a:cubicBezTo>
                        <a:cubicBezTo>
                          <a:pt x="8067" y="26"/>
                          <a:pt x="7934" y="1"/>
                          <a:pt x="779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9" name="Google Shape;3859;p24"/>
                  <p:cNvSpPr/>
                  <p:nvPr/>
                </p:nvSpPr>
                <p:spPr>
                  <a:xfrm>
                    <a:off x="5402750" y="4103300"/>
                    <a:ext cx="500675" cy="29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27" h="11824" extrusionOk="0">
                        <a:moveTo>
                          <a:pt x="2845" y="1"/>
                        </a:moveTo>
                        <a:cubicBezTo>
                          <a:pt x="1903" y="1"/>
                          <a:pt x="1155" y="229"/>
                          <a:pt x="870" y="834"/>
                        </a:cubicBezTo>
                        <a:cubicBezTo>
                          <a:pt x="0" y="2680"/>
                          <a:pt x="4275" y="6192"/>
                          <a:pt x="6049" y="7228"/>
                        </a:cubicBezTo>
                        <a:cubicBezTo>
                          <a:pt x="10930" y="10050"/>
                          <a:pt x="20027" y="11824"/>
                          <a:pt x="20027" y="11824"/>
                        </a:cubicBezTo>
                        <a:cubicBezTo>
                          <a:pt x="20027" y="11824"/>
                          <a:pt x="12919" y="3799"/>
                          <a:pt x="8811" y="1632"/>
                        </a:cubicBezTo>
                        <a:cubicBezTo>
                          <a:pt x="7619" y="996"/>
                          <a:pt x="4811" y="1"/>
                          <a:pt x="28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0" name="Google Shape;3860;p24"/>
                  <p:cNvSpPr/>
                  <p:nvPr/>
                </p:nvSpPr>
                <p:spPr>
                  <a:xfrm>
                    <a:off x="5582525" y="3593250"/>
                    <a:ext cx="370025" cy="33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1" h="13534" extrusionOk="0">
                        <a:moveTo>
                          <a:pt x="2107" y="1"/>
                        </a:moveTo>
                        <a:cubicBezTo>
                          <a:pt x="1683" y="1"/>
                          <a:pt x="1334" y="119"/>
                          <a:pt x="1108" y="401"/>
                        </a:cubicBezTo>
                        <a:cubicBezTo>
                          <a:pt x="1" y="1758"/>
                          <a:pt x="2834" y="5568"/>
                          <a:pt x="4096" y="6806"/>
                        </a:cubicBezTo>
                        <a:cubicBezTo>
                          <a:pt x="7573" y="10164"/>
                          <a:pt x="14800" y="13533"/>
                          <a:pt x="14800" y="13533"/>
                        </a:cubicBezTo>
                        <a:cubicBezTo>
                          <a:pt x="14800" y="13533"/>
                          <a:pt x="10538" y="5377"/>
                          <a:pt x="7561" y="2710"/>
                        </a:cubicBezTo>
                        <a:cubicBezTo>
                          <a:pt x="6547" y="1801"/>
                          <a:pt x="3760" y="1"/>
                          <a:pt x="21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1" name="Google Shape;3861;p24"/>
                  <p:cNvSpPr/>
                  <p:nvPr/>
                </p:nvSpPr>
                <p:spPr>
                  <a:xfrm>
                    <a:off x="5930200" y="3922050"/>
                    <a:ext cx="244700" cy="38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15372" extrusionOk="0">
                        <a:moveTo>
                          <a:pt x="7899" y="1"/>
                        </a:moveTo>
                        <a:cubicBezTo>
                          <a:pt x="6396" y="1"/>
                          <a:pt x="4076" y="2967"/>
                          <a:pt x="3358" y="4263"/>
                        </a:cubicBezTo>
                        <a:cubicBezTo>
                          <a:pt x="1215" y="8168"/>
                          <a:pt x="0" y="15371"/>
                          <a:pt x="0" y="15371"/>
                        </a:cubicBezTo>
                        <a:cubicBezTo>
                          <a:pt x="0" y="15371"/>
                          <a:pt x="6191" y="9632"/>
                          <a:pt x="7823" y="6346"/>
                        </a:cubicBezTo>
                        <a:cubicBezTo>
                          <a:pt x="8525" y="4953"/>
                          <a:pt x="9787" y="738"/>
                          <a:pt x="8299" y="83"/>
                        </a:cubicBezTo>
                        <a:cubicBezTo>
                          <a:pt x="8174" y="27"/>
                          <a:pt x="8040" y="1"/>
                          <a:pt x="789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2" name="Google Shape;3862;p24"/>
                  <p:cNvSpPr/>
                  <p:nvPr/>
                </p:nvSpPr>
                <p:spPr>
                  <a:xfrm>
                    <a:off x="5884650" y="4097100"/>
                    <a:ext cx="386675" cy="400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67" h="16025" extrusionOk="0">
                        <a:moveTo>
                          <a:pt x="13078" y="1"/>
                        </a:moveTo>
                        <a:cubicBezTo>
                          <a:pt x="11223" y="1"/>
                          <a:pt x="8066" y="2602"/>
                          <a:pt x="6954" y="3857"/>
                        </a:cubicBezTo>
                        <a:cubicBezTo>
                          <a:pt x="3382" y="7869"/>
                          <a:pt x="1" y="16025"/>
                          <a:pt x="1" y="16025"/>
                        </a:cubicBezTo>
                        <a:cubicBezTo>
                          <a:pt x="1" y="16025"/>
                          <a:pt x="8823" y="10929"/>
                          <a:pt x="11645" y="7500"/>
                        </a:cubicBezTo>
                        <a:cubicBezTo>
                          <a:pt x="12847" y="6024"/>
                          <a:pt x="15467" y="1416"/>
                          <a:pt x="13883" y="237"/>
                        </a:cubicBezTo>
                        <a:cubicBezTo>
                          <a:pt x="13662" y="73"/>
                          <a:pt x="13388" y="1"/>
                          <a:pt x="1307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3" name="Google Shape;3863;p24"/>
                  <p:cNvSpPr/>
                  <p:nvPr/>
                </p:nvSpPr>
                <p:spPr>
                  <a:xfrm>
                    <a:off x="5744450" y="3100275"/>
                    <a:ext cx="275650" cy="8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6" h="33372" extrusionOk="0">
                        <a:moveTo>
                          <a:pt x="3619" y="1"/>
                        </a:moveTo>
                        <a:cubicBezTo>
                          <a:pt x="3489" y="1"/>
                          <a:pt x="3358" y="15"/>
                          <a:pt x="3227" y="46"/>
                        </a:cubicBezTo>
                        <a:cubicBezTo>
                          <a:pt x="203" y="748"/>
                          <a:pt x="1" y="9166"/>
                          <a:pt x="441" y="12261"/>
                        </a:cubicBezTo>
                        <a:cubicBezTo>
                          <a:pt x="1656" y="20798"/>
                          <a:pt x="8109" y="33371"/>
                          <a:pt x="8109" y="33371"/>
                        </a:cubicBezTo>
                        <a:cubicBezTo>
                          <a:pt x="8109" y="33371"/>
                          <a:pt x="11026" y="17298"/>
                          <a:pt x="9764" y="10321"/>
                        </a:cubicBezTo>
                        <a:cubicBezTo>
                          <a:pt x="9251" y="7448"/>
                          <a:pt x="6554" y="1"/>
                          <a:pt x="361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4" name="Google Shape;3864;p24"/>
                  <p:cNvSpPr/>
                  <p:nvPr/>
                </p:nvSpPr>
                <p:spPr>
                  <a:xfrm>
                    <a:off x="5885550" y="4392775"/>
                    <a:ext cx="291125" cy="10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4306" extrusionOk="0">
                        <a:moveTo>
                          <a:pt x="9457" y="1"/>
                        </a:moveTo>
                        <a:cubicBezTo>
                          <a:pt x="8490" y="1"/>
                          <a:pt x="7386" y="214"/>
                          <a:pt x="6823" y="400"/>
                        </a:cubicBezTo>
                        <a:cubicBezTo>
                          <a:pt x="3953" y="1328"/>
                          <a:pt x="0" y="4305"/>
                          <a:pt x="0" y="4305"/>
                        </a:cubicBezTo>
                        <a:cubicBezTo>
                          <a:pt x="0" y="4305"/>
                          <a:pt x="58" y="4305"/>
                          <a:pt x="163" y="4305"/>
                        </a:cubicBezTo>
                        <a:cubicBezTo>
                          <a:pt x="1112" y="4305"/>
                          <a:pt x="5961" y="4267"/>
                          <a:pt x="8061" y="3495"/>
                        </a:cubicBezTo>
                        <a:cubicBezTo>
                          <a:pt x="9061" y="3126"/>
                          <a:pt x="11645" y="1662"/>
                          <a:pt x="11216" y="626"/>
                        </a:cubicBezTo>
                        <a:cubicBezTo>
                          <a:pt x="11018" y="158"/>
                          <a:pt x="10288" y="1"/>
                          <a:pt x="945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5" name="Google Shape;3865;p24"/>
                  <p:cNvSpPr/>
                  <p:nvPr/>
                </p:nvSpPr>
                <p:spPr>
                  <a:xfrm>
                    <a:off x="5859350" y="3241825"/>
                    <a:ext cx="93500" cy="140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56337" extrusionOk="0">
                        <a:moveTo>
                          <a:pt x="673" y="1"/>
                        </a:moveTo>
                        <a:cubicBezTo>
                          <a:pt x="639" y="1"/>
                          <a:pt x="605" y="5"/>
                          <a:pt x="572" y="15"/>
                        </a:cubicBezTo>
                        <a:cubicBezTo>
                          <a:pt x="358" y="75"/>
                          <a:pt x="227" y="289"/>
                          <a:pt x="286" y="503"/>
                        </a:cubicBezTo>
                        <a:lnTo>
                          <a:pt x="286" y="515"/>
                        </a:lnTo>
                        <a:cubicBezTo>
                          <a:pt x="917" y="2718"/>
                          <a:pt x="1358" y="5028"/>
                          <a:pt x="1727" y="7314"/>
                        </a:cubicBezTo>
                        <a:cubicBezTo>
                          <a:pt x="2096" y="9612"/>
                          <a:pt x="2358" y="11933"/>
                          <a:pt x="2572" y="14255"/>
                        </a:cubicBezTo>
                        <a:cubicBezTo>
                          <a:pt x="2977" y="18899"/>
                          <a:pt x="3084" y="23566"/>
                          <a:pt x="2989" y="28233"/>
                        </a:cubicBezTo>
                        <a:lnTo>
                          <a:pt x="2870" y="31722"/>
                        </a:lnTo>
                        <a:cubicBezTo>
                          <a:pt x="2846" y="32888"/>
                          <a:pt x="2727" y="34043"/>
                          <a:pt x="2668" y="35222"/>
                        </a:cubicBezTo>
                        <a:cubicBezTo>
                          <a:pt x="2548" y="37556"/>
                          <a:pt x="2275" y="39877"/>
                          <a:pt x="2060" y="42199"/>
                        </a:cubicBezTo>
                        <a:cubicBezTo>
                          <a:pt x="1953" y="43366"/>
                          <a:pt x="1786" y="44521"/>
                          <a:pt x="1644" y="45688"/>
                        </a:cubicBezTo>
                        <a:lnTo>
                          <a:pt x="1179" y="49152"/>
                        </a:lnTo>
                        <a:cubicBezTo>
                          <a:pt x="822" y="51462"/>
                          <a:pt x="405" y="53748"/>
                          <a:pt x="12" y="56058"/>
                        </a:cubicBezTo>
                        <a:lnTo>
                          <a:pt x="12" y="56070"/>
                        </a:lnTo>
                        <a:cubicBezTo>
                          <a:pt x="1" y="56189"/>
                          <a:pt x="72" y="56296"/>
                          <a:pt x="191" y="56332"/>
                        </a:cubicBezTo>
                        <a:cubicBezTo>
                          <a:pt x="206" y="56335"/>
                          <a:pt x="222" y="56336"/>
                          <a:pt x="237" y="56336"/>
                        </a:cubicBezTo>
                        <a:cubicBezTo>
                          <a:pt x="339" y="56336"/>
                          <a:pt x="432" y="56269"/>
                          <a:pt x="453" y="56165"/>
                        </a:cubicBezTo>
                        <a:cubicBezTo>
                          <a:pt x="846" y="53855"/>
                          <a:pt x="1286" y="51545"/>
                          <a:pt x="1656" y="49248"/>
                        </a:cubicBezTo>
                        <a:lnTo>
                          <a:pt x="2144" y="45759"/>
                        </a:lnTo>
                        <a:cubicBezTo>
                          <a:pt x="2310" y="44604"/>
                          <a:pt x="2489" y="43437"/>
                          <a:pt x="2584" y="42282"/>
                        </a:cubicBezTo>
                        <a:cubicBezTo>
                          <a:pt x="2822" y="39961"/>
                          <a:pt x="3108" y="37615"/>
                          <a:pt x="3251" y="35282"/>
                        </a:cubicBezTo>
                        <a:cubicBezTo>
                          <a:pt x="3322" y="34103"/>
                          <a:pt x="3441" y="32948"/>
                          <a:pt x="3477" y="31769"/>
                        </a:cubicBezTo>
                        <a:lnTo>
                          <a:pt x="3620" y="28257"/>
                        </a:lnTo>
                        <a:cubicBezTo>
                          <a:pt x="3739" y="23566"/>
                          <a:pt x="3668" y="18887"/>
                          <a:pt x="3287" y="14208"/>
                        </a:cubicBezTo>
                        <a:cubicBezTo>
                          <a:pt x="3096" y="11874"/>
                          <a:pt x="2858" y="9540"/>
                          <a:pt x="2489" y="7219"/>
                        </a:cubicBezTo>
                        <a:cubicBezTo>
                          <a:pt x="2132" y="4897"/>
                          <a:pt x="1715" y="2587"/>
                          <a:pt x="1060" y="289"/>
                        </a:cubicBezTo>
                        <a:cubicBezTo>
                          <a:pt x="1010" y="120"/>
                          <a:pt x="844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6" name="Google Shape;3866;p24"/>
                  <p:cNvSpPr/>
                  <p:nvPr/>
                </p:nvSpPr>
                <p:spPr>
                  <a:xfrm>
                    <a:off x="5675100" y="3663825"/>
                    <a:ext cx="275050" cy="26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2" h="10693" extrusionOk="0">
                        <a:moveTo>
                          <a:pt x="234" y="0"/>
                        </a:moveTo>
                        <a:cubicBezTo>
                          <a:pt x="182" y="0"/>
                          <a:pt x="132" y="18"/>
                          <a:pt x="96" y="54"/>
                        </a:cubicBezTo>
                        <a:cubicBezTo>
                          <a:pt x="1" y="114"/>
                          <a:pt x="24" y="256"/>
                          <a:pt x="96" y="340"/>
                        </a:cubicBezTo>
                        <a:lnTo>
                          <a:pt x="10645" y="10639"/>
                        </a:lnTo>
                        <a:cubicBezTo>
                          <a:pt x="10680" y="10674"/>
                          <a:pt x="10734" y="10692"/>
                          <a:pt x="10788" y="10692"/>
                        </a:cubicBezTo>
                        <a:cubicBezTo>
                          <a:pt x="10841" y="10692"/>
                          <a:pt x="10895" y="10674"/>
                          <a:pt x="10931" y="10639"/>
                        </a:cubicBezTo>
                        <a:cubicBezTo>
                          <a:pt x="11002" y="10555"/>
                          <a:pt x="11002" y="10424"/>
                          <a:pt x="10931" y="10353"/>
                        </a:cubicBezTo>
                        <a:lnTo>
                          <a:pt x="382" y="54"/>
                        </a:lnTo>
                        <a:cubicBezTo>
                          <a:pt x="340" y="18"/>
                          <a:pt x="286" y="0"/>
                          <a:pt x="23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7" name="Google Shape;3867;p24"/>
                  <p:cNvSpPr/>
                  <p:nvPr/>
                </p:nvSpPr>
                <p:spPr>
                  <a:xfrm>
                    <a:off x="5575975" y="3810875"/>
                    <a:ext cx="339650" cy="535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86" h="21423" extrusionOk="0">
                        <a:moveTo>
                          <a:pt x="223" y="0"/>
                        </a:moveTo>
                        <a:cubicBezTo>
                          <a:pt x="188" y="0"/>
                          <a:pt x="152" y="10"/>
                          <a:pt x="120" y="30"/>
                        </a:cubicBezTo>
                        <a:cubicBezTo>
                          <a:pt x="25" y="89"/>
                          <a:pt x="1" y="209"/>
                          <a:pt x="60" y="316"/>
                        </a:cubicBezTo>
                        <a:lnTo>
                          <a:pt x="13193" y="21330"/>
                        </a:lnTo>
                        <a:cubicBezTo>
                          <a:pt x="13231" y="21390"/>
                          <a:pt x="13292" y="21422"/>
                          <a:pt x="13359" y="21422"/>
                        </a:cubicBezTo>
                        <a:cubicBezTo>
                          <a:pt x="13398" y="21422"/>
                          <a:pt x="13439" y="21412"/>
                          <a:pt x="13479" y="21390"/>
                        </a:cubicBezTo>
                        <a:cubicBezTo>
                          <a:pt x="13479" y="21378"/>
                          <a:pt x="13491" y="21366"/>
                          <a:pt x="13514" y="21342"/>
                        </a:cubicBezTo>
                        <a:cubicBezTo>
                          <a:pt x="13574" y="21283"/>
                          <a:pt x="13586" y="21187"/>
                          <a:pt x="13538" y="21104"/>
                        </a:cubicBezTo>
                        <a:lnTo>
                          <a:pt x="394" y="89"/>
                        </a:lnTo>
                        <a:cubicBezTo>
                          <a:pt x="355" y="35"/>
                          <a:pt x="290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8" name="Google Shape;3868;p24"/>
                  <p:cNvSpPr/>
                  <p:nvPr/>
                </p:nvSpPr>
                <p:spPr>
                  <a:xfrm>
                    <a:off x="5908750" y="3955850"/>
                    <a:ext cx="212850" cy="37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4" h="15052" extrusionOk="0">
                        <a:moveTo>
                          <a:pt x="8286" y="0"/>
                        </a:moveTo>
                        <a:cubicBezTo>
                          <a:pt x="8216" y="0"/>
                          <a:pt x="8145" y="37"/>
                          <a:pt x="8121" y="101"/>
                        </a:cubicBezTo>
                        <a:lnTo>
                          <a:pt x="61" y="14757"/>
                        </a:lnTo>
                        <a:cubicBezTo>
                          <a:pt x="1" y="14852"/>
                          <a:pt x="49" y="14983"/>
                          <a:pt x="144" y="15031"/>
                        </a:cubicBezTo>
                        <a:cubicBezTo>
                          <a:pt x="175" y="15044"/>
                          <a:pt x="208" y="15051"/>
                          <a:pt x="240" y="15051"/>
                        </a:cubicBezTo>
                        <a:cubicBezTo>
                          <a:pt x="294" y="15051"/>
                          <a:pt x="345" y="15033"/>
                          <a:pt x="382" y="14995"/>
                        </a:cubicBezTo>
                        <a:cubicBezTo>
                          <a:pt x="394" y="14983"/>
                          <a:pt x="394" y="14972"/>
                          <a:pt x="406" y="14948"/>
                        </a:cubicBezTo>
                        <a:lnTo>
                          <a:pt x="8454" y="291"/>
                        </a:lnTo>
                        <a:cubicBezTo>
                          <a:pt x="8514" y="208"/>
                          <a:pt x="8466" y="65"/>
                          <a:pt x="8383" y="29"/>
                        </a:cubicBezTo>
                        <a:cubicBezTo>
                          <a:pt x="8355" y="9"/>
                          <a:pt x="8321" y="0"/>
                          <a:pt x="82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9" name="Google Shape;3869;p24"/>
                  <p:cNvSpPr/>
                  <p:nvPr/>
                </p:nvSpPr>
                <p:spPr>
                  <a:xfrm>
                    <a:off x="5896550" y="4160900"/>
                    <a:ext cx="304525" cy="32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81" h="12843" extrusionOk="0">
                        <a:moveTo>
                          <a:pt x="11959" y="1"/>
                        </a:moveTo>
                        <a:cubicBezTo>
                          <a:pt x="11907" y="1"/>
                          <a:pt x="11853" y="19"/>
                          <a:pt x="11812" y="54"/>
                        </a:cubicBezTo>
                        <a:lnTo>
                          <a:pt x="144" y="12163"/>
                        </a:lnTo>
                        <a:cubicBezTo>
                          <a:pt x="25" y="12306"/>
                          <a:pt x="1" y="12461"/>
                          <a:pt x="72" y="12616"/>
                        </a:cubicBezTo>
                        <a:cubicBezTo>
                          <a:pt x="140" y="12750"/>
                          <a:pt x="281" y="12843"/>
                          <a:pt x="437" y="12843"/>
                        </a:cubicBezTo>
                        <a:cubicBezTo>
                          <a:pt x="446" y="12843"/>
                          <a:pt x="456" y="12842"/>
                          <a:pt x="465" y="12842"/>
                        </a:cubicBezTo>
                        <a:cubicBezTo>
                          <a:pt x="2442" y="12675"/>
                          <a:pt x="7168" y="12187"/>
                          <a:pt x="8514" y="11199"/>
                        </a:cubicBezTo>
                        <a:lnTo>
                          <a:pt x="8550" y="11175"/>
                        </a:lnTo>
                        <a:cubicBezTo>
                          <a:pt x="8609" y="11092"/>
                          <a:pt x="8621" y="10984"/>
                          <a:pt x="8561" y="10913"/>
                        </a:cubicBezTo>
                        <a:cubicBezTo>
                          <a:pt x="8526" y="10863"/>
                          <a:pt x="8465" y="10835"/>
                          <a:pt x="8402" y="10835"/>
                        </a:cubicBezTo>
                        <a:cubicBezTo>
                          <a:pt x="8359" y="10835"/>
                          <a:pt x="8314" y="10848"/>
                          <a:pt x="8276" y="10877"/>
                        </a:cubicBezTo>
                        <a:cubicBezTo>
                          <a:pt x="6978" y="11830"/>
                          <a:pt x="1953" y="12306"/>
                          <a:pt x="429" y="12437"/>
                        </a:cubicBezTo>
                        <a:lnTo>
                          <a:pt x="12098" y="340"/>
                        </a:lnTo>
                        <a:cubicBezTo>
                          <a:pt x="12181" y="257"/>
                          <a:pt x="12181" y="126"/>
                          <a:pt x="12098" y="54"/>
                        </a:cubicBezTo>
                        <a:cubicBezTo>
                          <a:pt x="12062" y="19"/>
                          <a:pt x="12011" y="1"/>
                          <a:pt x="119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0" name="Google Shape;3870;p24"/>
                  <p:cNvSpPr/>
                  <p:nvPr/>
                </p:nvSpPr>
                <p:spPr>
                  <a:xfrm>
                    <a:off x="6295725" y="3903575"/>
                    <a:ext cx="163425" cy="74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7" h="29811" extrusionOk="0">
                        <a:moveTo>
                          <a:pt x="443" y="0"/>
                        </a:moveTo>
                        <a:cubicBezTo>
                          <a:pt x="238" y="0"/>
                          <a:pt x="72" y="163"/>
                          <a:pt x="72" y="358"/>
                        </a:cubicBezTo>
                        <a:cubicBezTo>
                          <a:pt x="0" y="2847"/>
                          <a:pt x="60" y="5311"/>
                          <a:pt x="214" y="7788"/>
                        </a:cubicBezTo>
                        <a:cubicBezTo>
                          <a:pt x="381" y="10252"/>
                          <a:pt x="631" y="12717"/>
                          <a:pt x="988" y="15169"/>
                        </a:cubicBezTo>
                        <a:cubicBezTo>
                          <a:pt x="1369" y="17622"/>
                          <a:pt x="1881" y="20063"/>
                          <a:pt x="2536" y="22456"/>
                        </a:cubicBezTo>
                        <a:cubicBezTo>
                          <a:pt x="3239" y="24861"/>
                          <a:pt x="4096" y="27207"/>
                          <a:pt x="5239" y="29457"/>
                        </a:cubicBezTo>
                        <a:lnTo>
                          <a:pt x="5239" y="29469"/>
                        </a:lnTo>
                        <a:cubicBezTo>
                          <a:pt x="5356" y="29687"/>
                          <a:pt x="5586" y="29810"/>
                          <a:pt x="5819" y="29810"/>
                        </a:cubicBezTo>
                        <a:cubicBezTo>
                          <a:pt x="5917" y="29810"/>
                          <a:pt x="6016" y="29788"/>
                          <a:pt x="6108" y="29743"/>
                        </a:cubicBezTo>
                        <a:cubicBezTo>
                          <a:pt x="6418" y="29576"/>
                          <a:pt x="6537" y="29183"/>
                          <a:pt x="6370" y="28874"/>
                        </a:cubicBezTo>
                        <a:lnTo>
                          <a:pt x="6358" y="28862"/>
                        </a:lnTo>
                        <a:cubicBezTo>
                          <a:pt x="5239" y="26730"/>
                          <a:pt x="4346" y="24468"/>
                          <a:pt x="3620" y="22147"/>
                        </a:cubicBezTo>
                        <a:cubicBezTo>
                          <a:pt x="2941" y="19813"/>
                          <a:pt x="2405" y="17432"/>
                          <a:pt x="1965" y="15015"/>
                        </a:cubicBezTo>
                        <a:cubicBezTo>
                          <a:pt x="1572" y="12610"/>
                          <a:pt x="1274" y="10169"/>
                          <a:pt x="1072" y="7728"/>
                        </a:cubicBezTo>
                        <a:cubicBezTo>
                          <a:pt x="893" y="5287"/>
                          <a:pt x="774" y="2835"/>
                          <a:pt x="810" y="394"/>
                        </a:cubicBezTo>
                        <a:cubicBezTo>
                          <a:pt x="810" y="168"/>
                          <a:pt x="643" y="1"/>
                          <a:pt x="464" y="1"/>
                        </a:cubicBezTo>
                        <a:cubicBezTo>
                          <a:pt x="457" y="1"/>
                          <a:pt x="450" y="0"/>
                          <a:pt x="44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1" name="Google Shape;3871;p24"/>
                  <p:cNvSpPr/>
                  <p:nvPr/>
                </p:nvSpPr>
                <p:spPr>
                  <a:xfrm>
                    <a:off x="6245125" y="3834000"/>
                    <a:ext cx="344400" cy="267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6" h="10685" extrusionOk="0">
                        <a:moveTo>
                          <a:pt x="5278" y="1"/>
                        </a:moveTo>
                        <a:cubicBezTo>
                          <a:pt x="4015" y="1"/>
                          <a:pt x="2762" y="72"/>
                          <a:pt x="1762" y="153"/>
                        </a:cubicBezTo>
                        <a:cubicBezTo>
                          <a:pt x="691" y="236"/>
                          <a:pt x="0" y="1343"/>
                          <a:pt x="405" y="2331"/>
                        </a:cubicBezTo>
                        <a:cubicBezTo>
                          <a:pt x="1393" y="4808"/>
                          <a:pt x="3203" y="8832"/>
                          <a:pt x="4905" y="9880"/>
                        </a:cubicBezTo>
                        <a:cubicBezTo>
                          <a:pt x="5784" y="10424"/>
                          <a:pt x="6759" y="10684"/>
                          <a:pt x="7720" y="10684"/>
                        </a:cubicBezTo>
                        <a:cubicBezTo>
                          <a:pt x="9494" y="10684"/>
                          <a:pt x="11224" y="9799"/>
                          <a:pt x="12228" y="8177"/>
                        </a:cubicBezTo>
                        <a:cubicBezTo>
                          <a:pt x="13776" y="5689"/>
                          <a:pt x="13014" y="2391"/>
                          <a:pt x="10513" y="843"/>
                        </a:cubicBezTo>
                        <a:cubicBezTo>
                          <a:pt x="9455" y="192"/>
                          <a:pt x="7352" y="1"/>
                          <a:pt x="52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2" name="Google Shape;3872;p24"/>
                  <p:cNvSpPr/>
                  <p:nvPr/>
                </p:nvSpPr>
                <p:spPr>
                  <a:xfrm>
                    <a:off x="6020075" y="3669550"/>
                    <a:ext cx="344125" cy="26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5" h="10687" extrusionOk="0">
                        <a:moveTo>
                          <a:pt x="6067" y="1"/>
                        </a:moveTo>
                        <a:cubicBezTo>
                          <a:pt x="4289" y="1"/>
                          <a:pt x="2554" y="891"/>
                          <a:pt x="1549" y="2516"/>
                        </a:cubicBezTo>
                        <a:cubicBezTo>
                          <a:pt x="1" y="5004"/>
                          <a:pt x="763" y="8290"/>
                          <a:pt x="3263" y="9838"/>
                        </a:cubicBezTo>
                        <a:cubicBezTo>
                          <a:pt x="4315" y="10498"/>
                          <a:pt x="6419" y="10687"/>
                          <a:pt x="8498" y="10687"/>
                        </a:cubicBezTo>
                        <a:cubicBezTo>
                          <a:pt x="9759" y="10687"/>
                          <a:pt x="11012" y="10617"/>
                          <a:pt x="12014" y="10541"/>
                        </a:cubicBezTo>
                        <a:cubicBezTo>
                          <a:pt x="13086" y="10445"/>
                          <a:pt x="13765" y="9350"/>
                          <a:pt x="13372" y="8350"/>
                        </a:cubicBezTo>
                        <a:cubicBezTo>
                          <a:pt x="12383" y="5885"/>
                          <a:pt x="10574" y="1861"/>
                          <a:pt x="8871" y="801"/>
                        </a:cubicBezTo>
                        <a:cubicBezTo>
                          <a:pt x="7995" y="259"/>
                          <a:pt x="7025" y="1"/>
                          <a:pt x="60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3" name="Google Shape;3873;p24"/>
                  <p:cNvSpPr/>
                  <p:nvPr/>
                </p:nvSpPr>
                <p:spPr>
                  <a:xfrm>
                    <a:off x="6070400" y="3833050"/>
                    <a:ext cx="290825" cy="31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33" h="12732" extrusionOk="0">
                        <a:moveTo>
                          <a:pt x="9693" y="1"/>
                        </a:moveTo>
                        <a:cubicBezTo>
                          <a:pt x="9495" y="1"/>
                          <a:pt x="9294" y="38"/>
                          <a:pt x="9096" y="119"/>
                        </a:cubicBezTo>
                        <a:cubicBezTo>
                          <a:pt x="6620" y="1096"/>
                          <a:pt x="2608" y="2917"/>
                          <a:pt x="1548" y="4608"/>
                        </a:cubicBezTo>
                        <a:cubicBezTo>
                          <a:pt x="0" y="7108"/>
                          <a:pt x="762" y="10382"/>
                          <a:pt x="3262" y="11930"/>
                        </a:cubicBezTo>
                        <a:cubicBezTo>
                          <a:pt x="4130" y="12472"/>
                          <a:pt x="5098" y="12731"/>
                          <a:pt x="6056" y="12731"/>
                        </a:cubicBezTo>
                        <a:cubicBezTo>
                          <a:pt x="7834" y="12731"/>
                          <a:pt x="9579" y="11840"/>
                          <a:pt x="10585" y="10216"/>
                        </a:cubicBezTo>
                        <a:cubicBezTo>
                          <a:pt x="11632" y="8525"/>
                          <a:pt x="11490" y="4120"/>
                          <a:pt x="11275" y="1465"/>
                        </a:cubicBezTo>
                        <a:cubicBezTo>
                          <a:pt x="11209" y="607"/>
                          <a:pt x="10486" y="1"/>
                          <a:pt x="969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4" name="Google Shape;3874;p24"/>
                  <p:cNvSpPr/>
                  <p:nvPr/>
                </p:nvSpPr>
                <p:spPr>
                  <a:xfrm>
                    <a:off x="6248100" y="3619450"/>
                    <a:ext cx="291125" cy="31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12734" extrusionOk="0">
                        <a:moveTo>
                          <a:pt x="5572" y="1"/>
                        </a:moveTo>
                        <a:cubicBezTo>
                          <a:pt x="3798" y="1"/>
                          <a:pt x="2063" y="886"/>
                          <a:pt x="1060" y="2508"/>
                        </a:cubicBezTo>
                        <a:cubicBezTo>
                          <a:pt x="0" y="4210"/>
                          <a:pt x="155" y="8616"/>
                          <a:pt x="357" y="11259"/>
                        </a:cubicBezTo>
                        <a:cubicBezTo>
                          <a:pt x="434" y="12119"/>
                          <a:pt x="1154" y="12733"/>
                          <a:pt x="1953" y="12733"/>
                        </a:cubicBezTo>
                        <a:cubicBezTo>
                          <a:pt x="2149" y="12733"/>
                          <a:pt x="2351" y="12696"/>
                          <a:pt x="2548" y="12616"/>
                        </a:cubicBezTo>
                        <a:cubicBezTo>
                          <a:pt x="5025" y="11640"/>
                          <a:pt x="9037" y="9818"/>
                          <a:pt x="10097" y="8127"/>
                        </a:cubicBezTo>
                        <a:cubicBezTo>
                          <a:pt x="11644" y="5627"/>
                          <a:pt x="10882" y="2353"/>
                          <a:pt x="8382" y="805"/>
                        </a:cubicBezTo>
                        <a:cubicBezTo>
                          <a:pt x="7507" y="261"/>
                          <a:pt x="6534" y="1"/>
                          <a:pt x="557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5" name="Google Shape;3875;p24"/>
                  <p:cNvSpPr/>
                  <p:nvPr/>
                </p:nvSpPr>
                <p:spPr>
                  <a:xfrm>
                    <a:off x="6230825" y="3817500"/>
                    <a:ext cx="148250" cy="13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0" h="5392" extrusionOk="0">
                        <a:moveTo>
                          <a:pt x="2971" y="0"/>
                        </a:moveTo>
                        <a:cubicBezTo>
                          <a:pt x="1757" y="0"/>
                          <a:pt x="651" y="832"/>
                          <a:pt x="346" y="2063"/>
                        </a:cubicBezTo>
                        <a:cubicBezTo>
                          <a:pt x="1" y="3515"/>
                          <a:pt x="882" y="4968"/>
                          <a:pt x="2334" y="5313"/>
                        </a:cubicBezTo>
                        <a:cubicBezTo>
                          <a:pt x="2549" y="5366"/>
                          <a:pt x="2764" y="5392"/>
                          <a:pt x="2976" y="5392"/>
                        </a:cubicBezTo>
                        <a:cubicBezTo>
                          <a:pt x="4187" y="5392"/>
                          <a:pt x="5291" y="4563"/>
                          <a:pt x="5585" y="3337"/>
                        </a:cubicBezTo>
                        <a:cubicBezTo>
                          <a:pt x="5930" y="1884"/>
                          <a:pt x="5049" y="432"/>
                          <a:pt x="3596" y="74"/>
                        </a:cubicBezTo>
                        <a:cubicBezTo>
                          <a:pt x="3387" y="24"/>
                          <a:pt x="3177" y="0"/>
                          <a:pt x="29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3876" name="Google Shape;3876;p24"/>
                <p:cNvSpPr/>
                <p:nvPr/>
              </p:nvSpPr>
              <p:spPr>
                <a:xfrm>
                  <a:off x="6175625" y="4516613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77" name="Google Shape;3877;p24"/>
                <p:cNvSpPr/>
                <p:nvPr/>
              </p:nvSpPr>
              <p:spPr>
                <a:xfrm>
                  <a:off x="7110100" y="4666350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78" name="Google Shape;3878;p24"/>
              <p:cNvGrpSpPr/>
              <p:nvPr/>
            </p:nvGrpSpPr>
            <p:grpSpPr>
              <a:xfrm rot="502336">
                <a:off x="499228" y="3623514"/>
                <a:ext cx="299554" cy="1668248"/>
                <a:chOff x="6611150" y="1880250"/>
                <a:chExt cx="573900" cy="3195500"/>
              </a:xfrm>
            </p:grpSpPr>
            <p:sp>
              <p:nvSpPr>
                <p:cNvPr id="3879" name="Google Shape;3879;p24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0" name="Google Shape;3880;p24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1" name="Google Shape;3881;p24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2" name="Google Shape;3882;p24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3" name="Google Shape;3883;p24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4" name="Google Shape;3884;p24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5" name="Google Shape;3885;p24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6" name="Google Shape;3886;p24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7" name="Google Shape;3887;p24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8" name="Google Shape;3888;p24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9" name="Google Shape;3889;p24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0" name="Google Shape;3890;p24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1" name="Google Shape;3891;p24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2" name="Google Shape;3892;p24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3" name="Google Shape;3893;p24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4" name="Google Shape;3894;p24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5" name="Google Shape;3895;p24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6" name="Google Shape;3896;p24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7" name="Google Shape;3897;p24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8" name="Google Shape;3898;p24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9" name="Google Shape;3899;p24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0" name="Google Shape;3900;p24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1" name="Google Shape;3901;p24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2" name="Google Shape;3902;p24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3" name="Google Shape;3903;p24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4" name="Google Shape;3904;p24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5" name="Google Shape;3905;p24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6" name="Google Shape;3906;p24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7" name="Google Shape;3907;p24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8" name="Google Shape;3908;p24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9" name="Google Shape;3909;p24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0" name="Google Shape;3910;p24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1" name="Google Shape;3911;p24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2" name="Google Shape;3912;p24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3" name="Google Shape;3913;p24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4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4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4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4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4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4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4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4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4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4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4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4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4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4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4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4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4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4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932" name="Google Shape;3932;p24"/>
              <p:cNvGrpSpPr/>
              <p:nvPr/>
            </p:nvGrpSpPr>
            <p:grpSpPr>
              <a:xfrm>
                <a:off x="-172847" y="2867657"/>
                <a:ext cx="1177570" cy="2486681"/>
                <a:chOff x="1257067" y="2153325"/>
                <a:chExt cx="1781228" cy="3761429"/>
              </a:xfrm>
            </p:grpSpPr>
            <p:sp>
              <p:nvSpPr>
                <p:cNvPr id="3933" name="Google Shape;3933;p24"/>
                <p:cNvSpPr/>
                <p:nvPr/>
              </p:nvSpPr>
              <p:spPr>
                <a:xfrm>
                  <a:off x="1257067" y="3571476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4"/>
                <p:cNvSpPr/>
                <p:nvPr/>
              </p:nvSpPr>
              <p:spPr>
                <a:xfrm>
                  <a:off x="1398705" y="3799127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4"/>
                <p:cNvSpPr/>
                <p:nvPr/>
              </p:nvSpPr>
              <p:spPr>
                <a:xfrm>
                  <a:off x="2070945" y="3836079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4"/>
                <p:cNvSpPr/>
                <p:nvPr/>
              </p:nvSpPr>
              <p:spPr>
                <a:xfrm>
                  <a:off x="2428904" y="417560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7" name="Google Shape;3937;p24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8" name="Google Shape;3938;p24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9" name="Google Shape;3939;p24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0" name="Google Shape;3940;p24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1" name="Google Shape;3941;p24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2" name="Google Shape;3942;p24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3" name="Google Shape;3943;p24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4" name="Google Shape;3944;p24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5" name="Google Shape;3945;p24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6" name="Google Shape;3946;p24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7" name="Google Shape;3947;p24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8" name="Google Shape;3948;p24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9" name="Google Shape;3949;p24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50" name="Google Shape;3950;p24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3951" name="Google Shape;3951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4"/>
          <p:cNvSpPr txBox="1">
            <a:spLocks noGrp="1"/>
          </p:cNvSpPr>
          <p:nvPr>
            <p:ph type="title" idx="2"/>
          </p:nvPr>
        </p:nvSpPr>
        <p:spPr>
          <a:xfrm>
            <a:off x="9600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3" name="Google Shape;3953;p24"/>
          <p:cNvSpPr txBox="1">
            <a:spLocks noGrp="1"/>
          </p:cNvSpPr>
          <p:nvPr>
            <p:ph type="subTitle" idx="1"/>
          </p:nvPr>
        </p:nvSpPr>
        <p:spPr>
          <a:xfrm>
            <a:off x="9600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4"/>
          <p:cNvSpPr txBox="1">
            <a:spLocks noGrp="1"/>
          </p:cNvSpPr>
          <p:nvPr>
            <p:ph type="title" idx="3"/>
          </p:nvPr>
        </p:nvSpPr>
        <p:spPr>
          <a:xfrm>
            <a:off x="4538400" y="41454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5" name="Google Shape;3955;p24"/>
          <p:cNvSpPr txBox="1">
            <a:spLocks noGrp="1"/>
          </p:cNvSpPr>
          <p:nvPr>
            <p:ph type="subTitle" idx="4"/>
          </p:nvPr>
        </p:nvSpPr>
        <p:spPr>
          <a:xfrm>
            <a:off x="4538400" y="49275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6" name="Google Shape;3956;p24"/>
          <p:cNvSpPr txBox="1">
            <a:spLocks noGrp="1"/>
          </p:cNvSpPr>
          <p:nvPr>
            <p:ph type="title" idx="5"/>
          </p:nvPr>
        </p:nvSpPr>
        <p:spPr>
          <a:xfrm>
            <a:off x="81168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7" name="Google Shape;3957;p24"/>
          <p:cNvSpPr txBox="1">
            <a:spLocks noGrp="1"/>
          </p:cNvSpPr>
          <p:nvPr>
            <p:ph type="subTitle" idx="6"/>
          </p:nvPr>
        </p:nvSpPr>
        <p:spPr>
          <a:xfrm>
            <a:off x="81168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84037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9" name="Google Shape;3959;p25"/>
          <p:cNvGrpSpPr/>
          <p:nvPr/>
        </p:nvGrpSpPr>
        <p:grpSpPr>
          <a:xfrm>
            <a:off x="-464337" y="179200"/>
            <a:ext cx="12875484" cy="8573657"/>
            <a:chOff x="-348253" y="134399"/>
            <a:chExt cx="9656613" cy="6430243"/>
          </a:xfrm>
        </p:grpSpPr>
        <p:sp>
          <p:nvSpPr>
            <p:cNvPr id="3960" name="Google Shape;3960;p25"/>
            <p:cNvSpPr/>
            <p:nvPr/>
          </p:nvSpPr>
          <p:spPr>
            <a:xfrm flipH="1">
              <a:off x="-65450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5"/>
            <p:cNvSpPr/>
            <p:nvPr/>
          </p:nvSpPr>
          <p:spPr>
            <a:xfrm flipH="1">
              <a:off x="-38772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62" name="Google Shape;3962;p25"/>
            <p:cNvGrpSpPr/>
            <p:nvPr/>
          </p:nvGrpSpPr>
          <p:grpSpPr>
            <a:xfrm rot="531513">
              <a:off x="-221149" y="3115813"/>
              <a:ext cx="1054876" cy="1732454"/>
              <a:chOff x="8230874" y="3254663"/>
              <a:chExt cx="1054846" cy="1732404"/>
            </a:xfrm>
          </p:grpSpPr>
          <p:sp>
            <p:nvSpPr>
              <p:cNvPr id="3963" name="Google Shape;3963;p25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64" name="Google Shape;3964;p25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3965" name="Google Shape;3965;p25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6" name="Google Shape;3966;p25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7" name="Google Shape;3967;p25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8" name="Google Shape;3968;p25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9" name="Google Shape;3969;p25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0" name="Google Shape;3970;p25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1" name="Google Shape;3971;p25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2" name="Google Shape;3972;p25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3" name="Google Shape;3973;p25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4" name="Google Shape;3974;p25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5" name="Google Shape;3975;p25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6" name="Google Shape;3976;p25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7" name="Google Shape;3977;p25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978" name="Google Shape;3978;p25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3979" name="Google Shape;3979;p25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25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25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25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25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25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25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6" name="Google Shape;3986;p25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7" name="Google Shape;3987;p25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25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25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25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25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25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25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25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25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25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25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25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25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25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25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25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25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25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25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25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25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25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25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25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25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25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25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25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25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25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25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25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25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25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25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25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3" name="Google Shape;4023;p25"/>
            <p:cNvGrpSpPr/>
            <p:nvPr/>
          </p:nvGrpSpPr>
          <p:grpSpPr>
            <a:xfrm>
              <a:off x="-43905" y="4374866"/>
              <a:ext cx="447011" cy="642232"/>
              <a:chOff x="178250" y="4721325"/>
              <a:chExt cx="244375" cy="351100"/>
            </a:xfrm>
          </p:grpSpPr>
          <p:sp>
            <p:nvSpPr>
              <p:cNvPr id="4024" name="Google Shape;4024;p25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25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25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25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25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25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0" name="Google Shape;4030;p25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1" name="Google Shape;4031;p25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25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25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4" name="Google Shape;4034;p25"/>
            <p:cNvGrpSpPr/>
            <p:nvPr/>
          </p:nvGrpSpPr>
          <p:grpSpPr>
            <a:xfrm rot="-1738930">
              <a:off x="336560" y="4289725"/>
              <a:ext cx="907394" cy="2192358"/>
              <a:chOff x="1456975" y="2715100"/>
              <a:chExt cx="1205225" cy="2911950"/>
            </a:xfrm>
          </p:grpSpPr>
          <p:sp>
            <p:nvSpPr>
              <p:cNvPr id="4035" name="Google Shape;4035;p25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25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25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25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25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25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25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25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25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4" name="Google Shape;4044;p25"/>
            <p:cNvGrpSpPr/>
            <p:nvPr/>
          </p:nvGrpSpPr>
          <p:grpSpPr>
            <a:xfrm rot="-1032307">
              <a:off x="7531525" y="4389011"/>
              <a:ext cx="918413" cy="885493"/>
              <a:chOff x="-142600" y="4343675"/>
              <a:chExt cx="1219850" cy="1176125"/>
            </a:xfrm>
          </p:grpSpPr>
          <p:sp>
            <p:nvSpPr>
              <p:cNvPr id="4045" name="Google Shape;4045;p25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25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25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25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25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25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1" name="Google Shape;4051;p25"/>
            <p:cNvGrpSpPr/>
            <p:nvPr/>
          </p:nvGrpSpPr>
          <p:grpSpPr>
            <a:xfrm>
              <a:off x="8516150" y="3417163"/>
              <a:ext cx="577950" cy="1825700"/>
              <a:chOff x="5612500" y="3325575"/>
              <a:chExt cx="577950" cy="1825700"/>
            </a:xfrm>
          </p:grpSpPr>
          <p:sp>
            <p:nvSpPr>
              <p:cNvPr id="4052" name="Google Shape;4052;p25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25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25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25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25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25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25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25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25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25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25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25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25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25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25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25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25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25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0" name="Google Shape;4070;p25"/>
            <p:cNvGrpSpPr/>
            <p:nvPr/>
          </p:nvGrpSpPr>
          <p:grpSpPr>
            <a:xfrm flipH="1">
              <a:off x="8012882" y="4439093"/>
              <a:ext cx="1295477" cy="951421"/>
              <a:chOff x="446100" y="4200250"/>
              <a:chExt cx="1720650" cy="1263675"/>
            </a:xfrm>
          </p:grpSpPr>
          <p:sp>
            <p:nvSpPr>
              <p:cNvPr id="4071" name="Google Shape;4071;p25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25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25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4" name="Google Shape;4074;p25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5" name="Google Shape;4075;p25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25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25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25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25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25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25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25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25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25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25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25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25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25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25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25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25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25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25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25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25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25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25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25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25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25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25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25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03" name="Google Shape;4103;p25"/>
            <p:cNvSpPr/>
            <p:nvPr/>
          </p:nvSpPr>
          <p:spPr>
            <a:xfrm>
              <a:off x="1147249" y="1724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25"/>
            <p:cNvSpPr/>
            <p:nvPr/>
          </p:nvSpPr>
          <p:spPr>
            <a:xfrm>
              <a:off x="801287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25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6" name="Google Shape;4106;p25"/>
            <p:cNvGrpSpPr/>
            <p:nvPr/>
          </p:nvGrpSpPr>
          <p:grpSpPr>
            <a:xfrm>
              <a:off x="118531" y="2311480"/>
              <a:ext cx="420882" cy="419807"/>
              <a:chOff x="779925" y="724750"/>
              <a:chExt cx="930125" cy="927750"/>
            </a:xfrm>
          </p:grpSpPr>
          <p:sp>
            <p:nvSpPr>
              <p:cNvPr id="4107" name="Google Shape;4107;p25"/>
              <p:cNvSpPr/>
              <p:nvPr/>
            </p:nvSpPr>
            <p:spPr>
              <a:xfrm>
                <a:off x="780675" y="724750"/>
                <a:ext cx="497000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25095" extrusionOk="0">
                    <a:moveTo>
                      <a:pt x="13897" y="0"/>
                    </a:moveTo>
                    <a:cubicBezTo>
                      <a:pt x="13144" y="0"/>
                      <a:pt x="12346" y="445"/>
                      <a:pt x="12128" y="1205"/>
                    </a:cubicBezTo>
                    <a:cubicBezTo>
                      <a:pt x="11885" y="1934"/>
                      <a:pt x="12280" y="2786"/>
                      <a:pt x="11916" y="3485"/>
                    </a:cubicBezTo>
                    <a:cubicBezTo>
                      <a:pt x="11399" y="4670"/>
                      <a:pt x="9302" y="4670"/>
                      <a:pt x="9150" y="5916"/>
                    </a:cubicBezTo>
                    <a:cubicBezTo>
                      <a:pt x="9119" y="6281"/>
                      <a:pt x="9302" y="6707"/>
                      <a:pt x="9150" y="7102"/>
                    </a:cubicBezTo>
                    <a:cubicBezTo>
                      <a:pt x="8998" y="7497"/>
                      <a:pt x="8481" y="7618"/>
                      <a:pt x="8086" y="7862"/>
                    </a:cubicBezTo>
                    <a:cubicBezTo>
                      <a:pt x="7204" y="8348"/>
                      <a:pt x="6870" y="9473"/>
                      <a:pt x="6992" y="10476"/>
                    </a:cubicBezTo>
                    <a:cubicBezTo>
                      <a:pt x="7113" y="11448"/>
                      <a:pt x="7599" y="12360"/>
                      <a:pt x="8086" y="13242"/>
                    </a:cubicBezTo>
                    <a:cubicBezTo>
                      <a:pt x="7763" y="13434"/>
                      <a:pt x="7409" y="13500"/>
                      <a:pt x="7038" y="13500"/>
                    </a:cubicBezTo>
                    <a:cubicBezTo>
                      <a:pt x="6229" y="13500"/>
                      <a:pt x="5337" y="13186"/>
                      <a:pt x="4505" y="13186"/>
                    </a:cubicBezTo>
                    <a:cubicBezTo>
                      <a:pt x="4210" y="13186"/>
                      <a:pt x="3922" y="13226"/>
                      <a:pt x="3648" y="13333"/>
                    </a:cubicBezTo>
                    <a:cubicBezTo>
                      <a:pt x="2463" y="13789"/>
                      <a:pt x="2037" y="15552"/>
                      <a:pt x="2919" y="16524"/>
                    </a:cubicBezTo>
                    <a:cubicBezTo>
                      <a:pt x="1703" y="17436"/>
                      <a:pt x="335" y="18652"/>
                      <a:pt x="608" y="20111"/>
                    </a:cubicBezTo>
                    <a:cubicBezTo>
                      <a:pt x="669" y="20445"/>
                      <a:pt x="821" y="20810"/>
                      <a:pt x="821" y="21175"/>
                    </a:cubicBezTo>
                    <a:cubicBezTo>
                      <a:pt x="821" y="22026"/>
                      <a:pt x="1" y="22664"/>
                      <a:pt x="1" y="23515"/>
                    </a:cubicBezTo>
                    <a:cubicBezTo>
                      <a:pt x="1" y="24214"/>
                      <a:pt x="639" y="24792"/>
                      <a:pt x="1338" y="24944"/>
                    </a:cubicBezTo>
                    <a:cubicBezTo>
                      <a:pt x="1774" y="25048"/>
                      <a:pt x="2849" y="25095"/>
                      <a:pt x="3709" y="25095"/>
                    </a:cubicBezTo>
                    <a:cubicBezTo>
                      <a:pt x="4108" y="25095"/>
                      <a:pt x="4460" y="25085"/>
                      <a:pt x="4681" y="25065"/>
                    </a:cubicBezTo>
                    <a:cubicBezTo>
                      <a:pt x="10639" y="24336"/>
                      <a:pt x="10913" y="24306"/>
                      <a:pt x="14864" y="21448"/>
                    </a:cubicBezTo>
                    <a:cubicBezTo>
                      <a:pt x="15046" y="21327"/>
                      <a:pt x="15229" y="21175"/>
                      <a:pt x="15411" y="21023"/>
                    </a:cubicBezTo>
                    <a:cubicBezTo>
                      <a:pt x="17296" y="19655"/>
                      <a:pt x="17934" y="19108"/>
                      <a:pt x="18542" y="17011"/>
                    </a:cubicBezTo>
                    <a:cubicBezTo>
                      <a:pt x="18663" y="16676"/>
                      <a:pt x="18755" y="16312"/>
                      <a:pt x="18846" y="15977"/>
                    </a:cubicBezTo>
                    <a:cubicBezTo>
                      <a:pt x="19271" y="14488"/>
                      <a:pt x="19484" y="12968"/>
                      <a:pt x="19606" y="11448"/>
                    </a:cubicBezTo>
                    <a:cubicBezTo>
                      <a:pt x="19879" y="7770"/>
                      <a:pt x="19059" y="3758"/>
                      <a:pt x="16384" y="1205"/>
                    </a:cubicBezTo>
                    <a:cubicBezTo>
                      <a:pt x="15776" y="627"/>
                      <a:pt x="15016" y="111"/>
                      <a:pt x="14165" y="20"/>
                    </a:cubicBezTo>
                    <a:cubicBezTo>
                      <a:pt x="14077" y="7"/>
                      <a:pt x="13987" y="0"/>
                      <a:pt x="1389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25"/>
              <p:cNvSpPr/>
              <p:nvPr/>
            </p:nvSpPr>
            <p:spPr>
              <a:xfrm>
                <a:off x="779925" y="724750"/>
                <a:ext cx="496225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25095" extrusionOk="0">
                    <a:moveTo>
                      <a:pt x="13889" y="0"/>
                    </a:moveTo>
                    <a:cubicBezTo>
                      <a:pt x="13119" y="0"/>
                      <a:pt x="12342" y="445"/>
                      <a:pt x="12098" y="1205"/>
                    </a:cubicBezTo>
                    <a:cubicBezTo>
                      <a:pt x="11885" y="1934"/>
                      <a:pt x="12250" y="2786"/>
                      <a:pt x="11915" y="3485"/>
                    </a:cubicBezTo>
                    <a:cubicBezTo>
                      <a:pt x="11399" y="4670"/>
                      <a:pt x="9301" y="4670"/>
                      <a:pt x="9149" y="5916"/>
                    </a:cubicBezTo>
                    <a:cubicBezTo>
                      <a:pt x="9119" y="6281"/>
                      <a:pt x="9301" y="6707"/>
                      <a:pt x="9149" y="7102"/>
                    </a:cubicBezTo>
                    <a:cubicBezTo>
                      <a:pt x="8997" y="7497"/>
                      <a:pt x="8450" y="7618"/>
                      <a:pt x="8085" y="7862"/>
                    </a:cubicBezTo>
                    <a:cubicBezTo>
                      <a:pt x="7204" y="8348"/>
                      <a:pt x="6870" y="9473"/>
                      <a:pt x="6991" y="10476"/>
                    </a:cubicBezTo>
                    <a:cubicBezTo>
                      <a:pt x="7082" y="11448"/>
                      <a:pt x="7599" y="12360"/>
                      <a:pt x="8085" y="13242"/>
                    </a:cubicBezTo>
                    <a:cubicBezTo>
                      <a:pt x="7755" y="13434"/>
                      <a:pt x="7398" y="13500"/>
                      <a:pt x="7025" y="13500"/>
                    </a:cubicBezTo>
                    <a:cubicBezTo>
                      <a:pt x="6213" y="13500"/>
                      <a:pt x="5329" y="13186"/>
                      <a:pt x="4502" y="13186"/>
                    </a:cubicBezTo>
                    <a:cubicBezTo>
                      <a:pt x="4208" y="13186"/>
                      <a:pt x="3921" y="13226"/>
                      <a:pt x="3648" y="13333"/>
                    </a:cubicBezTo>
                    <a:cubicBezTo>
                      <a:pt x="2462" y="13789"/>
                      <a:pt x="2037" y="15552"/>
                      <a:pt x="2918" y="16524"/>
                    </a:cubicBezTo>
                    <a:cubicBezTo>
                      <a:pt x="1702" y="17436"/>
                      <a:pt x="334" y="18652"/>
                      <a:pt x="608" y="20111"/>
                    </a:cubicBezTo>
                    <a:cubicBezTo>
                      <a:pt x="669" y="20476"/>
                      <a:pt x="821" y="20810"/>
                      <a:pt x="821" y="21175"/>
                    </a:cubicBezTo>
                    <a:cubicBezTo>
                      <a:pt x="821" y="22026"/>
                      <a:pt x="0" y="22664"/>
                      <a:pt x="0" y="23515"/>
                    </a:cubicBezTo>
                    <a:cubicBezTo>
                      <a:pt x="0" y="24214"/>
                      <a:pt x="638" y="24792"/>
                      <a:pt x="1307" y="24944"/>
                    </a:cubicBezTo>
                    <a:cubicBezTo>
                      <a:pt x="1764" y="25048"/>
                      <a:pt x="2846" y="25095"/>
                      <a:pt x="3698" y="25095"/>
                    </a:cubicBezTo>
                    <a:cubicBezTo>
                      <a:pt x="4093" y="25095"/>
                      <a:pt x="4439" y="25085"/>
                      <a:pt x="4651" y="25065"/>
                    </a:cubicBezTo>
                    <a:cubicBezTo>
                      <a:pt x="10639" y="24336"/>
                      <a:pt x="10882" y="24306"/>
                      <a:pt x="14833" y="21448"/>
                    </a:cubicBezTo>
                    <a:lnTo>
                      <a:pt x="14833" y="21448"/>
                    </a:lnTo>
                    <a:cubicBezTo>
                      <a:pt x="11702" y="22512"/>
                      <a:pt x="8359" y="23211"/>
                      <a:pt x="4894" y="23606"/>
                    </a:cubicBezTo>
                    <a:cubicBezTo>
                      <a:pt x="4603" y="23638"/>
                      <a:pt x="4309" y="23662"/>
                      <a:pt x="4021" y="23662"/>
                    </a:cubicBezTo>
                    <a:cubicBezTo>
                      <a:pt x="3465" y="23662"/>
                      <a:pt x="2933" y="23572"/>
                      <a:pt x="2493" y="23272"/>
                    </a:cubicBezTo>
                    <a:cubicBezTo>
                      <a:pt x="1733" y="22755"/>
                      <a:pt x="1520" y="21570"/>
                      <a:pt x="2006" y="20780"/>
                    </a:cubicBezTo>
                    <a:cubicBezTo>
                      <a:pt x="2158" y="20506"/>
                      <a:pt x="2401" y="20263"/>
                      <a:pt x="2493" y="19929"/>
                    </a:cubicBezTo>
                    <a:cubicBezTo>
                      <a:pt x="2584" y="19473"/>
                      <a:pt x="2249" y="19017"/>
                      <a:pt x="2341" y="18561"/>
                    </a:cubicBezTo>
                    <a:cubicBezTo>
                      <a:pt x="2523" y="17679"/>
                      <a:pt x="4012" y="17527"/>
                      <a:pt x="4012" y="16676"/>
                    </a:cubicBezTo>
                    <a:cubicBezTo>
                      <a:pt x="4012" y="16312"/>
                      <a:pt x="3739" y="15977"/>
                      <a:pt x="3708" y="15643"/>
                    </a:cubicBezTo>
                    <a:cubicBezTo>
                      <a:pt x="3617" y="14913"/>
                      <a:pt x="4559" y="14488"/>
                      <a:pt x="5319" y="14457"/>
                    </a:cubicBezTo>
                    <a:cubicBezTo>
                      <a:pt x="5426" y="14452"/>
                      <a:pt x="5531" y="14450"/>
                      <a:pt x="5636" y="14450"/>
                    </a:cubicBezTo>
                    <a:cubicBezTo>
                      <a:pt x="6160" y="14450"/>
                      <a:pt x="6667" y="14513"/>
                      <a:pt x="7174" y="14640"/>
                    </a:cubicBezTo>
                    <a:cubicBezTo>
                      <a:pt x="7445" y="14717"/>
                      <a:pt x="7740" y="14807"/>
                      <a:pt x="8006" y="14807"/>
                    </a:cubicBezTo>
                    <a:cubicBezTo>
                      <a:pt x="8157" y="14807"/>
                      <a:pt x="8298" y="14778"/>
                      <a:pt x="8420" y="14701"/>
                    </a:cubicBezTo>
                    <a:cubicBezTo>
                      <a:pt x="8936" y="14336"/>
                      <a:pt x="8815" y="13546"/>
                      <a:pt x="8541" y="12968"/>
                    </a:cubicBezTo>
                    <a:cubicBezTo>
                      <a:pt x="7994" y="11813"/>
                      <a:pt x="7417" y="10354"/>
                      <a:pt x="8146" y="9260"/>
                    </a:cubicBezTo>
                    <a:cubicBezTo>
                      <a:pt x="8724" y="8378"/>
                      <a:pt x="9970" y="8074"/>
                      <a:pt x="10395" y="7132"/>
                    </a:cubicBezTo>
                    <a:cubicBezTo>
                      <a:pt x="10669" y="6555"/>
                      <a:pt x="10547" y="5916"/>
                      <a:pt x="10851" y="5430"/>
                    </a:cubicBezTo>
                    <a:cubicBezTo>
                      <a:pt x="11277" y="4700"/>
                      <a:pt x="12341" y="4518"/>
                      <a:pt x="12706" y="3758"/>
                    </a:cubicBezTo>
                    <a:cubicBezTo>
                      <a:pt x="13070" y="3059"/>
                      <a:pt x="12766" y="2147"/>
                      <a:pt x="13222" y="1539"/>
                    </a:cubicBezTo>
                    <a:cubicBezTo>
                      <a:pt x="13436" y="1240"/>
                      <a:pt x="13816" y="1106"/>
                      <a:pt x="14192" y="1106"/>
                    </a:cubicBezTo>
                    <a:cubicBezTo>
                      <a:pt x="14350" y="1106"/>
                      <a:pt x="14507" y="1130"/>
                      <a:pt x="14651" y="1175"/>
                    </a:cubicBezTo>
                    <a:cubicBezTo>
                      <a:pt x="15137" y="1327"/>
                      <a:pt x="15563" y="1691"/>
                      <a:pt x="15958" y="2086"/>
                    </a:cubicBezTo>
                    <a:cubicBezTo>
                      <a:pt x="17934" y="4153"/>
                      <a:pt x="18876" y="7041"/>
                      <a:pt x="19149" y="9898"/>
                    </a:cubicBezTo>
                    <a:cubicBezTo>
                      <a:pt x="19241" y="11600"/>
                      <a:pt x="19180" y="13333"/>
                      <a:pt x="18997" y="15035"/>
                    </a:cubicBezTo>
                    <a:cubicBezTo>
                      <a:pt x="18937" y="15308"/>
                      <a:pt x="18906" y="15643"/>
                      <a:pt x="18845" y="15977"/>
                    </a:cubicBezTo>
                    <a:cubicBezTo>
                      <a:pt x="19241" y="14488"/>
                      <a:pt x="19484" y="12968"/>
                      <a:pt x="19605" y="11448"/>
                    </a:cubicBezTo>
                    <a:cubicBezTo>
                      <a:pt x="19849" y="7770"/>
                      <a:pt x="19058" y="3758"/>
                      <a:pt x="16353" y="1205"/>
                    </a:cubicBezTo>
                    <a:cubicBezTo>
                      <a:pt x="15745" y="627"/>
                      <a:pt x="14985" y="111"/>
                      <a:pt x="14165" y="20"/>
                    </a:cubicBezTo>
                    <a:cubicBezTo>
                      <a:pt x="14073" y="7"/>
                      <a:pt x="13981" y="0"/>
                      <a:pt x="13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25"/>
              <p:cNvSpPr/>
              <p:nvPr/>
            </p:nvSpPr>
            <p:spPr>
              <a:xfrm>
                <a:off x="1128525" y="761300"/>
                <a:ext cx="138500" cy="4240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16963" extrusionOk="0">
                    <a:moveTo>
                      <a:pt x="154" y="0"/>
                    </a:moveTo>
                    <a:cubicBezTo>
                      <a:pt x="62" y="0"/>
                      <a:pt x="0" y="94"/>
                      <a:pt x="99" y="168"/>
                    </a:cubicBezTo>
                    <a:cubicBezTo>
                      <a:pt x="5540" y="4728"/>
                      <a:pt x="2227" y="10746"/>
                      <a:pt x="2227" y="16643"/>
                    </a:cubicBezTo>
                    <a:cubicBezTo>
                      <a:pt x="2227" y="16856"/>
                      <a:pt x="2371" y="16962"/>
                      <a:pt x="2519" y="16962"/>
                    </a:cubicBezTo>
                    <a:cubicBezTo>
                      <a:pt x="2667" y="16962"/>
                      <a:pt x="2819" y="16856"/>
                      <a:pt x="2835" y="16643"/>
                    </a:cubicBezTo>
                    <a:cubicBezTo>
                      <a:pt x="3442" y="11749"/>
                      <a:pt x="5479" y="3238"/>
                      <a:pt x="221" y="17"/>
                    </a:cubicBezTo>
                    <a:cubicBezTo>
                      <a:pt x="198" y="5"/>
                      <a:pt x="175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25"/>
              <p:cNvSpPr/>
              <p:nvPr/>
            </p:nvSpPr>
            <p:spPr>
              <a:xfrm>
                <a:off x="854375" y="1222400"/>
                <a:ext cx="29897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11959" h="2954" extrusionOk="0">
                    <a:moveTo>
                      <a:pt x="11554" y="1"/>
                    </a:moveTo>
                    <a:cubicBezTo>
                      <a:pt x="11501" y="1"/>
                      <a:pt x="11448" y="17"/>
                      <a:pt x="11399" y="53"/>
                    </a:cubicBezTo>
                    <a:cubicBezTo>
                      <a:pt x="8451" y="2576"/>
                      <a:pt x="3861" y="2606"/>
                      <a:pt x="153" y="2728"/>
                    </a:cubicBezTo>
                    <a:cubicBezTo>
                      <a:pt x="1" y="2728"/>
                      <a:pt x="1" y="2910"/>
                      <a:pt x="122" y="2910"/>
                    </a:cubicBezTo>
                    <a:cubicBezTo>
                      <a:pt x="753" y="2936"/>
                      <a:pt x="1416" y="2954"/>
                      <a:pt x="2096" y="2954"/>
                    </a:cubicBezTo>
                    <a:cubicBezTo>
                      <a:pt x="5450" y="2954"/>
                      <a:pt x="9237" y="2520"/>
                      <a:pt x="11764" y="448"/>
                    </a:cubicBezTo>
                    <a:cubicBezTo>
                      <a:pt x="11959" y="254"/>
                      <a:pt x="11764" y="1"/>
                      <a:pt x="11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25"/>
              <p:cNvSpPr/>
              <p:nvPr/>
            </p:nvSpPr>
            <p:spPr>
              <a:xfrm>
                <a:off x="1001325" y="1070025"/>
                <a:ext cx="17512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5960" extrusionOk="0">
                    <a:moveTo>
                      <a:pt x="163" y="0"/>
                    </a:moveTo>
                    <a:cubicBezTo>
                      <a:pt x="94" y="0"/>
                      <a:pt x="0" y="55"/>
                      <a:pt x="50" y="130"/>
                    </a:cubicBezTo>
                    <a:cubicBezTo>
                      <a:pt x="1539" y="2409"/>
                      <a:pt x="3910" y="4780"/>
                      <a:pt x="6403" y="5935"/>
                    </a:cubicBezTo>
                    <a:cubicBezTo>
                      <a:pt x="6439" y="5952"/>
                      <a:pt x="6476" y="5959"/>
                      <a:pt x="6511" y="5959"/>
                    </a:cubicBezTo>
                    <a:cubicBezTo>
                      <a:pt x="6796" y="5959"/>
                      <a:pt x="7005" y="5459"/>
                      <a:pt x="6707" y="5297"/>
                    </a:cubicBezTo>
                    <a:cubicBezTo>
                      <a:pt x="4123" y="4020"/>
                      <a:pt x="2087" y="2136"/>
                      <a:pt x="202" y="8"/>
                    </a:cubicBezTo>
                    <a:cubicBezTo>
                      <a:pt x="191" y="3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25"/>
              <p:cNvSpPr/>
              <p:nvPr/>
            </p:nvSpPr>
            <p:spPr>
              <a:xfrm>
                <a:off x="1119100" y="852500"/>
                <a:ext cx="93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6255" extrusionOk="0">
                    <a:moveTo>
                      <a:pt x="177" y="0"/>
                    </a:moveTo>
                    <a:cubicBezTo>
                      <a:pt x="83" y="0"/>
                      <a:pt x="0" y="80"/>
                      <a:pt x="20" y="198"/>
                    </a:cubicBezTo>
                    <a:cubicBezTo>
                      <a:pt x="294" y="1262"/>
                      <a:pt x="932" y="2296"/>
                      <a:pt x="1540" y="3147"/>
                    </a:cubicBezTo>
                    <a:cubicBezTo>
                      <a:pt x="2239" y="4150"/>
                      <a:pt x="3333" y="5031"/>
                      <a:pt x="3607" y="6186"/>
                    </a:cubicBezTo>
                    <a:cubicBezTo>
                      <a:pt x="3637" y="6232"/>
                      <a:pt x="3675" y="6255"/>
                      <a:pt x="3705" y="6255"/>
                    </a:cubicBezTo>
                    <a:cubicBezTo>
                      <a:pt x="3736" y="6255"/>
                      <a:pt x="3759" y="6232"/>
                      <a:pt x="3759" y="6186"/>
                    </a:cubicBezTo>
                    <a:cubicBezTo>
                      <a:pt x="3576" y="5183"/>
                      <a:pt x="3029" y="4454"/>
                      <a:pt x="2421" y="3603"/>
                    </a:cubicBezTo>
                    <a:cubicBezTo>
                      <a:pt x="1631" y="2508"/>
                      <a:pt x="1114" y="1232"/>
                      <a:pt x="324" y="77"/>
                    </a:cubicBezTo>
                    <a:cubicBezTo>
                      <a:pt x="281" y="23"/>
                      <a:pt x="227" y="0"/>
                      <a:pt x="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25"/>
              <p:cNvSpPr/>
              <p:nvPr/>
            </p:nvSpPr>
            <p:spPr>
              <a:xfrm>
                <a:off x="1121875" y="942725"/>
                <a:ext cx="7982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5467" extrusionOk="0">
                    <a:moveTo>
                      <a:pt x="154" y="0"/>
                    </a:moveTo>
                    <a:cubicBezTo>
                      <a:pt x="71" y="0"/>
                      <a:pt x="0" y="74"/>
                      <a:pt x="0" y="206"/>
                    </a:cubicBezTo>
                    <a:cubicBezTo>
                      <a:pt x="91" y="1149"/>
                      <a:pt x="699" y="2121"/>
                      <a:pt x="1155" y="2972"/>
                    </a:cubicBezTo>
                    <a:cubicBezTo>
                      <a:pt x="1672" y="3823"/>
                      <a:pt x="2219" y="4675"/>
                      <a:pt x="2888" y="5434"/>
                    </a:cubicBezTo>
                    <a:cubicBezTo>
                      <a:pt x="2910" y="5457"/>
                      <a:pt x="2941" y="5466"/>
                      <a:pt x="2974" y="5466"/>
                    </a:cubicBezTo>
                    <a:cubicBezTo>
                      <a:pt x="3076" y="5466"/>
                      <a:pt x="3192" y="5374"/>
                      <a:pt x="3101" y="5282"/>
                    </a:cubicBezTo>
                    <a:cubicBezTo>
                      <a:pt x="2523" y="4492"/>
                      <a:pt x="2006" y="3641"/>
                      <a:pt x="1550" y="2790"/>
                    </a:cubicBezTo>
                    <a:cubicBezTo>
                      <a:pt x="1094" y="1909"/>
                      <a:pt x="821" y="906"/>
                      <a:pt x="304" y="85"/>
                    </a:cubicBezTo>
                    <a:cubicBezTo>
                      <a:pt x="258" y="27"/>
                      <a:pt x="204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25"/>
              <p:cNvSpPr/>
              <p:nvPr/>
            </p:nvSpPr>
            <p:spPr>
              <a:xfrm>
                <a:off x="1059175" y="1034375"/>
                <a:ext cx="5857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180" extrusionOk="0">
                    <a:moveTo>
                      <a:pt x="1179" y="1"/>
                    </a:moveTo>
                    <a:cubicBezTo>
                      <a:pt x="623" y="1"/>
                      <a:pt x="60" y="343"/>
                      <a:pt x="16" y="1039"/>
                    </a:cubicBezTo>
                    <a:cubicBezTo>
                      <a:pt x="0" y="1799"/>
                      <a:pt x="587" y="2179"/>
                      <a:pt x="1168" y="2179"/>
                    </a:cubicBezTo>
                    <a:cubicBezTo>
                      <a:pt x="1727" y="2179"/>
                      <a:pt x="2281" y="1830"/>
                      <a:pt x="2295" y="1130"/>
                    </a:cubicBezTo>
                    <a:cubicBezTo>
                      <a:pt x="2342" y="381"/>
                      <a:pt x="1765" y="1"/>
                      <a:pt x="1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25"/>
              <p:cNvSpPr/>
              <p:nvPr/>
            </p:nvSpPr>
            <p:spPr>
              <a:xfrm>
                <a:off x="918225" y="1173550"/>
                <a:ext cx="372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1" extrusionOk="0">
                    <a:moveTo>
                      <a:pt x="760" y="1"/>
                    </a:moveTo>
                    <a:cubicBezTo>
                      <a:pt x="335" y="1"/>
                      <a:pt x="0" y="305"/>
                      <a:pt x="0" y="730"/>
                    </a:cubicBezTo>
                    <a:cubicBezTo>
                      <a:pt x="0" y="1095"/>
                      <a:pt x="304" y="1490"/>
                      <a:pt x="730" y="1490"/>
                    </a:cubicBezTo>
                    <a:cubicBezTo>
                      <a:pt x="1125" y="1490"/>
                      <a:pt x="1490" y="1186"/>
                      <a:pt x="1490" y="761"/>
                    </a:cubicBezTo>
                    <a:cubicBezTo>
                      <a:pt x="1490" y="396"/>
                      <a:pt x="1186" y="1"/>
                      <a:pt x="7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25"/>
              <p:cNvSpPr/>
              <p:nvPr/>
            </p:nvSpPr>
            <p:spPr>
              <a:xfrm>
                <a:off x="1000650" y="1161300"/>
                <a:ext cx="33125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244" extrusionOk="0">
                    <a:moveTo>
                      <a:pt x="662" y="0"/>
                    </a:moveTo>
                    <a:cubicBezTo>
                      <a:pt x="348" y="0"/>
                      <a:pt x="31" y="199"/>
                      <a:pt x="16" y="612"/>
                    </a:cubicBezTo>
                    <a:cubicBezTo>
                      <a:pt x="1" y="1030"/>
                      <a:pt x="324" y="1243"/>
                      <a:pt x="650" y="1243"/>
                    </a:cubicBezTo>
                    <a:cubicBezTo>
                      <a:pt x="963" y="1243"/>
                      <a:pt x="1278" y="1046"/>
                      <a:pt x="1293" y="643"/>
                    </a:cubicBezTo>
                    <a:cubicBezTo>
                      <a:pt x="1324" y="221"/>
                      <a:pt x="995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25"/>
              <p:cNvSpPr/>
              <p:nvPr/>
            </p:nvSpPr>
            <p:spPr>
              <a:xfrm>
                <a:off x="1058025" y="968375"/>
                <a:ext cx="182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98" extrusionOk="0">
                    <a:moveTo>
                      <a:pt x="349" y="1"/>
                    </a:moveTo>
                    <a:cubicBezTo>
                      <a:pt x="172" y="1"/>
                      <a:pt x="1" y="115"/>
                      <a:pt x="1" y="335"/>
                    </a:cubicBezTo>
                    <a:cubicBezTo>
                      <a:pt x="1" y="575"/>
                      <a:pt x="203" y="697"/>
                      <a:pt x="394" y="697"/>
                    </a:cubicBezTo>
                    <a:cubicBezTo>
                      <a:pt x="566" y="697"/>
                      <a:pt x="730" y="598"/>
                      <a:pt x="730" y="396"/>
                    </a:cubicBezTo>
                    <a:cubicBezTo>
                      <a:pt x="730" y="130"/>
                      <a:pt x="536" y="1"/>
                      <a:pt x="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8" name="Google Shape;4118;p25"/>
              <p:cNvSpPr/>
              <p:nvPr/>
            </p:nvSpPr>
            <p:spPr>
              <a:xfrm>
                <a:off x="1066750" y="894850"/>
                <a:ext cx="300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43" extrusionOk="0">
                    <a:moveTo>
                      <a:pt x="574" y="0"/>
                    </a:moveTo>
                    <a:cubicBezTo>
                      <a:pt x="290" y="0"/>
                      <a:pt x="17" y="176"/>
                      <a:pt x="17" y="541"/>
                    </a:cubicBezTo>
                    <a:cubicBezTo>
                      <a:pt x="1" y="936"/>
                      <a:pt x="314" y="1142"/>
                      <a:pt x="622" y="1142"/>
                    </a:cubicBezTo>
                    <a:cubicBezTo>
                      <a:pt x="907" y="1142"/>
                      <a:pt x="1188" y="966"/>
                      <a:pt x="1202" y="602"/>
                    </a:cubicBezTo>
                    <a:cubicBezTo>
                      <a:pt x="1202" y="207"/>
                      <a:pt x="882" y="0"/>
                      <a:pt x="5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9" name="Google Shape;4119;p25"/>
              <p:cNvSpPr/>
              <p:nvPr/>
            </p:nvSpPr>
            <p:spPr>
              <a:xfrm>
                <a:off x="1059550" y="1181925"/>
                <a:ext cx="650500" cy="469725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89" extrusionOk="0">
                    <a:moveTo>
                      <a:pt x="14986" y="0"/>
                    </a:moveTo>
                    <a:cubicBezTo>
                      <a:pt x="13466" y="0"/>
                      <a:pt x="11946" y="122"/>
                      <a:pt x="10426" y="426"/>
                    </a:cubicBezTo>
                    <a:lnTo>
                      <a:pt x="9393" y="669"/>
                    </a:lnTo>
                    <a:cubicBezTo>
                      <a:pt x="7205" y="1277"/>
                      <a:pt x="6597" y="1885"/>
                      <a:pt x="5107" y="3617"/>
                    </a:cubicBezTo>
                    <a:cubicBezTo>
                      <a:pt x="4955" y="3800"/>
                      <a:pt x="4803" y="4012"/>
                      <a:pt x="4651" y="4164"/>
                    </a:cubicBezTo>
                    <a:cubicBezTo>
                      <a:pt x="1521" y="7873"/>
                      <a:pt x="1460" y="8146"/>
                      <a:pt x="274" y="14043"/>
                    </a:cubicBezTo>
                    <a:cubicBezTo>
                      <a:pt x="122" y="14712"/>
                      <a:pt x="1" y="16687"/>
                      <a:pt x="122" y="17387"/>
                    </a:cubicBezTo>
                    <a:cubicBezTo>
                      <a:pt x="244" y="18055"/>
                      <a:pt x="761" y="18754"/>
                      <a:pt x="1460" y="18785"/>
                    </a:cubicBezTo>
                    <a:cubicBezTo>
                      <a:pt x="1490" y="18787"/>
                      <a:pt x="1520" y="18788"/>
                      <a:pt x="1551" y="18788"/>
                    </a:cubicBezTo>
                    <a:cubicBezTo>
                      <a:pt x="2319" y="18788"/>
                      <a:pt x="3014" y="18085"/>
                      <a:pt x="3813" y="18085"/>
                    </a:cubicBezTo>
                    <a:cubicBezTo>
                      <a:pt x="3829" y="18085"/>
                      <a:pt x="3845" y="18085"/>
                      <a:pt x="3861" y="18086"/>
                    </a:cubicBezTo>
                    <a:cubicBezTo>
                      <a:pt x="4226" y="18146"/>
                      <a:pt x="4530" y="18329"/>
                      <a:pt x="4925" y="18390"/>
                    </a:cubicBezTo>
                    <a:cubicBezTo>
                      <a:pt x="5109" y="18441"/>
                      <a:pt x="5292" y="18464"/>
                      <a:pt x="5473" y="18464"/>
                    </a:cubicBezTo>
                    <a:cubicBezTo>
                      <a:pt x="6692" y="18464"/>
                      <a:pt x="7816" y="17386"/>
                      <a:pt x="8664" y="16353"/>
                    </a:cubicBezTo>
                    <a:cubicBezTo>
                      <a:pt x="9026" y="16740"/>
                      <a:pt x="9546" y="16922"/>
                      <a:pt x="10073" y="16922"/>
                    </a:cubicBezTo>
                    <a:cubicBezTo>
                      <a:pt x="10828" y="16922"/>
                      <a:pt x="11593" y="16547"/>
                      <a:pt x="11916" y="15867"/>
                    </a:cubicBezTo>
                    <a:cubicBezTo>
                      <a:pt x="12524" y="14499"/>
                      <a:pt x="11490" y="12675"/>
                      <a:pt x="12311" y="11399"/>
                    </a:cubicBezTo>
                    <a:lnTo>
                      <a:pt x="12311" y="11399"/>
                    </a:lnTo>
                    <a:cubicBezTo>
                      <a:pt x="13162" y="11946"/>
                      <a:pt x="14044" y="12523"/>
                      <a:pt x="15016" y="12706"/>
                    </a:cubicBezTo>
                    <a:cubicBezTo>
                      <a:pt x="15213" y="12741"/>
                      <a:pt x="15414" y="12760"/>
                      <a:pt x="15615" y="12760"/>
                    </a:cubicBezTo>
                    <a:cubicBezTo>
                      <a:pt x="16439" y="12760"/>
                      <a:pt x="17257" y="12453"/>
                      <a:pt x="17721" y="11794"/>
                    </a:cubicBezTo>
                    <a:cubicBezTo>
                      <a:pt x="17965" y="11399"/>
                      <a:pt x="18117" y="10912"/>
                      <a:pt x="18542" y="10760"/>
                    </a:cubicBezTo>
                    <a:cubicBezTo>
                      <a:pt x="18622" y="10736"/>
                      <a:pt x="18702" y="10726"/>
                      <a:pt x="18782" y="10726"/>
                    </a:cubicBezTo>
                    <a:cubicBezTo>
                      <a:pt x="19074" y="10726"/>
                      <a:pt x="19365" y="10854"/>
                      <a:pt x="19657" y="10854"/>
                    </a:cubicBezTo>
                    <a:cubicBezTo>
                      <a:pt x="19680" y="10854"/>
                      <a:pt x="19704" y="10853"/>
                      <a:pt x="19728" y="10851"/>
                    </a:cubicBezTo>
                    <a:cubicBezTo>
                      <a:pt x="21004" y="10791"/>
                      <a:pt x="21156" y="8724"/>
                      <a:pt x="22342" y="8268"/>
                    </a:cubicBezTo>
                    <a:cubicBezTo>
                      <a:pt x="22528" y="8198"/>
                      <a:pt x="22720" y="8174"/>
                      <a:pt x="22915" y="8174"/>
                    </a:cubicBezTo>
                    <a:cubicBezTo>
                      <a:pt x="23363" y="8174"/>
                      <a:pt x="23830" y="8302"/>
                      <a:pt x="24283" y="8302"/>
                    </a:cubicBezTo>
                    <a:cubicBezTo>
                      <a:pt x="24407" y="8302"/>
                      <a:pt x="24530" y="8292"/>
                      <a:pt x="24652" y="8268"/>
                    </a:cubicBezTo>
                    <a:cubicBezTo>
                      <a:pt x="25503" y="8055"/>
                      <a:pt x="26019" y="7143"/>
                      <a:pt x="25989" y="6323"/>
                    </a:cubicBezTo>
                    <a:cubicBezTo>
                      <a:pt x="25959" y="5441"/>
                      <a:pt x="25503" y="4681"/>
                      <a:pt x="24956" y="4012"/>
                    </a:cubicBezTo>
                    <a:cubicBezTo>
                      <a:pt x="22615" y="1125"/>
                      <a:pt x="18694" y="61"/>
                      <a:pt x="1498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25"/>
              <p:cNvSpPr/>
              <p:nvPr/>
            </p:nvSpPr>
            <p:spPr>
              <a:xfrm>
                <a:off x="1059550" y="1183450"/>
                <a:ext cx="650500" cy="469050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62" extrusionOk="0">
                    <a:moveTo>
                      <a:pt x="14986" y="0"/>
                    </a:moveTo>
                    <a:cubicBezTo>
                      <a:pt x="13466" y="0"/>
                      <a:pt x="11946" y="91"/>
                      <a:pt x="10426" y="395"/>
                    </a:cubicBezTo>
                    <a:cubicBezTo>
                      <a:pt x="10761" y="365"/>
                      <a:pt x="11095" y="334"/>
                      <a:pt x="11369" y="334"/>
                    </a:cubicBezTo>
                    <a:cubicBezTo>
                      <a:pt x="11840" y="309"/>
                      <a:pt x="12314" y="296"/>
                      <a:pt x="12789" y="296"/>
                    </a:cubicBezTo>
                    <a:cubicBezTo>
                      <a:pt x="14028" y="296"/>
                      <a:pt x="15275" y="388"/>
                      <a:pt x="16506" y="608"/>
                    </a:cubicBezTo>
                    <a:cubicBezTo>
                      <a:pt x="19332" y="1064"/>
                      <a:pt x="22129" y="2219"/>
                      <a:pt x="24044" y="4347"/>
                    </a:cubicBezTo>
                    <a:cubicBezTo>
                      <a:pt x="24439" y="4742"/>
                      <a:pt x="24743" y="5198"/>
                      <a:pt x="24864" y="5714"/>
                    </a:cubicBezTo>
                    <a:cubicBezTo>
                      <a:pt x="24956" y="6262"/>
                      <a:pt x="24804" y="6869"/>
                      <a:pt x="24348" y="7173"/>
                    </a:cubicBezTo>
                    <a:cubicBezTo>
                      <a:pt x="24072" y="7357"/>
                      <a:pt x="23745" y="7388"/>
                      <a:pt x="23408" y="7388"/>
                    </a:cubicBezTo>
                    <a:cubicBezTo>
                      <a:pt x="23241" y="7388"/>
                      <a:pt x="23071" y="7380"/>
                      <a:pt x="22904" y="7380"/>
                    </a:cubicBezTo>
                    <a:cubicBezTo>
                      <a:pt x="22630" y="7380"/>
                      <a:pt x="22364" y="7401"/>
                      <a:pt x="22129" y="7508"/>
                    </a:cubicBezTo>
                    <a:cubicBezTo>
                      <a:pt x="21369" y="7842"/>
                      <a:pt x="21065" y="8876"/>
                      <a:pt x="20335" y="9210"/>
                    </a:cubicBezTo>
                    <a:cubicBezTo>
                      <a:pt x="19788" y="9483"/>
                      <a:pt x="19150" y="9331"/>
                      <a:pt x="18633" y="9514"/>
                    </a:cubicBezTo>
                    <a:cubicBezTo>
                      <a:pt x="17630" y="9879"/>
                      <a:pt x="17205" y="11094"/>
                      <a:pt x="16293" y="11611"/>
                    </a:cubicBezTo>
                    <a:cubicBezTo>
                      <a:pt x="15970" y="11795"/>
                      <a:pt x="15624" y="11870"/>
                      <a:pt x="15268" y="11870"/>
                    </a:cubicBezTo>
                    <a:cubicBezTo>
                      <a:pt x="14385" y="11870"/>
                      <a:pt x="13438" y="11406"/>
                      <a:pt x="12615" y="10973"/>
                    </a:cubicBezTo>
                    <a:cubicBezTo>
                      <a:pt x="12316" y="10797"/>
                      <a:pt x="11916" y="10642"/>
                      <a:pt x="11561" y="10642"/>
                    </a:cubicBezTo>
                    <a:cubicBezTo>
                      <a:pt x="11302" y="10642"/>
                      <a:pt x="11067" y="10724"/>
                      <a:pt x="10913" y="10942"/>
                    </a:cubicBezTo>
                    <a:cubicBezTo>
                      <a:pt x="10639" y="11277"/>
                      <a:pt x="10761" y="11763"/>
                      <a:pt x="10882" y="12189"/>
                    </a:cubicBezTo>
                    <a:cubicBezTo>
                      <a:pt x="10974" y="12797"/>
                      <a:pt x="11034" y="13435"/>
                      <a:pt x="10943" y="14043"/>
                    </a:cubicBezTo>
                    <a:cubicBezTo>
                      <a:pt x="10887" y="14718"/>
                      <a:pt x="10440" y="15549"/>
                      <a:pt x="9820" y="15549"/>
                    </a:cubicBezTo>
                    <a:cubicBezTo>
                      <a:pt x="9770" y="15549"/>
                      <a:pt x="9719" y="15544"/>
                      <a:pt x="9667" y="15532"/>
                    </a:cubicBezTo>
                    <a:cubicBezTo>
                      <a:pt x="9302" y="15441"/>
                      <a:pt x="8998" y="15137"/>
                      <a:pt x="8664" y="15137"/>
                    </a:cubicBezTo>
                    <a:cubicBezTo>
                      <a:pt x="8646" y="15136"/>
                      <a:pt x="8629" y="15135"/>
                      <a:pt x="8611" y="15135"/>
                    </a:cubicBezTo>
                    <a:cubicBezTo>
                      <a:pt x="7772" y="15135"/>
                      <a:pt x="7521" y="16567"/>
                      <a:pt x="6657" y="16657"/>
                    </a:cubicBezTo>
                    <a:cubicBezTo>
                      <a:pt x="6622" y="16662"/>
                      <a:pt x="6587" y="16664"/>
                      <a:pt x="6552" y="16664"/>
                    </a:cubicBezTo>
                    <a:cubicBezTo>
                      <a:pt x="6170" y="16664"/>
                      <a:pt x="5807" y="16407"/>
                      <a:pt x="5425" y="16407"/>
                    </a:cubicBezTo>
                    <a:cubicBezTo>
                      <a:pt x="5390" y="16407"/>
                      <a:pt x="5355" y="16409"/>
                      <a:pt x="5320" y="16414"/>
                    </a:cubicBezTo>
                    <a:cubicBezTo>
                      <a:pt x="4986" y="16444"/>
                      <a:pt x="4712" y="16657"/>
                      <a:pt x="4439" y="16870"/>
                    </a:cubicBezTo>
                    <a:cubicBezTo>
                      <a:pt x="4193" y="17006"/>
                      <a:pt x="3917" y="17069"/>
                      <a:pt x="3639" y="17069"/>
                    </a:cubicBezTo>
                    <a:cubicBezTo>
                      <a:pt x="2986" y="17069"/>
                      <a:pt x="2317" y="16724"/>
                      <a:pt x="1976" y="16170"/>
                    </a:cubicBezTo>
                    <a:cubicBezTo>
                      <a:pt x="1581" y="15441"/>
                      <a:pt x="1673" y="14590"/>
                      <a:pt x="1794" y="13769"/>
                    </a:cubicBezTo>
                    <a:cubicBezTo>
                      <a:pt x="2372" y="10487"/>
                      <a:pt x="3314" y="7204"/>
                      <a:pt x="4651" y="4134"/>
                    </a:cubicBezTo>
                    <a:lnTo>
                      <a:pt x="4651" y="4134"/>
                    </a:lnTo>
                    <a:cubicBezTo>
                      <a:pt x="1521" y="7842"/>
                      <a:pt x="1460" y="8116"/>
                      <a:pt x="274" y="14012"/>
                    </a:cubicBezTo>
                    <a:cubicBezTo>
                      <a:pt x="122" y="14681"/>
                      <a:pt x="1" y="16657"/>
                      <a:pt x="122" y="17356"/>
                    </a:cubicBezTo>
                    <a:cubicBezTo>
                      <a:pt x="244" y="18025"/>
                      <a:pt x="761" y="18724"/>
                      <a:pt x="1460" y="18754"/>
                    </a:cubicBezTo>
                    <a:cubicBezTo>
                      <a:pt x="1503" y="18759"/>
                      <a:pt x="1546" y="18761"/>
                      <a:pt x="1589" y="18761"/>
                    </a:cubicBezTo>
                    <a:cubicBezTo>
                      <a:pt x="2329" y="18761"/>
                      <a:pt x="3002" y="18082"/>
                      <a:pt x="3770" y="18082"/>
                    </a:cubicBezTo>
                    <a:cubicBezTo>
                      <a:pt x="3800" y="18082"/>
                      <a:pt x="3831" y="18083"/>
                      <a:pt x="3861" y="18085"/>
                    </a:cubicBezTo>
                    <a:cubicBezTo>
                      <a:pt x="4226" y="18116"/>
                      <a:pt x="4530" y="18298"/>
                      <a:pt x="4925" y="18389"/>
                    </a:cubicBezTo>
                    <a:cubicBezTo>
                      <a:pt x="5097" y="18433"/>
                      <a:pt x="5269" y="18454"/>
                      <a:pt x="5438" y="18454"/>
                    </a:cubicBezTo>
                    <a:cubicBezTo>
                      <a:pt x="6671" y="18454"/>
                      <a:pt x="7808" y="17365"/>
                      <a:pt x="8664" y="16322"/>
                    </a:cubicBezTo>
                    <a:cubicBezTo>
                      <a:pt x="9029" y="16714"/>
                      <a:pt x="9558" y="16900"/>
                      <a:pt x="10090" y="16900"/>
                    </a:cubicBezTo>
                    <a:cubicBezTo>
                      <a:pt x="10839" y="16900"/>
                      <a:pt x="11596" y="16529"/>
                      <a:pt x="11916" y="15836"/>
                    </a:cubicBezTo>
                    <a:cubicBezTo>
                      <a:pt x="12524" y="14468"/>
                      <a:pt x="11490" y="12645"/>
                      <a:pt x="12311" y="11398"/>
                    </a:cubicBezTo>
                    <a:lnTo>
                      <a:pt x="12311" y="11398"/>
                    </a:lnTo>
                    <a:cubicBezTo>
                      <a:pt x="13162" y="11915"/>
                      <a:pt x="14044" y="12493"/>
                      <a:pt x="15016" y="12675"/>
                    </a:cubicBezTo>
                    <a:cubicBezTo>
                      <a:pt x="15222" y="12712"/>
                      <a:pt x="15433" y="12732"/>
                      <a:pt x="15643" y="12732"/>
                    </a:cubicBezTo>
                    <a:cubicBezTo>
                      <a:pt x="16458" y="12732"/>
                      <a:pt x="17262" y="12440"/>
                      <a:pt x="17721" y="11763"/>
                    </a:cubicBezTo>
                    <a:cubicBezTo>
                      <a:pt x="17965" y="11398"/>
                      <a:pt x="18117" y="10882"/>
                      <a:pt x="18542" y="10730"/>
                    </a:cubicBezTo>
                    <a:cubicBezTo>
                      <a:pt x="18613" y="10713"/>
                      <a:pt x="18683" y="10707"/>
                      <a:pt x="18754" y="10707"/>
                    </a:cubicBezTo>
                    <a:cubicBezTo>
                      <a:pt x="19052" y="10707"/>
                      <a:pt x="19350" y="10824"/>
                      <a:pt x="19647" y="10824"/>
                    </a:cubicBezTo>
                    <a:cubicBezTo>
                      <a:pt x="19674" y="10824"/>
                      <a:pt x="19701" y="10823"/>
                      <a:pt x="19728" y="10821"/>
                    </a:cubicBezTo>
                    <a:cubicBezTo>
                      <a:pt x="21004" y="10790"/>
                      <a:pt x="21156" y="8693"/>
                      <a:pt x="22342" y="8237"/>
                    </a:cubicBezTo>
                    <a:cubicBezTo>
                      <a:pt x="22528" y="8167"/>
                      <a:pt x="22720" y="8143"/>
                      <a:pt x="22915" y="8143"/>
                    </a:cubicBezTo>
                    <a:cubicBezTo>
                      <a:pt x="23363" y="8143"/>
                      <a:pt x="23830" y="8271"/>
                      <a:pt x="24283" y="8271"/>
                    </a:cubicBezTo>
                    <a:cubicBezTo>
                      <a:pt x="24407" y="8271"/>
                      <a:pt x="24530" y="8262"/>
                      <a:pt x="24652" y="8237"/>
                    </a:cubicBezTo>
                    <a:cubicBezTo>
                      <a:pt x="25503" y="8055"/>
                      <a:pt x="26019" y="7143"/>
                      <a:pt x="25989" y="6292"/>
                    </a:cubicBezTo>
                    <a:cubicBezTo>
                      <a:pt x="25959" y="5410"/>
                      <a:pt x="25503" y="4651"/>
                      <a:pt x="24956" y="3982"/>
                    </a:cubicBezTo>
                    <a:cubicBezTo>
                      <a:pt x="22615" y="1094"/>
                      <a:pt x="18694" y="30"/>
                      <a:pt x="14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25"/>
              <p:cNvSpPr/>
              <p:nvPr/>
            </p:nvSpPr>
            <p:spPr>
              <a:xfrm>
                <a:off x="1251050" y="1237450"/>
                <a:ext cx="4217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6871" h="4311" extrusionOk="0">
                    <a:moveTo>
                      <a:pt x="6986" y="0"/>
                    </a:moveTo>
                    <a:cubicBezTo>
                      <a:pt x="4606" y="0"/>
                      <a:pt x="2245" y="253"/>
                      <a:pt x="396" y="332"/>
                    </a:cubicBezTo>
                    <a:cubicBezTo>
                      <a:pt x="31" y="332"/>
                      <a:pt x="0" y="940"/>
                      <a:pt x="396" y="940"/>
                    </a:cubicBezTo>
                    <a:cubicBezTo>
                      <a:pt x="836" y="972"/>
                      <a:pt x="1278" y="986"/>
                      <a:pt x="1721" y="986"/>
                    </a:cubicBezTo>
                    <a:cubicBezTo>
                      <a:pt x="4100" y="986"/>
                      <a:pt x="6512" y="598"/>
                      <a:pt x="8794" y="598"/>
                    </a:cubicBezTo>
                    <a:cubicBezTo>
                      <a:pt x="11756" y="598"/>
                      <a:pt x="14497" y="1251"/>
                      <a:pt x="16657" y="4254"/>
                    </a:cubicBezTo>
                    <a:cubicBezTo>
                      <a:pt x="16678" y="4294"/>
                      <a:pt x="16711" y="4311"/>
                      <a:pt x="16744" y="4311"/>
                    </a:cubicBezTo>
                    <a:cubicBezTo>
                      <a:pt x="16809" y="4311"/>
                      <a:pt x="16870" y="4243"/>
                      <a:pt x="16809" y="4162"/>
                    </a:cubicBezTo>
                    <a:cubicBezTo>
                      <a:pt x="15037" y="714"/>
                      <a:pt x="10984" y="0"/>
                      <a:pt x="6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25"/>
              <p:cNvSpPr/>
              <p:nvPr/>
            </p:nvSpPr>
            <p:spPr>
              <a:xfrm>
                <a:off x="1118825" y="1289750"/>
                <a:ext cx="96775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1577" extrusionOk="0">
                    <a:moveTo>
                      <a:pt x="3492" y="0"/>
                    </a:moveTo>
                    <a:cubicBezTo>
                      <a:pt x="3441" y="0"/>
                      <a:pt x="3389" y="19"/>
                      <a:pt x="3344" y="64"/>
                    </a:cubicBezTo>
                    <a:cubicBezTo>
                      <a:pt x="609" y="2921"/>
                      <a:pt x="153" y="7754"/>
                      <a:pt x="1" y="11463"/>
                    </a:cubicBezTo>
                    <a:cubicBezTo>
                      <a:pt x="1" y="11539"/>
                      <a:pt x="46" y="11577"/>
                      <a:pt x="92" y="11577"/>
                    </a:cubicBezTo>
                    <a:cubicBezTo>
                      <a:pt x="137" y="11577"/>
                      <a:pt x="183" y="11539"/>
                      <a:pt x="183" y="11463"/>
                    </a:cubicBezTo>
                    <a:cubicBezTo>
                      <a:pt x="578" y="7785"/>
                      <a:pt x="943" y="3225"/>
                      <a:pt x="3679" y="459"/>
                    </a:cubicBezTo>
                    <a:cubicBezTo>
                      <a:pt x="3870" y="268"/>
                      <a:pt x="3684" y="0"/>
                      <a:pt x="3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25"/>
              <p:cNvSpPr/>
              <p:nvPr/>
            </p:nvSpPr>
            <p:spPr>
              <a:xfrm>
                <a:off x="1216350" y="1268800"/>
                <a:ext cx="138750" cy="180750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7230" extrusionOk="0">
                    <a:moveTo>
                      <a:pt x="460" y="0"/>
                    </a:moveTo>
                    <a:cubicBezTo>
                      <a:pt x="244" y="0"/>
                      <a:pt x="0" y="203"/>
                      <a:pt x="81" y="446"/>
                    </a:cubicBezTo>
                    <a:cubicBezTo>
                      <a:pt x="993" y="3060"/>
                      <a:pt x="3243" y="5583"/>
                      <a:pt x="5401" y="7225"/>
                    </a:cubicBezTo>
                    <a:cubicBezTo>
                      <a:pt x="5411" y="7228"/>
                      <a:pt x="5420" y="7229"/>
                      <a:pt x="5429" y="7229"/>
                    </a:cubicBezTo>
                    <a:cubicBezTo>
                      <a:pt x="5504" y="7229"/>
                      <a:pt x="5549" y="7127"/>
                      <a:pt x="5522" y="7073"/>
                    </a:cubicBezTo>
                    <a:cubicBezTo>
                      <a:pt x="3547" y="5006"/>
                      <a:pt x="1784" y="2848"/>
                      <a:pt x="720" y="173"/>
                    </a:cubicBezTo>
                    <a:cubicBezTo>
                      <a:pt x="669" y="51"/>
                      <a:pt x="568" y="0"/>
                      <a:pt x="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25"/>
              <p:cNvSpPr/>
              <p:nvPr/>
            </p:nvSpPr>
            <p:spPr>
              <a:xfrm>
                <a:off x="1430525" y="1244775"/>
                <a:ext cx="150100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4123" extrusionOk="0">
                    <a:moveTo>
                      <a:pt x="55" y="1"/>
                    </a:moveTo>
                    <a:cubicBezTo>
                      <a:pt x="16" y="1"/>
                      <a:pt x="1" y="45"/>
                      <a:pt x="25" y="70"/>
                    </a:cubicBezTo>
                    <a:cubicBezTo>
                      <a:pt x="1180" y="465"/>
                      <a:pt x="2001" y="1590"/>
                      <a:pt x="2913" y="2350"/>
                    </a:cubicBezTo>
                    <a:cubicBezTo>
                      <a:pt x="3734" y="3049"/>
                      <a:pt x="4706" y="3778"/>
                      <a:pt x="5770" y="4112"/>
                    </a:cubicBezTo>
                    <a:cubicBezTo>
                      <a:pt x="5790" y="4119"/>
                      <a:pt x="5808" y="4122"/>
                      <a:pt x="5825" y="4122"/>
                    </a:cubicBezTo>
                    <a:cubicBezTo>
                      <a:pt x="5964" y="4122"/>
                      <a:pt x="6003" y="3917"/>
                      <a:pt x="5922" y="3809"/>
                    </a:cubicBezTo>
                    <a:cubicBezTo>
                      <a:pt x="4858" y="2957"/>
                      <a:pt x="3612" y="2350"/>
                      <a:pt x="2578" y="1498"/>
                    </a:cubicBezTo>
                    <a:cubicBezTo>
                      <a:pt x="1819" y="830"/>
                      <a:pt x="1089" y="222"/>
                      <a:pt x="86" y="9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25"/>
              <p:cNvSpPr/>
              <p:nvPr/>
            </p:nvSpPr>
            <p:spPr>
              <a:xfrm>
                <a:off x="1358900" y="1251575"/>
                <a:ext cx="133525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3510" extrusionOk="0">
                    <a:moveTo>
                      <a:pt x="160" y="1"/>
                    </a:moveTo>
                    <a:cubicBezTo>
                      <a:pt x="68" y="1"/>
                      <a:pt x="1" y="130"/>
                      <a:pt x="94" y="223"/>
                    </a:cubicBezTo>
                    <a:cubicBezTo>
                      <a:pt x="793" y="923"/>
                      <a:pt x="1614" y="1561"/>
                      <a:pt x="2434" y="2078"/>
                    </a:cubicBezTo>
                    <a:cubicBezTo>
                      <a:pt x="3225" y="2625"/>
                      <a:pt x="4136" y="3293"/>
                      <a:pt x="5109" y="3506"/>
                    </a:cubicBezTo>
                    <a:cubicBezTo>
                      <a:pt x="5123" y="3508"/>
                      <a:pt x="5136" y="3510"/>
                      <a:pt x="5148" y="3510"/>
                    </a:cubicBezTo>
                    <a:cubicBezTo>
                      <a:pt x="5299" y="3510"/>
                      <a:pt x="5341" y="3345"/>
                      <a:pt x="5200" y="3233"/>
                    </a:cubicBezTo>
                    <a:cubicBezTo>
                      <a:pt x="4440" y="2625"/>
                      <a:pt x="3468" y="2290"/>
                      <a:pt x="2617" y="1774"/>
                    </a:cubicBezTo>
                    <a:cubicBezTo>
                      <a:pt x="1796" y="1257"/>
                      <a:pt x="1006" y="679"/>
                      <a:pt x="246" y="41"/>
                    </a:cubicBezTo>
                    <a:cubicBezTo>
                      <a:pt x="218" y="13"/>
                      <a:pt x="188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25"/>
              <p:cNvSpPr/>
              <p:nvPr/>
            </p:nvSpPr>
            <p:spPr>
              <a:xfrm>
                <a:off x="1339575" y="1336450"/>
                <a:ext cx="578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190" extrusionOk="0">
                    <a:moveTo>
                      <a:pt x="1133" y="0"/>
                    </a:moveTo>
                    <a:cubicBezTo>
                      <a:pt x="579" y="0"/>
                      <a:pt x="31" y="343"/>
                      <a:pt x="16" y="1053"/>
                    </a:cubicBezTo>
                    <a:cubicBezTo>
                      <a:pt x="0" y="1810"/>
                      <a:pt x="580" y="2190"/>
                      <a:pt x="1159" y="2190"/>
                    </a:cubicBezTo>
                    <a:cubicBezTo>
                      <a:pt x="1720" y="2190"/>
                      <a:pt x="2280" y="1832"/>
                      <a:pt x="2295" y="1114"/>
                    </a:cubicBezTo>
                    <a:cubicBezTo>
                      <a:pt x="2311" y="381"/>
                      <a:pt x="1718" y="0"/>
                      <a:pt x="1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25"/>
              <p:cNvSpPr/>
              <p:nvPr/>
            </p:nvSpPr>
            <p:spPr>
              <a:xfrm>
                <a:off x="1209250" y="1487400"/>
                <a:ext cx="365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61" y="0"/>
                    </a:moveTo>
                    <a:cubicBezTo>
                      <a:pt x="365" y="0"/>
                      <a:pt x="1" y="304"/>
                      <a:pt x="1" y="699"/>
                    </a:cubicBezTo>
                    <a:cubicBezTo>
                      <a:pt x="1" y="1095"/>
                      <a:pt x="305" y="1459"/>
                      <a:pt x="700" y="1459"/>
                    </a:cubicBezTo>
                    <a:cubicBezTo>
                      <a:pt x="1125" y="1459"/>
                      <a:pt x="1460" y="1155"/>
                      <a:pt x="1460" y="760"/>
                    </a:cubicBezTo>
                    <a:cubicBezTo>
                      <a:pt x="1460" y="365"/>
                      <a:pt x="1156" y="0"/>
                      <a:pt x="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25"/>
              <p:cNvSpPr/>
              <p:nvPr/>
            </p:nvSpPr>
            <p:spPr>
              <a:xfrm>
                <a:off x="1232425" y="1411025"/>
                <a:ext cx="331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255" extrusionOk="0">
                    <a:moveTo>
                      <a:pt x="671" y="0"/>
                    </a:moveTo>
                    <a:cubicBezTo>
                      <a:pt x="354" y="0"/>
                      <a:pt x="31" y="206"/>
                      <a:pt x="16" y="624"/>
                    </a:cubicBezTo>
                    <a:cubicBezTo>
                      <a:pt x="0" y="1042"/>
                      <a:pt x="324" y="1255"/>
                      <a:pt x="649" y="1255"/>
                    </a:cubicBezTo>
                    <a:cubicBezTo>
                      <a:pt x="963" y="1255"/>
                      <a:pt x="1278" y="1057"/>
                      <a:pt x="1293" y="654"/>
                    </a:cubicBezTo>
                    <a:cubicBezTo>
                      <a:pt x="1324" y="221"/>
                      <a:pt x="1000" y="0"/>
                      <a:pt x="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25"/>
              <p:cNvSpPr/>
              <p:nvPr/>
            </p:nvSpPr>
            <p:spPr>
              <a:xfrm>
                <a:off x="1442550" y="1383375"/>
                <a:ext cx="182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0" extrusionOk="0">
                    <a:moveTo>
                      <a:pt x="340" y="0"/>
                    </a:moveTo>
                    <a:cubicBezTo>
                      <a:pt x="166" y="0"/>
                      <a:pt x="0" y="115"/>
                      <a:pt x="0" y="362"/>
                    </a:cubicBezTo>
                    <a:cubicBezTo>
                      <a:pt x="0" y="597"/>
                      <a:pt x="195" y="719"/>
                      <a:pt x="383" y="719"/>
                    </a:cubicBezTo>
                    <a:cubicBezTo>
                      <a:pt x="559" y="719"/>
                      <a:pt x="730" y="613"/>
                      <a:pt x="730" y="392"/>
                    </a:cubicBezTo>
                    <a:cubicBezTo>
                      <a:pt x="730" y="138"/>
                      <a:pt x="530" y="0"/>
                      <a:pt x="3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25"/>
              <p:cNvSpPr/>
              <p:nvPr/>
            </p:nvSpPr>
            <p:spPr>
              <a:xfrm>
                <a:off x="1505975" y="1367900"/>
                <a:ext cx="3005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141" extrusionOk="0">
                    <a:moveTo>
                      <a:pt x="591" y="0"/>
                    </a:moveTo>
                    <a:cubicBezTo>
                      <a:pt x="301" y="0"/>
                      <a:pt x="16" y="183"/>
                      <a:pt x="16" y="555"/>
                    </a:cubicBezTo>
                    <a:cubicBezTo>
                      <a:pt x="1" y="943"/>
                      <a:pt x="294" y="1141"/>
                      <a:pt x="593" y="1141"/>
                    </a:cubicBezTo>
                    <a:cubicBezTo>
                      <a:pt x="880" y="1141"/>
                      <a:pt x="1172" y="958"/>
                      <a:pt x="1202" y="586"/>
                    </a:cubicBezTo>
                    <a:cubicBezTo>
                      <a:pt x="1202" y="198"/>
                      <a:pt x="894" y="0"/>
                      <a:pt x="5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25"/>
              <p:cNvSpPr/>
              <p:nvPr/>
            </p:nvSpPr>
            <p:spPr>
              <a:xfrm>
                <a:off x="1112750" y="1197850"/>
                <a:ext cx="147450" cy="13000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5200" extrusionOk="0">
                    <a:moveTo>
                      <a:pt x="4701" y="0"/>
                    </a:moveTo>
                    <a:cubicBezTo>
                      <a:pt x="4228" y="0"/>
                      <a:pt x="3821" y="785"/>
                      <a:pt x="3496" y="1035"/>
                    </a:cubicBezTo>
                    <a:cubicBezTo>
                      <a:pt x="2858" y="1521"/>
                      <a:pt x="2128" y="1916"/>
                      <a:pt x="1763" y="2312"/>
                    </a:cubicBezTo>
                    <a:cubicBezTo>
                      <a:pt x="1034" y="2980"/>
                      <a:pt x="973" y="3102"/>
                      <a:pt x="456" y="3892"/>
                    </a:cubicBezTo>
                    <a:cubicBezTo>
                      <a:pt x="152" y="4348"/>
                      <a:pt x="0" y="5078"/>
                      <a:pt x="213" y="5199"/>
                    </a:cubicBezTo>
                    <a:cubicBezTo>
                      <a:pt x="608" y="4834"/>
                      <a:pt x="791" y="4956"/>
                      <a:pt x="1216" y="4682"/>
                    </a:cubicBezTo>
                    <a:cubicBezTo>
                      <a:pt x="1338" y="4622"/>
                      <a:pt x="1885" y="4287"/>
                      <a:pt x="1976" y="4196"/>
                    </a:cubicBezTo>
                    <a:cubicBezTo>
                      <a:pt x="2432" y="3892"/>
                      <a:pt x="2584" y="3771"/>
                      <a:pt x="2979" y="3406"/>
                    </a:cubicBezTo>
                    <a:cubicBezTo>
                      <a:pt x="3253" y="3132"/>
                      <a:pt x="4073" y="2008"/>
                      <a:pt x="4195" y="1856"/>
                    </a:cubicBezTo>
                    <a:cubicBezTo>
                      <a:pt x="4590" y="1278"/>
                      <a:pt x="5897" y="883"/>
                      <a:pt x="5016" y="123"/>
                    </a:cubicBezTo>
                    <a:cubicBezTo>
                      <a:pt x="4908" y="37"/>
                      <a:pt x="4803" y="0"/>
                      <a:pt x="4701" y="0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25"/>
              <p:cNvSpPr/>
              <p:nvPr/>
            </p:nvSpPr>
            <p:spPr>
              <a:xfrm>
                <a:off x="1229775" y="1040075"/>
                <a:ext cx="105125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6720" extrusionOk="0">
                    <a:moveTo>
                      <a:pt x="4090" y="1"/>
                    </a:moveTo>
                    <a:cubicBezTo>
                      <a:pt x="4074" y="1"/>
                      <a:pt x="4057" y="7"/>
                      <a:pt x="4043" y="21"/>
                    </a:cubicBezTo>
                    <a:cubicBezTo>
                      <a:pt x="2067" y="1632"/>
                      <a:pt x="1368" y="4580"/>
                      <a:pt x="0" y="6647"/>
                    </a:cubicBezTo>
                    <a:cubicBezTo>
                      <a:pt x="0" y="6691"/>
                      <a:pt x="17" y="6720"/>
                      <a:pt x="49" y="6720"/>
                    </a:cubicBezTo>
                    <a:cubicBezTo>
                      <a:pt x="61" y="6720"/>
                      <a:pt x="75" y="6716"/>
                      <a:pt x="92" y="6708"/>
                    </a:cubicBezTo>
                    <a:cubicBezTo>
                      <a:pt x="1611" y="4610"/>
                      <a:pt x="2462" y="2148"/>
                      <a:pt x="4134" y="142"/>
                    </a:cubicBezTo>
                    <a:cubicBezTo>
                      <a:pt x="4205" y="72"/>
                      <a:pt x="4148" y="1"/>
                      <a:pt x="4090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25"/>
              <p:cNvSpPr/>
              <p:nvPr/>
            </p:nvSpPr>
            <p:spPr>
              <a:xfrm>
                <a:off x="1233675" y="1101825"/>
                <a:ext cx="17697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7079" h="4487" extrusionOk="0">
                    <a:moveTo>
                      <a:pt x="7029" y="1"/>
                    </a:moveTo>
                    <a:cubicBezTo>
                      <a:pt x="7022" y="1"/>
                      <a:pt x="7018" y="5"/>
                      <a:pt x="7018" y="13"/>
                    </a:cubicBezTo>
                    <a:cubicBezTo>
                      <a:pt x="5164" y="2110"/>
                      <a:pt x="2215" y="2596"/>
                      <a:pt x="27" y="4359"/>
                    </a:cubicBezTo>
                    <a:cubicBezTo>
                      <a:pt x="1" y="4412"/>
                      <a:pt x="88" y="4487"/>
                      <a:pt x="131" y="4487"/>
                    </a:cubicBezTo>
                    <a:cubicBezTo>
                      <a:pt x="138" y="4487"/>
                      <a:pt x="144" y="4485"/>
                      <a:pt x="148" y="4481"/>
                    </a:cubicBezTo>
                    <a:cubicBezTo>
                      <a:pt x="2215" y="2870"/>
                      <a:pt x="5620" y="2384"/>
                      <a:pt x="7079" y="74"/>
                    </a:cubicBezTo>
                    <a:cubicBezTo>
                      <a:pt x="7079" y="29"/>
                      <a:pt x="7046" y="1"/>
                      <a:pt x="7029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34" name="Google Shape;4134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35" name="Google Shape;4135;p25"/>
          <p:cNvSpPr txBox="1">
            <a:spLocks noGrp="1"/>
          </p:cNvSpPr>
          <p:nvPr>
            <p:ph type="title" idx="2"/>
          </p:nvPr>
        </p:nvSpPr>
        <p:spPr>
          <a:xfrm>
            <a:off x="9600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36" name="Google Shape;4136;p25"/>
          <p:cNvSpPr txBox="1">
            <a:spLocks noGrp="1"/>
          </p:cNvSpPr>
          <p:nvPr>
            <p:ph type="subTitle" idx="1"/>
          </p:nvPr>
        </p:nvSpPr>
        <p:spPr>
          <a:xfrm>
            <a:off x="9600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7" name="Google Shape;4137;p25"/>
          <p:cNvSpPr txBox="1">
            <a:spLocks noGrp="1"/>
          </p:cNvSpPr>
          <p:nvPr>
            <p:ph type="title" idx="3"/>
          </p:nvPr>
        </p:nvSpPr>
        <p:spPr>
          <a:xfrm>
            <a:off x="45384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38" name="Google Shape;4138;p25"/>
          <p:cNvSpPr txBox="1">
            <a:spLocks noGrp="1"/>
          </p:cNvSpPr>
          <p:nvPr>
            <p:ph type="subTitle" idx="4"/>
          </p:nvPr>
        </p:nvSpPr>
        <p:spPr>
          <a:xfrm>
            <a:off x="45384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9" name="Google Shape;4139;p25"/>
          <p:cNvSpPr txBox="1">
            <a:spLocks noGrp="1"/>
          </p:cNvSpPr>
          <p:nvPr>
            <p:ph type="title" idx="5"/>
          </p:nvPr>
        </p:nvSpPr>
        <p:spPr>
          <a:xfrm>
            <a:off x="81168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40" name="Google Shape;4140;p25"/>
          <p:cNvSpPr txBox="1">
            <a:spLocks noGrp="1"/>
          </p:cNvSpPr>
          <p:nvPr>
            <p:ph type="subTitle" idx="6"/>
          </p:nvPr>
        </p:nvSpPr>
        <p:spPr>
          <a:xfrm>
            <a:off x="81168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80891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2" name="Google Shape;4142;p26"/>
          <p:cNvGrpSpPr/>
          <p:nvPr/>
        </p:nvGrpSpPr>
        <p:grpSpPr>
          <a:xfrm>
            <a:off x="-305199" y="260067"/>
            <a:ext cx="12849124" cy="7041728"/>
            <a:chOff x="-228900" y="195050"/>
            <a:chExt cx="9636843" cy="5281296"/>
          </a:xfrm>
        </p:grpSpPr>
        <p:sp>
          <p:nvSpPr>
            <p:cNvPr id="4143" name="Google Shape;4143;p26"/>
            <p:cNvSpPr/>
            <p:nvPr/>
          </p:nvSpPr>
          <p:spPr>
            <a:xfrm>
              <a:off x="7137129" y="19505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26"/>
            <p:cNvSpPr/>
            <p:nvPr/>
          </p:nvSpPr>
          <p:spPr>
            <a:xfrm>
              <a:off x="-228900" y="1819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26"/>
            <p:cNvSpPr/>
            <p:nvPr/>
          </p:nvSpPr>
          <p:spPr>
            <a:xfrm>
              <a:off x="8688499" y="38065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2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2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48" name="Google Shape;4148;p26"/>
            <p:cNvGrpSpPr/>
            <p:nvPr/>
          </p:nvGrpSpPr>
          <p:grpSpPr>
            <a:xfrm rot="3518121">
              <a:off x="462781" y="4266442"/>
              <a:ext cx="759750" cy="1164813"/>
              <a:chOff x="2235100" y="548200"/>
              <a:chExt cx="759725" cy="1164775"/>
            </a:xfrm>
          </p:grpSpPr>
          <p:sp>
            <p:nvSpPr>
              <p:cNvPr id="4149" name="Google Shape;4149;p26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26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26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26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26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26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26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26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26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58" name="Google Shape;4158;p26"/>
            <p:cNvGrpSpPr/>
            <p:nvPr/>
          </p:nvGrpSpPr>
          <p:grpSpPr>
            <a:xfrm rot="2347399">
              <a:off x="8619810" y="4199976"/>
              <a:ext cx="522882" cy="1026539"/>
              <a:chOff x="3245000" y="616925"/>
              <a:chExt cx="522875" cy="1026525"/>
            </a:xfrm>
          </p:grpSpPr>
          <p:sp>
            <p:nvSpPr>
              <p:cNvPr id="4159" name="Google Shape;4159;p26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26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26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2" name="Google Shape;4162;p26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3" name="Google Shape;4163;p26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26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5" name="Google Shape;4165;p26"/>
            <p:cNvGrpSpPr/>
            <p:nvPr/>
          </p:nvGrpSpPr>
          <p:grpSpPr>
            <a:xfrm>
              <a:off x="-108800" y="4269275"/>
              <a:ext cx="1024100" cy="1047500"/>
              <a:chOff x="1356975" y="1865675"/>
              <a:chExt cx="1024100" cy="1047500"/>
            </a:xfrm>
          </p:grpSpPr>
          <p:sp>
            <p:nvSpPr>
              <p:cNvPr id="4166" name="Google Shape;4166;p26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26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26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26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26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26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26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26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26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26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26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26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26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26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26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26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26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26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26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26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26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26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26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26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26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26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26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26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4" name="Google Shape;4194;p26"/>
            <p:cNvGrpSpPr/>
            <p:nvPr/>
          </p:nvGrpSpPr>
          <p:grpSpPr>
            <a:xfrm>
              <a:off x="8063250" y="4470825"/>
              <a:ext cx="983225" cy="756050"/>
              <a:chOff x="1378650" y="3186550"/>
              <a:chExt cx="983225" cy="756050"/>
            </a:xfrm>
          </p:grpSpPr>
          <p:sp>
            <p:nvSpPr>
              <p:cNvPr id="4195" name="Google Shape;4195;p26"/>
              <p:cNvSpPr/>
              <p:nvPr/>
            </p:nvSpPr>
            <p:spPr>
              <a:xfrm>
                <a:off x="1485400" y="3486850"/>
                <a:ext cx="876475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18230" extrusionOk="0">
                    <a:moveTo>
                      <a:pt x="30626" y="1"/>
                    </a:moveTo>
                    <a:cubicBezTo>
                      <a:pt x="30467" y="1"/>
                      <a:pt x="30309" y="4"/>
                      <a:pt x="30155" y="11"/>
                    </a:cubicBezTo>
                    <a:cubicBezTo>
                      <a:pt x="23384" y="244"/>
                      <a:pt x="15745" y="845"/>
                      <a:pt x="9140" y="6349"/>
                    </a:cubicBezTo>
                    <a:cubicBezTo>
                      <a:pt x="7239" y="7916"/>
                      <a:pt x="4871" y="8750"/>
                      <a:pt x="3036" y="10318"/>
                    </a:cubicBezTo>
                    <a:cubicBezTo>
                      <a:pt x="1201" y="11919"/>
                      <a:pt x="0" y="14755"/>
                      <a:pt x="1368" y="16723"/>
                    </a:cubicBezTo>
                    <a:cubicBezTo>
                      <a:pt x="2111" y="17781"/>
                      <a:pt x="3360" y="18229"/>
                      <a:pt x="4666" y="18229"/>
                    </a:cubicBezTo>
                    <a:cubicBezTo>
                      <a:pt x="5707" y="18229"/>
                      <a:pt x="6785" y="17945"/>
                      <a:pt x="7673" y="17457"/>
                    </a:cubicBezTo>
                    <a:cubicBezTo>
                      <a:pt x="9707" y="16322"/>
                      <a:pt x="11208" y="14488"/>
                      <a:pt x="13076" y="13120"/>
                    </a:cubicBezTo>
                    <a:cubicBezTo>
                      <a:pt x="13684" y="15949"/>
                      <a:pt x="16576" y="18002"/>
                      <a:pt x="19443" y="18002"/>
                    </a:cubicBezTo>
                    <a:cubicBezTo>
                      <a:pt x="20194" y="18002"/>
                      <a:pt x="20943" y="17861"/>
                      <a:pt x="21649" y="17557"/>
                    </a:cubicBezTo>
                    <a:cubicBezTo>
                      <a:pt x="25018" y="16156"/>
                      <a:pt x="26419" y="11386"/>
                      <a:pt x="24385" y="8317"/>
                    </a:cubicBezTo>
                    <a:lnTo>
                      <a:pt x="24385" y="8317"/>
                    </a:lnTo>
                    <a:cubicBezTo>
                      <a:pt x="24949" y="8420"/>
                      <a:pt x="25522" y="8470"/>
                      <a:pt x="26096" y="8470"/>
                    </a:cubicBezTo>
                    <a:cubicBezTo>
                      <a:pt x="28675" y="8470"/>
                      <a:pt x="31262" y="7455"/>
                      <a:pt x="33091" y="5681"/>
                    </a:cubicBezTo>
                    <a:cubicBezTo>
                      <a:pt x="34192" y="4647"/>
                      <a:pt x="35059" y="3046"/>
                      <a:pt x="34425" y="1679"/>
                    </a:cubicBezTo>
                    <a:cubicBezTo>
                      <a:pt x="33792" y="322"/>
                      <a:pt x="32123" y="1"/>
                      <a:pt x="306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26"/>
              <p:cNvSpPr/>
              <p:nvPr/>
            </p:nvSpPr>
            <p:spPr>
              <a:xfrm>
                <a:off x="1378650" y="3186550"/>
                <a:ext cx="883150" cy="681475"/>
              </a:xfrm>
              <a:custGeom>
                <a:avLst/>
                <a:gdLst/>
                <a:ahLst/>
                <a:cxnLst/>
                <a:rect l="l" t="t" r="r" b="b"/>
                <a:pathLst>
                  <a:path w="35326" h="27259" extrusionOk="0">
                    <a:moveTo>
                      <a:pt x="24409" y="1"/>
                    </a:moveTo>
                    <a:cubicBezTo>
                      <a:pt x="23127" y="1"/>
                      <a:pt x="21699" y="127"/>
                      <a:pt x="20115" y="314"/>
                    </a:cubicBezTo>
                    <a:cubicBezTo>
                      <a:pt x="14144" y="1082"/>
                      <a:pt x="8373" y="3683"/>
                      <a:pt x="3970" y="7786"/>
                    </a:cubicBezTo>
                    <a:cubicBezTo>
                      <a:pt x="2202" y="9387"/>
                      <a:pt x="601" y="11356"/>
                      <a:pt x="301" y="13691"/>
                    </a:cubicBezTo>
                    <a:cubicBezTo>
                      <a:pt x="1" y="16059"/>
                      <a:pt x="1535" y="18761"/>
                      <a:pt x="3937" y="18961"/>
                    </a:cubicBezTo>
                    <a:cubicBezTo>
                      <a:pt x="2603" y="19195"/>
                      <a:pt x="2002" y="20996"/>
                      <a:pt x="2503" y="22263"/>
                    </a:cubicBezTo>
                    <a:cubicBezTo>
                      <a:pt x="3003" y="23498"/>
                      <a:pt x="4270" y="24332"/>
                      <a:pt x="5471" y="24965"/>
                    </a:cubicBezTo>
                    <a:cubicBezTo>
                      <a:pt x="8466" y="26482"/>
                      <a:pt x="11819" y="27259"/>
                      <a:pt x="15172" y="27259"/>
                    </a:cubicBezTo>
                    <a:cubicBezTo>
                      <a:pt x="17423" y="27259"/>
                      <a:pt x="19673" y="26909"/>
                      <a:pt x="21816" y="26200"/>
                    </a:cubicBezTo>
                    <a:cubicBezTo>
                      <a:pt x="27153" y="24465"/>
                      <a:pt x="31690" y="20495"/>
                      <a:pt x="34192" y="15492"/>
                    </a:cubicBezTo>
                    <a:cubicBezTo>
                      <a:pt x="34826" y="14291"/>
                      <a:pt x="35326" y="12857"/>
                      <a:pt x="34959" y="11522"/>
                    </a:cubicBezTo>
                    <a:cubicBezTo>
                      <a:pt x="34695" y="10465"/>
                      <a:pt x="33635" y="9596"/>
                      <a:pt x="32608" y="9596"/>
                    </a:cubicBezTo>
                    <a:cubicBezTo>
                      <a:pt x="32340" y="9596"/>
                      <a:pt x="32073" y="9656"/>
                      <a:pt x="31823" y="9788"/>
                    </a:cubicBezTo>
                    <a:cubicBezTo>
                      <a:pt x="32924" y="7086"/>
                      <a:pt x="32190" y="3683"/>
                      <a:pt x="30089" y="1682"/>
                    </a:cubicBezTo>
                    <a:cubicBezTo>
                      <a:pt x="28640" y="428"/>
                      <a:pt x="26771" y="1"/>
                      <a:pt x="24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26"/>
              <p:cNvSpPr/>
              <p:nvPr/>
            </p:nvSpPr>
            <p:spPr>
              <a:xfrm>
                <a:off x="1604650" y="3299725"/>
                <a:ext cx="41950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9048" extrusionOk="0">
                    <a:moveTo>
                      <a:pt x="12594" y="0"/>
                    </a:moveTo>
                    <a:cubicBezTo>
                      <a:pt x="8673" y="0"/>
                      <a:pt x="4750" y="1571"/>
                      <a:pt x="1935" y="4327"/>
                    </a:cubicBezTo>
                    <a:cubicBezTo>
                      <a:pt x="935" y="5327"/>
                      <a:pt x="1" y="6895"/>
                      <a:pt x="768" y="8096"/>
                    </a:cubicBezTo>
                    <a:cubicBezTo>
                      <a:pt x="1237" y="8834"/>
                      <a:pt x="2127" y="9047"/>
                      <a:pt x="3055" y="9047"/>
                    </a:cubicBezTo>
                    <a:cubicBezTo>
                      <a:pt x="3510" y="9047"/>
                      <a:pt x="3975" y="8996"/>
                      <a:pt x="4404" y="8930"/>
                    </a:cubicBezTo>
                    <a:cubicBezTo>
                      <a:pt x="8206" y="8296"/>
                      <a:pt x="12109" y="7362"/>
                      <a:pt x="15078" y="4927"/>
                    </a:cubicBezTo>
                    <a:cubicBezTo>
                      <a:pt x="15912" y="4260"/>
                      <a:pt x="16712" y="3326"/>
                      <a:pt x="16746" y="2259"/>
                    </a:cubicBezTo>
                    <a:cubicBezTo>
                      <a:pt x="16779" y="1158"/>
                      <a:pt x="15612" y="257"/>
                      <a:pt x="14211" y="90"/>
                    </a:cubicBezTo>
                    <a:cubicBezTo>
                      <a:pt x="13674" y="30"/>
                      <a:pt x="13134" y="0"/>
                      <a:pt x="12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26"/>
              <p:cNvSpPr/>
              <p:nvPr/>
            </p:nvSpPr>
            <p:spPr>
              <a:xfrm>
                <a:off x="1602975" y="3298050"/>
                <a:ext cx="42200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880" h="9098" extrusionOk="0">
                    <a:moveTo>
                      <a:pt x="12677" y="124"/>
                    </a:moveTo>
                    <a:cubicBezTo>
                      <a:pt x="13210" y="124"/>
                      <a:pt x="13711" y="124"/>
                      <a:pt x="14311" y="191"/>
                    </a:cubicBezTo>
                    <a:cubicBezTo>
                      <a:pt x="15679" y="358"/>
                      <a:pt x="16846" y="1325"/>
                      <a:pt x="16813" y="2326"/>
                    </a:cubicBezTo>
                    <a:cubicBezTo>
                      <a:pt x="16813" y="3193"/>
                      <a:pt x="16246" y="4060"/>
                      <a:pt x="15178" y="4927"/>
                    </a:cubicBezTo>
                    <a:cubicBezTo>
                      <a:pt x="12176" y="7396"/>
                      <a:pt x="8307" y="8330"/>
                      <a:pt x="4504" y="8964"/>
                    </a:cubicBezTo>
                    <a:cubicBezTo>
                      <a:pt x="4022" y="9033"/>
                      <a:pt x="3587" y="9068"/>
                      <a:pt x="3198" y="9068"/>
                    </a:cubicBezTo>
                    <a:cubicBezTo>
                      <a:pt x="2076" y="9068"/>
                      <a:pt x="1331" y="8773"/>
                      <a:pt x="935" y="8130"/>
                    </a:cubicBezTo>
                    <a:cubicBezTo>
                      <a:pt x="201" y="6962"/>
                      <a:pt x="1102" y="5361"/>
                      <a:pt x="2102" y="4394"/>
                    </a:cubicBezTo>
                    <a:cubicBezTo>
                      <a:pt x="4871" y="1658"/>
                      <a:pt x="8774" y="124"/>
                      <a:pt x="12677" y="124"/>
                    </a:cubicBezTo>
                    <a:close/>
                    <a:moveTo>
                      <a:pt x="12643" y="0"/>
                    </a:moveTo>
                    <a:cubicBezTo>
                      <a:pt x="8682" y="0"/>
                      <a:pt x="4784" y="1575"/>
                      <a:pt x="1969" y="4360"/>
                    </a:cubicBezTo>
                    <a:cubicBezTo>
                      <a:pt x="935" y="5361"/>
                      <a:pt x="1" y="6962"/>
                      <a:pt x="801" y="8163"/>
                    </a:cubicBezTo>
                    <a:cubicBezTo>
                      <a:pt x="1268" y="8764"/>
                      <a:pt x="2002" y="9097"/>
                      <a:pt x="3136" y="9097"/>
                    </a:cubicBezTo>
                    <a:cubicBezTo>
                      <a:pt x="3537" y="9097"/>
                      <a:pt x="4004" y="9064"/>
                      <a:pt x="4471" y="9030"/>
                    </a:cubicBezTo>
                    <a:cubicBezTo>
                      <a:pt x="8273" y="8397"/>
                      <a:pt x="12176" y="7496"/>
                      <a:pt x="15178" y="5028"/>
                    </a:cubicBezTo>
                    <a:cubicBezTo>
                      <a:pt x="16246" y="4094"/>
                      <a:pt x="16846" y="3226"/>
                      <a:pt x="16846" y="2326"/>
                    </a:cubicBezTo>
                    <a:cubicBezTo>
                      <a:pt x="16880" y="1225"/>
                      <a:pt x="15712" y="257"/>
                      <a:pt x="14278" y="91"/>
                    </a:cubicBezTo>
                    <a:cubicBezTo>
                      <a:pt x="13733" y="30"/>
                      <a:pt x="13187" y="0"/>
                      <a:pt x="12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26"/>
              <p:cNvSpPr/>
              <p:nvPr/>
            </p:nvSpPr>
            <p:spPr>
              <a:xfrm>
                <a:off x="1506250" y="3432900"/>
                <a:ext cx="572925" cy="245700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9828" extrusionOk="0">
                    <a:moveTo>
                      <a:pt x="22917" y="0"/>
                    </a:moveTo>
                    <a:cubicBezTo>
                      <a:pt x="18980" y="4310"/>
                      <a:pt x="13163" y="6838"/>
                      <a:pt x="7320" y="6838"/>
                    </a:cubicBezTo>
                    <a:cubicBezTo>
                      <a:pt x="6379" y="6838"/>
                      <a:pt x="5438" y="6773"/>
                      <a:pt x="4504" y="6639"/>
                    </a:cubicBezTo>
                    <a:cubicBezTo>
                      <a:pt x="3736" y="6505"/>
                      <a:pt x="3003" y="6372"/>
                      <a:pt x="2369" y="5971"/>
                    </a:cubicBezTo>
                    <a:cubicBezTo>
                      <a:pt x="1735" y="5538"/>
                      <a:pt x="1268" y="4804"/>
                      <a:pt x="1401" y="4037"/>
                    </a:cubicBezTo>
                    <a:lnTo>
                      <a:pt x="1401" y="4037"/>
                    </a:lnTo>
                    <a:cubicBezTo>
                      <a:pt x="0" y="4604"/>
                      <a:pt x="0" y="6939"/>
                      <a:pt x="934" y="8040"/>
                    </a:cubicBezTo>
                    <a:cubicBezTo>
                      <a:pt x="1902" y="9174"/>
                      <a:pt x="3503" y="9574"/>
                      <a:pt x="5004" y="9707"/>
                    </a:cubicBezTo>
                    <a:cubicBezTo>
                      <a:pt x="5735" y="9787"/>
                      <a:pt x="6469" y="9827"/>
                      <a:pt x="7202" y="9827"/>
                    </a:cubicBezTo>
                    <a:cubicBezTo>
                      <a:pt x="10145" y="9827"/>
                      <a:pt x="13068" y="9181"/>
                      <a:pt x="15712" y="7873"/>
                    </a:cubicBezTo>
                    <a:cubicBezTo>
                      <a:pt x="19014" y="6272"/>
                      <a:pt x="21482" y="3403"/>
                      <a:pt x="22917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26"/>
              <p:cNvSpPr/>
              <p:nvPr/>
            </p:nvSpPr>
            <p:spPr>
              <a:xfrm>
                <a:off x="1523750" y="3328500"/>
                <a:ext cx="181825" cy="168625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745" extrusionOk="0">
                    <a:moveTo>
                      <a:pt x="6188" y="0"/>
                    </a:moveTo>
                    <a:cubicBezTo>
                      <a:pt x="4640" y="0"/>
                      <a:pt x="2894" y="583"/>
                      <a:pt x="1902" y="1575"/>
                    </a:cubicBezTo>
                    <a:cubicBezTo>
                      <a:pt x="635" y="2775"/>
                      <a:pt x="1" y="5010"/>
                      <a:pt x="368" y="6745"/>
                    </a:cubicBezTo>
                    <a:cubicBezTo>
                      <a:pt x="1135" y="3443"/>
                      <a:pt x="3937" y="741"/>
                      <a:pt x="7273" y="107"/>
                    </a:cubicBezTo>
                    <a:cubicBezTo>
                      <a:pt x="6932" y="35"/>
                      <a:pt x="6566" y="0"/>
                      <a:pt x="6188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26"/>
              <p:cNvSpPr/>
              <p:nvPr/>
            </p:nvSpPr>
            <p:spPr>
              <a:xfrm>
                <a:off x="1848150" y="3218975"/>
                <a:ext cx="2602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0409" h="5889" extrusionOk="0">
                    <a:moveTo>
                      <a:pt x="5503" y="0"/>
                    </a:moveTo>
                    <a:cubicBezTo>
                      <a:pt x="5224" y="0"/>
                      <a:pt x="4946" y="18"/>
                      <a:pt x="4671" y="51"/>
                    </a:cubicBezTo>
                    <a:cubicBezTo>
                      <a:pt x="3003" y="285"/>
                      <a:pt x="1435" y="1219"/>
                      <a:pt x="1" y="1986"/>
                    </a:cubicBezTo>
                    <a:cubicBezTo>
                      <a:pt x="1302" y="1686"/>
                      <a:pt x="2536" y="1386"/>
                      <a:pt x="3870" y="1386"/>
                    </a:cubicBezTo>
                    <a:cubicBezTo>
                      <a:pt x="5171" y="1386"/>
                      <a:pt x="6539" y="1686"/>
                      <a:pt x="7573" y="2486"/>
                    </a:cubicBezTo>
                    <a:cubicBezTo>
                      <a:pt x="8640" y="3287"/>
                      <a:pt x="9307" y="4621"/>
                      <a:pt x="9074" y="5889"/>
                    </a:cubicBezTo>
                    <a:cubicBezTo>
                      <a:pt x="10408" y="4888"/>
                      <a:pt x="10241" y="2687"/>
                      <a:pt x="9174" y="1486"/>
                    </a:cubicBezTo>
                    <a:cubicBezTo>
                      <a:pt x="8258" y="431"/>
                      <a:pt x="6881" y="0"/>
                      <a:pt x="5503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26"/>
              <p:cNvSpPr/>
              <p:nvPr/>
            </p:nvSpPr>
            <p:spPr>
              <a:xfrm>
                <a:off x="1732250" y="3491275"/>
                <a:ext cx="403650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1109" extrusionOk="0">
                    <a:moveTo>
                      <a:pt x="16145" y="0"/>
                    </a:moveTo>
                    <a:lnTo>
                      <a:pt x="16145" y="0"/>
                    </a:lnTo>
                    <a:cubicBezTo>
                      <a:pt x="14844" y="3169"/>
                      <a:pt x="12609" y="5905"/>
                      <a:pt x="9707" y="7739"/>
                    </a:cubicBezTo>
                    <a:cubicBezTo>
                      <a:pt x="7095" y="9349"/>
                      <a:pt x="3984" y="10268"/>
                      <a:pt x="905" y="10268"/>
                    </a:cubicBezTo>
                    <a:cubicBezTo>
                      <a:pt x="603" y="10268"/>
                      <a:pt x="301" y="10259"/>
                      <a:pt x="0" y="10241"/>
                    </a:cubicBezTo>
                    <a:lnTo>
                      <a:pt x="0" y="10241"/>
                    </a:lnTo>
                    <a:cubicBezTo>
                      <a:pt x="1514" y="10812"/>
                      <a:pt x="3138" y="11109"/>
                      <a:pt x="4759" y="11109"/>
                    </a:cubicBezTo>
                    <a:cubicBezTo>
                      <a:pt x="6925" y="11109"/>
                      <a:pt x="9086" y="10580"/>
                      <a:pt x="10975" y="9474"/>
                    </a:cubicBezTo>
                    <a:cubicBezTo>
                      <a:pt x="14210" y="7573"/>
                      <a:pt x="15545" y="3770"/>
                      <a:pt x="16145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3" name="Google Shape;4203;p26"/>
            <p:cNvGrpSpPr/>
            <p:nvPr/>
          </p:nvGrpSpPr>
          <p:grpSpPr>
            <a:xfrm>
              <a:off x="7825225" y="4150100"/>
              <a:ext cx="555650" cy="488825"/>
              <a:chOff x="4897100" y="6562875"/>
              <a:chExt cx="555650" cy="488825"/>
            </a:xfrm>
          </p:grpSpPr>
          <p:sp>
            <p:nvSpPr>
              <p:cNvPr id="4204" name="Google Shape;4204;p26"/>
              <p:cNvSpPr/>
              <p:nvPr/>
            </p:nvSpPr>
            <p:spPr>
              <a:xfrm>
                <a:off x="5192425" y="6671725"/>
                <a:ext cx="182050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6098" extrusionOk="0">
                    <a:moveTo>
                      <a:pt x="2294" y="1"/>
                    </a:moveTo>
                    <a:cubicBezTo>
                      <a:pt x="834" y="1"/>
                      <a:pt x="20" y="1102"/>
                      <a:pt x="1" y="2270"/>
                    </a:cubicBezTo>
                    <a:cubicBezTo>
                      <a:pt x="1" y="3903"/>
                      <a:pt x="1419" y="6098"/>
                      <a:pt x="1419" y="6098"/>
                    </a:cubicBezTo>
                    <a:lnTo>
                      <a:pt x="3828" y="5884"/>
                    </a:lnTo>
                    <a:cubicBezTo>
                      <a:pt x="3828" y="5884"/>
                      <a:pt x="7281" y="2243"/>
                      <a:pt x="4471" y="664"/>
                    </a:cubicBezTo>
                    <a:cubicBezTo>
                      <a:pt x="3638" y="196"/>
                      <a:pt x="2909" y="1"/>
                      <a:pt x="2294" y="1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26"/>
              <p:cNvSpPr/>
              <p:nvPr/>
            </p:nvSpPr>
            <p:spPr>
              <a:xfrm>
                <a:off x="5276750" y="6696475"/>
                <a:ext cx="17600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6152" extrusionOk="0">
                    <a:moveTo>
                      <a:pt x="2767" y="0"/>
                    </a:moveTo>
                    <a:cubicBezTo>
                      <a:pt x="2000" y="0"/>
                      <a:pt x="1313" y="417"/>
                      <a:pt x="910" y="1039"/>
                    </a:cubicBezTo>
                    <a:cubicBezTo>
                      <a:pt x="0" y="2404"/>
                      <a:pt x="0" y="5054"/>
                      <a:pt x="0" y="5054"/>
                    </a:cubicBezTo>
                    <a:lnTo>
                      <a:pt x="2142" y="6152"/>
                    </a:lnTo>
                    <a:cubicBezTo>
                      <a:pt x="2142" y="6152"/>
                      <a:pt x="7040" y="5001"/>
                      <a:pt x="5514" y="2137"/>
                    </a:cubicBezTo>
                    <a:cubicBezTo>
                      <a:pt x="4713" y="593"/>
                      <a:pt x="3683" y="0"/>
                      <a:pt x="276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6" name="Google Shape;4206;p26"/>
              <p:cNvSpPr/>
              <p:nvPr/>
            </p:nvSpPr>
            <p:spPr>
              <a:xfrm>
                <a:off x="5054625" y="6775925"/>
                <a:ext cx="371850" cy="275775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11031" extrusionOk="0">
                    <a:moveTo>
                      <a:pt x="5540" y="0"/>
                    </a:moveTo>
                    <a:cubicBezTo>
                      <a:pt x="2653" y="0"/>
                      <a:pt x="1" y="4222"/>
                      <a:pt x="5914" y="8808"/>
                    </a:cubicBezTo>
                    <a:cubicBezTo>
                      <a:pt x="7982" y="10416"/>
                      <a:pt x="9634" y="11031"/>
                      <a:pt x="10921" y="11031"/>
                    </a:cubicBezTo>
                    <a:cubicBezTo>
                      <a:pt x="13833" y="11031"/>
                      <a:pt x="14873" y="7883"/>
                      <a:pt x="14613" y="5971"/>
                    </a:cubicBezTo>
                    <a:cubicBezTo>
                      <a:pt x="14105" y="2251"/>
                      <a:pt x="6824" y="297"/>
                      <a:pt x="6824" y="297"/>
                    </a:cubicBezTo>
                    <a:cubicBezTo>
                      <a:pt x="6410" y="95"/>
                      <a:pt x="5972" y="0"/>
                      <a:pt x="5540" y="0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7" name="Google Shape;4207;p26"/>
              <p:cNvSpPr/>
              <p:nvPr/>
            </p:nvSpPr>
            <p:spPr>
              <a:xfrm>
                <a:off x="5142250" y="6790025"/>
                <a:ext cx="20410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9021" extrusionOk="0">
                    <a:moveTo>
                      <a:pt x="8058" y="2883"/>
                    </a:moveTo>
                    <a:cubicBezTo>
                      <a:pt x="8058" y="2886"/>
                      <a:pt x="8057" y="2889"/>
                      <a:pt x="8057" y="2891"/>
                    </a:cubicBezTo>
                    <a:cubicBezTo>
                      <a:pt x="8058" y="2888"/>
                      <a:pt x="8058" y="2885"/>
                      <a:pt x="8058" y="2883"/>
                    </a:cubicBezTo>
                    <a:close/>
                    <a:moveTo>
                      <a:pt x="4256" y="1"/>
                    </a:moveTo>
                    <a:cubicBezTo>
                      <a:pt x="3373" y="2142"/>
                      <a:pt x="1580" y="4123"/>
                      <a:pt x="0" y="5755"/>
                    </a:cubicBezTo>
                    <a:cubicBezTo>
                      <a:pt x="562" y="6558"/>
                      <a:pt x="1365" y="7415"/>
                      <a:pt x="2436" y="8244"/>
                    </a:cubicBezTo>
                    <a:cubicBezTo>
                      <a:pt x="2784" y="8539"/>
                      <a:pt x="3132" y="8780"/>
                      <a:pt x="3480" y="9021"/>
                    </a:cubicBezTo>
                    <a:cubicBezTo>
                      <a:pt x="4443" y="8137"/>
                      <a:pt x="5354" y="7227"/>
                      <a:pt x="6156" y="6237"/>
                    </a:cubicBezTo>
                    <a:cubicBezTo>
                      <a:pt x="6745" y="5461"/>
                      <a:pt x="7388" y="4604"/>
                      <a:pt x="7789" y="3694"/>
                    </a:cubicBezTo>
                    <a:cubicBezTo>
                      <a:pt x="7789" y="3644"/>
                      <a:pt x="8044" y="2877"/>
                      <a:pt x="8058" y="2877"/>
                    </a:cubicBezTo>
                    <a:lnTo>
                      <a:pt x="8058" y="2877"/>
                    </a:lnTo>
                    <a:cubicBezTo>
                      <a:pt x="8059" y="2877"/>
                      <a:pt x="8059" y="2879"/>
                      <a:pt x="8058" y="2883"/>
                    </a:cubicBezTo>
                    <a:lnTo>
                      <a:pt x="8058" y="2883"/>
                    </a:lnTo>
                    <a:cubicBezTo>
                      <a:pt x="8164" y="2276"/>
                      <a:pt x="8136" y="2273"/>
                      <a:pt x="7950" y="1714"/>
                    </a:cubicBezTo>
                    <a:cubicBezTo>
                      <a:pt x="7923" y="1687"/>
                      <a:pt x="7923" y="1687"/>
                      <a:pt x="7923" y="1633"/>
                    </a:cubicBezTo>
                    <a:cubicBezTo>
                      <a:pt x="6585" y="884"/>
                      <a:pt x="5139" y="295"/>
                      <a:pt x="4256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26"/>
              <p:cNvSpPr/>
              <p:nvPr/>
            </p:nvSpPr>
            <p:spPr>
              <a:xfrm>
                <a:off x="5338975" y="6938750"/>
                <a:ext cx="3682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4" extrusionOk="0">
                    <a:moveTo>
                      <a:pt x="735" y="0"/>
                    </a:moveTo>
                    <a:cubicBezTo>
                      <a:pt x="633" y="0"/>
                      <a:pt x="528" y="24"/>
                      <a:pt x="429" y="74"/>
                    </a:cubicBezTo>
                    <a:cubicBezTo>
                      <a:pt x="134" y="261"/>
                      <a:pt x="1" y="609"/>
                      <a:pt x="161" y="957"/>
                    </a:cubicBezTo>
                    <a:cubicBezTo>
                      <a:pt x="275" y="1166"/>
                      <a:pt x="496" y="1293"/>
                      <a:pt x="729" y="1293"/>
                    </a:cubicBezTo>
                    <a:cubicBezTo>
                      <a:pt x="825" y="1293"/>
                      <a:pt x="924" y="1272"/>
                      <a:pt x="1018" y="1225"/>
                    </a:cubicBezTo>
                    <a:cubicBezTo>
                      <a:pt x="1339" y="1037"/>
                      <a:pt x="1473" y="689"/>
                      <a:pt x="1285" y="342"/>
                    </a:cubicBezTo>
                    <a:cubicBezTo>
                      <a:pt x="1174" y="120"/>
                      <a:pt x="961" y="0"/>
                      <a:pt x="7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26"/>
              <p:cNvSpPr/>
              <p:nvPr/>
            </p:nvSpPr>
            <p:spPr>
              <a:xfrm>
                <a:off x="4987675" y="6562875"/>
                <a:ext cx="11912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3841" extrusionOk="0">
                    <a:moveTo>
                      <a:pt x="1535" y="0"/>
                    </a:moveTo>
                    <a:cubicBezTo>
                      <a:pt x="709" y="0"/>
                      <a:pt x="187" y="598"/>
                      <a:pt x="134" y="1298"/>
                    </a:cubicBezTo>
                    <a:cubicBezTo>
                      <a:pt x="1" y="2342"/>
                      <a:pt x="804" y="3841"/>
                      <a:pt x="804" y="3841"/>
                    </a:cubicBezTo>
                    <a:lnTo>
                      <a:pt x="2329" y="3841"/>
                    </a:lnTo>
                    <a:cubicBezTo>
                      <a:pt x="2329" y="3841"/>
                      <a:pt x="4765" y="1726"/>
                      <a:pt x="3079" y="575"/>
                    </a:cubicBezTo>
                    <a:cubicBezTo>
                      <a:pt x="2495" y="168"/>
                      <a:pt x="1973" y="0"/>
                      <a:pt x="1535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26"/>
              <p:cNvSpPr/>
              <p:nvPr/>
            </p:nvSpPr>
            <p:spPr>
              <a:xfrm>
                <a:off x="5039200" y="6584050"/>
                <a:ext cx="1111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3904" extrusionOk="0">
                    <a:moveTo>
                      <a:pt x="1956" y="0"/>
                    </a:moveTo>
                    <a:cubicBezTo>
                      <a:pt x="1516" y="0"/>
                      <a:pt x="1107" y="215"/>
                      <a:pt x="830" y="558"/>
                    </a:cubicBezTo>
                    <a:cubicBezTo>
                      <a:pt x="161" y="1361"/>
                      <a:pt x="0" y="3074"/>
                      <a:pt x="0" y="3074"/>
                    </a:cubicBezTo>
                    <a:lnTo>
                      <a:pt x="1258" y="3904"/>
                    </a:lnTo>
                    <a:cubicBezTo>
                      <a:pt x="1258" y="3904"/>
                      <a:pt x="4444" y="3475"/>
                      <a:pt x="3721" y="1548"/>
                    </a:cubicBezTo>
                    <a:cubicBezTo>
                      <a:pt x="3265" y="433"/>
                      <a:pt x="2580" y="0"/>
                      <a:pt x="195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26"/>
              <p:cNvSpPr/>
              <p:nvPr/>
            </p:nvSpPr>
            <p:spPr>
              <a:xfrm>
                <a:off x="4897100" y="6625000"/>
                <a:ext cx="227100" cy="184725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7389" extrusionOk="0">
                    <a:moveTo>
                      <a:pt x="3454" y="1"/>
                    </a:moveTo>
                    <a:cubicBezTo>
                      <a:pt x="1675" y="1"/>
                      <a:pt x="0" y="2471"/>
                      <a:pt x="3302" y="5638"/>
                    </a:cubicBezTo>
                    <a:cubicBezTo>
                      <a:pt x="4643" y="6915"/>
                      <a:pt x="5741" y="7389"/>
                      <a:pt x="6604" y="7389"/>
                    </a:cubicBezTo>
                    <a:cubicBezTo>
                      <a:pt x="8293" y="7389"/>
                      <a:pt x="9083" y="5576"/>
                      <a:pt x="9030" y="4407"/>
                    </a:cubicBezTo>
                    <a:cubicBezTo>
                      <a:pt x="8950" y="1998"/>
                      <a:pt x="4453" y="285"/>
                      <a:pt x="4453" y="285"/>
                    </a:cubicBezTo>
                    <a:cubicBezTo>
                      <a:pt x="4139" y="91"/>
                      <a:pt x="3795" y="1"/>
                      <a:pt x="3454" y="1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26"/>
              <p:cNvSpPr/>
              <p:nvPr/>
            </p:nvSpPr>
            <p:spPr>
              <a:xfrm>
                <a:off x="4944850" y="6638125"/>
                <a:ext cx="13652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5649" extrusionOk="0">
                    <a:moveTo>
                      <a:pt x="5355" y="2056"/>
                    </a:moveTo>
                    <a:lnTo>
                      <a:pt x="5355" y="2056"/>
                    </a:lnTo>
                    <a:cubicBezTo>
                      <a:pt x="5355" y="2058"/>
                      <a:pt x="5354" y="2060"/>
                      <a:pt x="5354" y="2062"/>
                    </a:cubicBezTo>
                    <a:cubicBezTo>
                      <a:pt x="5354" y="2059"/>
                      <a:pt x="5355" y="2057"/>
                      <a:pt x="5355" y="2056"/>
                    </a:cubicBezTo>
                    <a:close/>
                    <a:moveTo>
                      <a:pt x="3105" y="1"/>
                    </a:moveTo>
                    <a:cubicBezTo>
                      <a:pt x="2409" y="1312"/>
                      <a:pt x="1098" y="2436"/>
                      <a:pt x="1" y="3373"/>
                    </a:cubicBezTo>
                    <a:cubicBezTo>
                      <a:pt x="295" y="3909"/>
                      <a:pt x="777" y="4524"/>
                      <a:pt x="1392" y="5113"/>
                    </a:cubicBezTo>
                    <a:cubicBezTo>
                      <a:pt x="1633" y="5327"/>
                      <a:pt x="1821" y="5488"/>
                      <a:pt x="2035" y="5648"/>
                    </a:cubicBezTo>
                    <a:cubicBezTo>
                      <a:pt x="2677" y="5193"/>
                      <a:pt x="3346" y="4658"/>
                      <a:pt x="3908" y="4069"/>
                    </a:cubicBezTo>
                    <a:cubicBezTo>
                      <a:pt x="4337" y="3641"/>
                      <a:pt x="4818" y="3132"/>
                      <a:pt x="5113" y="2570"/>
                    </a:cubicBezTo>
                    <a:cubicBezTo>
                      <a:pt x="5138" y="2545"/>
                      <a:pt x="5349" y="2054"/>
                      <a:pt x="5356" y="2054"/>
                    </a:cubicBezTo>
                    <a:lnTo>
                      <a:pt x="5356" y="2054"/>
                    </a:lnTo>
                    <a:cubicBezTo>
                      <a:pt x="5356" y="2054"/>
                      <a:pt x="5356" y="2055"/>
                      <a:pt x="5355" y="2056"/>
                    </a:cubicBezTo>
                    <a:lnTo>
                      <a:pt x="5355" y="2056"/>
                    </a:lnTo>
                    <a:cubicBezTo>
                      <a:pt x="5460" y="1714"/>
                      <a:pt x="5407" y="1712"/>
                      <a:pt x="5354" y="1339"/>
                    </a:cubicBezTo>
                    <a:lnTo>
                      <a:pt x="5354" y="1312"/>
                    </a:lnTo>
                    <a:cubicBezTo>
                      <a:pt x="4551" y="697"/>
                      <a:pt x="3641" y="268"/>
                      <a:pt x="3105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26"/>
              <p:cNvSpPr/>
              <p:nvPr/>
            </p:nvSpPr>
            <p:spPr>
              <a:xfrm>
                <a:off x="5069300" y="6740125"/>
                <a:ext cx="227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20" extrusionOk="0">
                    <a:moveTo>
                      <a:pt x="485" y="1"/>
                    </a:moveTo>
                    <a:cubicBezTo>
                      <a:pt x="424" y="1"/>
                      <a:pt x="360" y="14"/>
                      <a:pt x="295" y="43"/>
                    </a:cubicBezTo>
                    <a:cubicBezTo>
                      <a:pt x="108" y="123"/>
                      <a:pt x="1" y="364"/>
                      <a:pt x="54" y="578"/>
                    </a:cubicBezTo>
                    <a:cubicBezTo>
                      <a:pt x="137" y="722"/>
                      <a:pt x="299" y="819"/>
                      <a:pt x="467" y="819"/>
                    </a:cubicBezTo>
                    <a:cubicBezTo>
                      <a:pt x="517" y="819"/>
                      <a:pt x="567" y="811"/>
                      <a:pt x="617" y="792"/>
                    </a:cubicBezTo>
                    <a:cubicBezTo>
                      <a:pt x="804" y="712"/>
                      <a:pt x="911" y="471"/>
                      <a:pt x="831" y="257"/>
                    </a:cubicBezTo>
                    <a:cubicBezTo>
                      <a:pt x="791" y="100"/>
                      <a:pt x="652" y="1"/>
                      <a:pt x="4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4" name="Google Shape;4214;p26"/>
            <p:cNvGrpSpPr/>
            <p:nvPr/>
          </p:nvGrpSpPr>
          <p:grpSpPr>
            <a:xfrm>
              <a:off x="6355197" y="308188"/>
              <a:ext cx="1337578" cy="606537"/>
              <a:chOff x="6355197" y="308188"/>
              <a:chExt cx="1337578" cy="606537"/>
            </a:xfrm>
          </p:grpSpPr>
          <p:grpSp>
            <p:nvGrpSpPr>
              <p:cNvPr id="4215" name="Google Shape;4215;p26"/>
              <p:cNvGrpSpPr/>
              <p:nvPr/>
            </p:nvGrpSpPr>
            <p:grpSpPr>
              <a:xfrm>
                <a:off x="6355197" y="308188"/>
                <a:ext cx="387858" cy="371597"/>
                <a:chOff x="5680900" y="7125375"/>
                <a:chExt cx="636250" cy="609575"/>
              </a:xfrm>
            </p:grpSpPr>
            <p:sp>
              <p:nvSpPr>
                <p:cNvPr id="4216" name="Google Shape;4216;p26"/>
                <p:cNvSpPr/>
                <p:nvPr/>
              </p:nvSpPr>
              <p:spPr>
                <a:xfrm>
                  <a:off x="5800850" y="7286125"/>
                  <a:ext cx="111500" cy="4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0" h="1837" extrusionOk="0">
                      <a:moveTo>
                        <a:pt x="782" y="0"/>
                      </a:moveTo>
                      <a:cubicBezTo>
                        <a:pt x="589" y="0"/>
                        <a:pt x="497" y="55"/>
                        <a:pt x="422" y="97"/>
                      </a:cubicBezTo>
                      <a:cubicBezTo>
                        <a:pt x="235" y="201"/>
                        <a:pt x="0" y="546"/>
                        <a:pt x="303" y="546"/>
                      </a:cubicBezTo>
                      <a:cubicBezTo>
                        <a:pt x="391" y="546"/>
                        <a:pt x="524" y="517"/>
                        <a:pt x="716" y="445"/>
                      </a:cubicBezTo>
                      <a:cubicBezTo>
                        <a:pt x="789" y="417"/>
                        <a:pt x="877" y="404"/>
                        <a:pt x="977" y="404"/>
                      </a:cubicBezTo>
                      <a:cubicBezTo>
                        <a:pt x="1833" y="404"/>
                        <a:pt x="3570" y="1343"/>
                        <a:pt x="4169" y="1703"/>
                      </a:cubicBezTo>
                      <a:cubicBezTo>
                        <a:pt x="4330" y="1783"/>
                        <a:pt x="4410" y="1837"/>
                        <a:pt x="4410" y="1837"/>
                      </a:cubicBezTo>
                      <a:cubicBezTo>
                        <a:pt x="4410" y="1837"/>
                        <a:pt x="4460" y="1514"/>
                        <a:pt x="4440" y="1514"/>
                      </a:cubicBezTo>
                      <a:cubicBezTo>
                        <a:pt x="4439" y="1514"/>
                        <a:pt x="4438" y="1515"/>
                        <a:pt x="4437" y="1516"/>
                      </a:cubicBezTo>
                      <a:cubicBezTo>
                        <a:pt x="2120" y="265"/>
                        <a:pt x="1205" y="0"/>
                        <a:pt x="782" y="0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7" name="Google Shape;4217;p26"/>
                <p:cNvSpPr/>
                <p:nvPr/>
              </p:nvSpPr>
              <p:spPr>
                <a:xfrm>
                  <a:off x="5879650" y="7210900"/>
                  <a:ext cx="44850" cy="10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4391" extrusionOk="0">
                      <a:moveTo>
                        <a:pt x="842" y="1"/>
                      </a:moveTo>
                      <a:cubicBezTo>
                        <a:pt x="734" y="1"/>
                        <a:pt x="560" y="125"/>
                        <a:pt x="482" y="242"/>
                      </a:cubicBezTo>
                      <a:cubicBezTo>
                        <a:pt x="321" y="456"/>
                        <a:pt x="0" y="831"/>
                        <a:pt x="1445" y="4391"/>
                      </a:cubicBezTo>
                      <a:lnTo>
                        <a:pt x="1793" y="4391"/>
                      </a:lnTo>
                      <a:cubicBezTo>
                        <a:pt x="1793" y="4391"/>
                        <a:pt x="1740" y="4284"/>
                        <a:pt x="1686" y="4150"/>
                      </a:cubicBezTo>
                      <a:cubicBezTo>
                        <a:pt x="1338" y="3454"/>
                        <a:pt x="402" y="1259"/>
                        <a:pt x="776" y="563"/>
                      </a:cubicBezTo>
                      <a:cubicBezTo>
                        <a:pt x="996" y="138"/>
                        <a:pt x="955" y="1"/>
                        <a:pt x="842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8" name="Google Shape;4218;p26"/>
                <p:cNvSpPr/>
                <p:nvPr/>
              </p:nvSpPr>
              <p:spPr>
                <a:xfrm>
                  <a:off x="5680900" y="7344200"/>
                  <a:ext cx="464200" cy="3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8" h="15630" extrusionOk="0">
                      <a:moveTo>
                        <a:pt x="8340" y="1"/>
                      </a:moveTo>
                      <a:cubicBezTo>
                        <a:pt x="7620" y="1"/>
                        <a:pt x="6901" y="97"/>
                        <a:pt x="6210" y="290"/>
                      </a:cubicBezTo>
                      <a:cubicBezTo>
                        <a:pt x="3748" y="986"/>
                        <a:pt x="1" y="2565"/>
                        <a:pt x="1205" y="5777"/>
                      </a:cubicBezTo>
                      <a:cubicBezTo>
                        <a:pt x="2532" y="9275"/>
                        <a:pt x="5339" y="10553"/>
                        <a:pt x="7561" y="10553"/>
                      </a:cubicBezTo>
                      <a:cubicBezTo>
                        <a:pt x="8297" y="10553"/>
                        <a:pt x="8970" y="10413"/>
                        <a:pt x="9503" y="10166"/>
                      </a:cubicBezTo>
                      <a:cubicBezTo>
                        <a:pt x="11632" y="9155"/>
                        <a:pt x="11988" y="6739"/>
                        <a:pt x="11992" y="6714"/>
                      </a:cubicBezTo>
                      <a:lnTo>
                        <a:pt x="11992" y="6714"/>
                      </a:lnTo>
                      <a:cubicBezTo>
                        <a:pt x="11985" y="6762"/>
                        <a:pt x="10745" y="15413"/>
                        <a:pt x="14642" y="15627"/>
                      </a:cubicBezTo>
                      <a:cubicBezTo>
                        <a:pt x="14693" y="15629"/>
                        <a:pt x="14743" y="15630"/>
                        <a:pt x="14793" y="15630"/>
                      </a:cubicBezTo>
                      <a:cubicBezTo>
                        <a:pt x="18567" y="15630"/>
                        <a:pt x="18228" y="9685"/>
                        <a:pt x="18228" y="9685"/>
                      </a:cubicBezTo>
                      <a:lnTo>
                        <a:pt x="9770" y="129"/>
                      </a:lnTo>
                      <a:cubicBezTo>
                        <a:pt x="9299" y="44"/>
                        <a:pt x="8819" y="1"/>
                        <a:pt x="8340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9" name="Google Shape;4219;p26"/>
                <p:cNvSpPr/>
                <p:nvPr/>
              </p:nvSpPr>
              <p:spPr>
                <a:xfrm>
                  <a:off x="5998750" y="7603650"/>
                  <a:ext cx="102400" cy="9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3784" extrusionOk="0">
                      <a:moveTo>
                        <a:pt x="2216" y="0"/>
                      </a:moveTo>
                      <a:cubicBezTo>
                        <a:pt x="1799" y="0"/>
                        <a:pt x="1335" y="186"/>
                        <a:pt x="857" y="699"/>
                      </a:cubicBezTo>
                      <a:cubicBezTo>
                        <a:pt x="1" y="1604"/>
                        <a:pt x="911" y="3784"/>
                        <a:pt x="1994" y="3784"/>
                      </a:cubicBezTo>
                      <a:cubicBezTo>
                        <a:pt x="2095" y="3784"/>
                        <a:pt x="2199" y="3764"/>
                        <a:pt x="2302" y="3723"/>
                      </a:cubicBezTo>
                      <a:cubicBezTo>
                        <a:pt x="3507" y="3268"/>
                        <a:pt x="4096" y="1555"/>
                        <a:pt x="3908" y="1127"/>
                      </a:cubicBezTo>
                      <a:cubicBezTo>
                        <a:pt x="3746" y="801"/>
                        <a:pt x="3083" y="0"/>
                        <a:pt x="2216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0" name="Google Shape;4220;p26"/>
                <p:cNvSpPr/>
                <p:nvPr/>
              </p:nvSpPr>
              <p:spPr>
                <a:xfrm>
                  <a:off x="5757100" y="7403425"/>
                  <a:ext cx="192150" cy="13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6" h="5385" extrusionOk="0">
                      <a:moveTo>
                        <a:pt x="3620" y="0"/>
                      </a:moveTo>
                      <a:cubicBezTo>
                        <a:pt x="1928" y="0"/>
                        <a:pt x="0" y="990"/>
                        <a:pt x="272" y="2311"/>
                      </a:cubicBezTo>
                      <a:cubicBezTo>
                        <a:pt x="645" y="4102"/>
                        <a:pt x="2891" y="5384"/>
                        <a:pt x="3851" y="5384"/>
                      </a:cubicBezTo>
                      <a:cubicBezTo>
                        <a:pt x="3924" y="5384"/>
                        <a:pt x="3989" y="5377"/>
                        <a:pt x="4046" y="5362"/>
                      </a:cubicBezTo>
                      <a:cubicBezTo>
                        <a:pt x="4822" y="5121"/>
                        <a:pt x="7686" y="3381"/>
                        <a:pt x="5625" y="758"/>
                      </a:cubicBezTo>
                      <a:cubicBezTo>
                        <a:pt x="5191" y="228"/>
                        <a:pt x="4433" y="0"/>
                        <a:pt x="3620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1" name="Google Shape;4221;p26"/>
                <p:cNvSpPr/>
                <p:nvPr/>
              </p:nvSpPr>
              <p:spPr>
                <a:xfrm>
                  <a:off x="5938525" y="7125375"/>
                  <a:ext cx="378625" cy="4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5" h="17847" extrusionOk="0">
                      <a:moveTo>
                        <a:pt x="5139" y="1"/>
                      </a:moveTo>
                      <a:cubicBezTo>
                        <a:pt x="2906" y="1"/>
                        <a:pt x="1422" y="2783"/>
                        <a:pt x="643" y="4787"/>
                      </a:cubicBezTo>
                      <a:cubicBezTo>
                        <a:pt x="188" y="5885"/>
                        <a:pt x="1" y="7116"/>
                        <a:pt x="108" y="8320"/>
                      </a:cubicBezTo>
                      <a:lnTo>
                        <a:pt x="8699" y="17742"/>
                      </a:lnTo>
                      <a:cubicBezTo>
                        <a:pt x="8699" y="17742"/>
                        <a:pt x="9356" y="17847"/>
                        <a:pt x="10245" y="17847"/>
                      </a:cubicBezTo>
                      <a:cubicBezTo>
                        <a:pt x="12047" y="17847"/>
                        <a:pt x="14801" y="17415"/>
                        <a:pt x="14963" y="14798"/>
                      </a:cubicBezTo>
                      <a:cubicBezTo>
                        <a:pt x="15144" y="11480"/>
                        <a:pt x="8827" y="11230"/>
                        <a:pt x="6913" y="11230"/>
                      </a:cubicBezTo>
                      <a:cubicBezTo>
                        <a:pt x="6595" y="11230"/>
                        <a:pt x="6399" y="11237"/>
                        <a:pt x="6374" y="11238"/>
                      </a:cubicBezTo>
                      <a:lnTo>
                        <a:pt x="6374" y="11238"/>
                      </a:lnTo>
                      <a:cubicBezTo>
                        <a:pt x="6467" y="11234"/>
                        <a:pt x="8857" y="11117"/>
                        <a:pt x="10064" y="9123"/>
                      </a:cubicBezTo>
                      <a:cubicBezTo>
                        <a:pt x="11296" y="7062"/>
                        <a:pt x="11028" y="2619"/>
                        <a:pt x="6585" y="371"/>
                      </a:cubicBezTo>
                      <a:cubicBezTo>
                        <a:pt x="6072" y="115"/>
                        <a:pt x="5590" y="1"/>
                        <a:pt x="5139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2" name="Google Shape;4222;p26"/>
                <p:cNvSpPr/>
                <p:nvPr/>
              </p:nvSpPr>
              <p:spPr>
                <a:xfrm>
                  <a:off x="6160000" y="7449675"/>
                  <a:ext cx="12695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8" h="3375" extrusionOk="0">
                      <a:moveTo>
                        <a:pt x="2511" y="1"/>
                      </a:moveTo>
                      <a:cubicBezTo>
                        <a:pt x="2214" y="1"/>
                        <a:pt x="1935" y="75"/>
                        <a:pt x="1714" y="246"/>
                      </a:cubicBezTo>
                      <a:cubicBezTo>
                        <a:pt x="1" y="1558"/>
                        <a:pt x="1420" y="3057"/>
                        <a:pt x="1848" y="3298"/>
                      </a:cubicBezTo>
                      <a:cubicBezTo>
                        <a:pt x="1930" y="3349"/>
                        <a:pt x="2061" y="3375"/>
                        <a:pt x="2224" y="3375"/>
                      </a:cubicBezTo>
                      <a:cubicBezTo>
                        <a:pt x="2910" y="3375"/>
                        <a:pt x="4155" y="2917"/>
                        <a:pt x="4631" y="1986"/>
                      </a:cubicBezTo>
                      <a:cubicBezTo>
                        <a:pt x="5077" y="1094"/>
                        <a:pt x="3654" y="1"/>
                        <a:pt x="2511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3" name="Google Shape;4223;p26"/>
                <p:cNvSpPr/>
                <p:nvPr/>
              </p:nvSpPr>
              <p:spPr>
                <a:xfrm>
                  <a:off x="5983825" y="7181975"/>
                  <a:ext cx="161500" cy="15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6197" extrusionOk="0">
                      <a:moveTo>
                        <a:pt x="3136" y="1"/>
                      </a:moveTo>
                      <a:cubicBezTo>
                        <a:pt x="1378" y="1"/>
                        <a:pt x="1" y="3829"/>
                        <a:pt x="1400" y="5253"/>
                      </a:cubicBezTo>
                      <a:cubicBezTo>
                        <a:pt x="2095" y="5940"/>
                        <a:pt x="2759" y="6197"/>
                        <a:pt x="3361" y="6197"/>
                      </a:cubicBezTo>
                      <a:cubicBezTo>
                        <a:pt x="4823" y="6197"/>
                        <a:pt x="5910" y="4679"/>
                        <a:pt x="6138" y="4129"/>
                      </a:cubicBezTo>
                      <a:cubicBezTo>
                        <a:pt x="6459" y="3380"/>
                        <a:pt x="5415" y="650"/>
                        <a:pt x="3515" y="61"/>
                      </a:cubicBezTo>
                      <a:cubicBezTo>
                        <a:pt x="3387" y="20"/>
                        <a:pt x="3261" y="1"/>
                        <a:pt x="3136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4" name="Google Shape;4224;p26"/>
                <p:cNvSpPr/>
                <p:nvPr/>
              </p:nvSpPr>
              <p:spPr>
                <a:xfrm>
                  <a:off x="5895700" y="7304725"/>
                  <a:ext cx="270350" cy="2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4" h="11540" extrusionOk="0">
                      <a:moveTo>
                        <a:pt x="1004" y="1"/>
                      </a:moveTo>
                      <a:cubicBezTo>
                        <a:pt x="788" y="1"/>
                        <a:pt x="575" y="76"/>
                        <a:pt x="402" y="236"/>
                      </a:cubicBezTo>
                      <a:cubicBezTo>
                        <a:pt x="27" y="611"/>
                        <a:pt x="1" y="1173"/>
                        <a:pt x="348" y="1548"/>
                      </a:cubicBezTo>
                      <a:lnTo>
                        <a:pt x="9101" y="11237"/>
                      </a:lnTo>
                      <a:cubicBezTo>
                        <a:pt x="9303" y="11439"/>
                        <a:pt x="9559" y="11540"/>
                        <a:pt x="9811" y="11540"/>
                      </a:cubicBezTo>
                      <a:cubicBezTo>
                        <a:pt x="10027" y="11540"/>
                        <a:pt x="10239" y="11465"/>
                        <a:pt x="10412" y="11317"/>
                      </a:cubicBezTo>
                      <a:cubicBezTo>
                        <a:pt x="10787" y="10969"/>
                        <a:pt x="10814" y="10380"/>
                        <a:pt x="10466" y="10006"/>
                      </a:cubicBezTo>
                      <a:lnTo>
                        <a:pt x="1714" y="290"/>
                      </a:lnTo>
                      <a:cubicBezTo>
                        <a:pt x="1512" y="103"/>
                        <a:pt x="1256" y="1"/>
                        <a:pt x="1004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225" name="Google Shape;4225;p26"/>
              <p:cNvSpPr/>
              <p:nvPr/>
            </p:nvSpPr>
            <p:spPr>
              <a:xfrm>
                <a:off x="6691050" y="603600"/>
                <a:ext cx="10017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40069" h="12445" extrusionOk="0">
                    <a:moveTo>
                      <a:pt x="0" y="0"/>
                    </a:moveTo>
                    <a:cubicBezTo>
                      <a:pt x="4716" y="3540"/>
                      <a:pt x="10057" y="7119"/>
                      <a:pt x="15925" y="7706"/>
                    </a:cubicBezTo>
                    <a:cubicBezTo>
                      <a:pt x="17648" y="7878"/>
                      <a:pt x="19980" y="8287"/>
                      <a:pt x="21062" y="6935"/>
                    </a:cubicBezTo>
                    <a:cubicBezTo>
                      <a:pt x="21672" y="6173"/>
                      <a:pt x="20227" y="4784"/>
                      <a:pt x="19264" y="4624"/>
                    </a:cubicBezTo>
                    <a:cubicBezTo>
                      <a:pt x="17686" y="4362"/>
                      <a:pt x="16679" y="8317"/>
                      <a:pt x="17980" y="9247"/>
                    </a:cubicBezTo>
                    <a:cubicBezTo>
                      <a:pt x="24019" y="13563"/>
                      <a:pt x="32646" y="12072"/>
                      <a:pt x="40069" y="12072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226" name="Google Shape;4226;p26"/>
            <p:cNvSpPr/>
            <p:nvPr/>
          </p:nvSpPr>
          <p:spPr>
            <a:xfrm>
              <a:off x="82725" y="3352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26"/>
            <p:cNvSpPr/>
            <p:nvPr/>
          </p:nvSpPr>
          <p:spPr>
            <a:xfrm>
              <a:off x="358425" y="38065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28" name="Google Shape;4228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9" name="Google Shape;4229;p26"/>
          <p:cNvSpPr txBox="1">
            <a:spLocks noGrp="1"/>
          </p:cNvSpPr>
          <p:nvPr>
            <p:ph type="title" idx="2"/>
          </p:nvPr>
        </p:nvSpPr>
        <p:spPr>
          <a:xfrm>
            <a:off x="3575017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0" name="Google Shape;4230;p26"/>
          <p:cNvSpPr txBox="1">
            <a:spLocks noGrp="1"/>
          </p:cNvSpPr>
          <p:nvPr>
            <p:ph type="subTitle" idx="1"/>
          </p:nvPr>
        </p:nvSpPr>
        <p:spPr>
          <a:xfrm>
            <a:off x="3575017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1" name="Google Shape;4231;p26"/>
          <p:cNvSpPr txBox="1">
            <a:spLocks noGrp="1"/>
          </p:cNvSpPr>
          <p:nvPr>
            <p:ph type="title" idx="3"/>
          </p:nvPr>
        </p:nvSpPr>
        <p:spPr>
          <a:xfrm>
            <a:off x="6189100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2" name="Google Shape;4232;p26"/>
          <p:cNvSpPr txBox="1">
            <a:spLocks noGrp="1"/>
          </p:cNvSpPr>
          <p:nvPr>
            <p:ph type="subTitle" idx="4"/>
          </p:nvPr>
        </p:nvSpPr>
        <p:spPr>
          <a:xfrm>
            <a:off x="6189100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3" name="Google Shape;4233;p26"/>
          <p:cNvSpPr txBox="1">
            <a:spLocks noGrp="1"/>
          </p:cNvSpPr>
          <p:nvPr>
            <p:ph type="title" idx="5"/>
          </p:nvPr>
        </p:nvSpPr>
        <p:spPr>
          <a:xfrm>
            <a:off x="960935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4" name="Google Shape;4234;p26"/>
          <p:cNvSpPr txBox="1">
            <a:spLocks noGrp="1"/>
          </p:cNvSpPr>
          <p:nvPr>
            <p:ph type="subTitle" idx="6"/>
          </p:nvPr>
        </p:nvSpPr>
        <p:spPr>
          <a:xfrm>
            <a:off x="960935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5" name="Google Shape;4235;p26"/>
          <p:cNvSpPr txBox="1">
            <a:spLocks noGrp="1"/>
          </p:cNvSpPr>
          <p:nvPr>
            <p:ph type="title" idx="7"/>
          </p:nvPr>
        </p:nvSpPr>
        <p:spPr>
          <a:xfrm>
            <a:off x="8803184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6" name="Google Shape;4236;p26"/>
          <p:cNvSpPr txBox="1">
            <a:spLocks noGrp="1"/>
          </p:cNvSpPr>
          <p:nvPr>
            <p:ph type="subTitle" idx="8"/>
          </p:nvPr>
        </p:nvSpPr>
        <p:spPr>
          <a:xfrm>
            <a:off x="8803184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331213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8" name="Google Shape;4238;p27"/>
          <p:cNvGrpSpPr/>
          <p:nvPr/>
        </p:nvGrpSpPr>
        <p:grpSpPr>
          <a:xfrm>
            <a:off x="-621447" y="179199"/>
            <a:ext cx="13111035" cy="7334839"/>
            <a:chOff x="-466085" y="134399"/>
            <a:chExt cx="9833276" cy="5501129"/>
          </a:xfrm>
        </p:grpSpPr>
        <p:grpSp>
          <p:nvGrpSpPr>
            <p:cNvPr id="4239" name="Google Shape;4239;p27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4240" name="Google Shape;4240;p27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27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2" name="Google Shape;4242;p27"/>
            <p:cNvGrpSpPr/>
            <p:nvPr/>
          </p:nvGrpSpPr>
          <p:grpSpPr>
            <a:xfrm>
              <a:off x="-466085" y="3016801"/>
              <a:ext cx="2142579" cy="2618727"/>
              <a:chOff x="-466085" y="3016801"/>
              <a:chExt cx="2142579" cy="2618727"/>
            </a:xfrm>
          </p:grpSpPr>
          <p:grpSp>
            <p:nvGrpSpPr>
              <p:cNvPr id="4243" name="Google Shape;4243;p27"/>
              <p:cNvGrpSpPr/>
              <p:nvPr/>
            </p:nvGrpSpPr>
            <p:grpSpPr>
              <a:xfrm>
                <a:off x="523205" y="3016801"/>
                <a:ext cx="590152" cy="2371267"/>
                <a:chOff x="5161950" y="1889450"/>
                <a:chExt cx="926600" cy="4128250"/>
              </a:xfrm>
            </p:grpSpPr>
            <p:sp>
              <p:nvSpPr>
                <p:cNvPr id="4244" name="Google Shape;4244;p27"/>
                <p:cNvSpPr/>
                <p:nvPr/>
              </p:nvSpPr>
              <p:spPr>
                <a:xfrm>
                  <a:off x="5239725" y="2330950"/>
                  <a:ext cx="848825" cy="36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47470" extrusionOk="0">
                      <a:moveTo>
                        <a:pt x="13322" y="1"/>
                      </a:moveTo>
                      <a:cubicBezTo>
                        <a:pt x="12982" y="1"/>
                        <a:pt x="12650" y="261"/>
                        <a:pt x="12797" y="666"/>
                      </a:cubicBezTo>
                      <a:cubicBezTo>
                        <a:pt x="15381" y="8143"/>
                        <a:pt x="17204" y="16046"/>
                        <a:pt x="18208" y="24071"/>
                      </a:cubicBezTo>
                      <a:cubicBezTo>
                        <a:pt x="15077" y="19299"/>
                        <a:pt x="9454" y="16745"/>
                        <a:pt x="4165" y="14770"/>
                      </a:cubicBezTo>
                      <a:cubicBezTo>
                        <a:pt x="4032" y="14718"/>
                        <a:pt x="3907" y="14695"/>
                        <a:pt x="3791" y="14695"/>
                      </a:cubicBezTo>
                      <a:cubicBezTo>
                        <a:pt x="2955" y="14695"/>
                        <a:pt x="2597" y="15922"/>
                        <a:pt x="3131" y="16563"/>
                      </a:cubicBezTo>
                      <a:cubicBezTo>
                        <a:pt x="5565" y="19518"/>
                        <a:pt x="9104" y="21838"/>
                        <a:pt x="12957" y="21838"/>
                      </a:cubicBezTo>
                      <a:cubicBezTo>
                        <a:pt x="13146" y="21838"/>
                        <a:pt x="13336" y="21833"/>
                        <a:pt x="13527" y="21821"/>
                      </a:cubicBezTo>
                      <a:cubicBezTo>
                        <a:pt x="13679" y="21821"/>
                        <a:pt x="13800" y="21791"/>
                        <a:pt x="13922" y="21761"/>
                      </a:cubicBezTo>
                      <a:cubicBezTo>
                        <a:pt x="15776" y="23341"/>
                        <a:pt x="17053" y="25378"/>
                        <a:pt x="18481" y="27505"/>
                      </a:cubicBezTo>
                      <a:lnTo>
                        <a:pt x="18603" y="27597"/>
                      </a:lnTo>
                      <a:cubicBezTo>
                        <a:pt x="18937" y="31214"/>
                        <a:pt x="19119" y="34861"/>
                        <a:pt x="19119" y="38478"/>
                      </a:cubicBezTo>
                      <a:cubicBezTo>
                        <a:pt x="18451" y="37171"/>
                        <a:pt x="17569" y="35925"/>
                        <a:pt x="16627" y="34800"/>
                      </a:cubicBezTo>
                      <a:cubicBezTo>
                        <a:pt x="16566" y="34527"/>
                        <a:pt x="16414" y="34253"/>
                        <a:pt x="16110" y="34101"/>
                      </a:cubicBezTo>
                      <a:cubicBezTo>
                        <a:pt x="16080" y="34071"/>
                        <a:pt x="16049" y="34071"/>
                        <a:pt x="16019" y="34040"/>
                      </a:cubicBezTo>
                      <a:cubicBezTo>
                        <a:pt x="15624" y="33584"/>
                        <a:pt x="15198" y="33159"/>
                        <a:pt x="14834" y="32733"/>
                      </a:cubicBezTo>
                      <a:cubicBezTo>
                        <a:pt x="12567" y="30358"/>
                        <a:pt x="9932" y="28718"/>
                        <a:pt x="6687" y="28718"/>
                      </a:cubicBezTo>
                      <a:cubicBezTo>
                        <a:pt x="6320" y="28718"/>
                        <a:pt x="5946" y="28739"/>
                        <a:pt x="5563" y="28782"/>
                      </a:cubicBezTo>
                      <a:cubicBezTo>
                        <a:pt x="4560" y="28904"/>
                        <a:pt x="4226" y="30028"/>
                        <a:pt x="5077" y="30606"/>
                      </a:cubicBezTo>
                      <a:cubicBezTo>
                        <a:pt x="8055" y="32764"/>
                        <a:pt x="11824" y="34861"/>
                        <a:pt x="15411" y="35895"/>
                      </a:cubicBezTo>
                      <a:cubicBezTo>
                        <a:pt x="15533" y="35925"/>
                        <a:pt x="15594" y="35925"/>
                        <a:pt x="15685" y="35925"/>
                      </a:cubicBezTo>
                      <a:cubicBezTo>
                        <a:pt x="16961" y="37414"/>
                        <a:pt x="18116" y="39056"/>
                        <a:pt x="19028" y="40484"/>
                      </a:cubicBezTo>
                      <a:lnTo>
                        <a:pt x="19119" y="40606"/>
                      </a:lnTo>
                      <a:cubicBezTo>
                        <a:pt x="19028" y="45287"/>
                        <a:pt x="18633" y="49907"/>
                        <a:pt x="17904" y="54466"/>
                      </a:cubicBezTo>
                      <a:cubicBezTo>
                        <a:pt x="14894" y="49177"/>
                        <a:pt x="10305" y="44314"/>
                        <a:pt x="4074" y="43311"/>
                      </a:cubicBezTo>
                      <a:cubicBezTo>
                        <a:pt x="4010" y="43301"/>
                        <a:pt x="3948" y="43296"/>
                        <a:pt x="3887" y="43296"/>
                      </a:cubicBezTo>
                      <a:cubicBezTo>
                        <a:pt x="3012" y="43296"/>
                        <a:pt x="2419" y="44274"/>
                        <a:pt x="3101" y="45013"/>
                      </a:cubicBezTo>
                      <a:cubicBezTo>
                        <a:pt x="6019" y="48266"/>
                        <a:pt x="8906" y="50484"/>
                        <a:pt x="13314" y="51092"/>
                      </a:cubicBezTo>
                      <a:cubicBezTo>
                        <a:pt x="14834" y="52764"/>
                        <a:pt x="16201" y="54618"/>
                        <a:pt x="17569" y="56412"/>
                      </a:cubicBezTo>
                      <a:cubicBezTo>
                        <a:pt x="17448" y="57050"/>
                        <a:pt x="17326" y="57688"/>
                        <a:pt x="17174" y="58387"/>
                      </a:cubicBezTo>
                      <a:cubicBezTo>
                        <a:pt x="15290" y="67871"/>
                        <a:pt x="12402" y="77141"/>
                        <a:pt x="10001" y="86534"/>
                      </a:cubicBezTo>
                      <a:cubicBezTo>
                        <a:pt x="7660" y="95895"/>
                        <a:pt x="5593" y="105318"/>
                        <a:pt x="3982" y="114801"/>
                      </a:cubicBezTo>
                      <a:cubicBezTo>
                        <a:pt x="2159" y="125470"/>
                        <a:pt x="821" y="136200"/>
                        <a:pt x="31" y="146990"/>
                      </a:cubicBezTo>
                      <a:cubicBezTo>
                        <a:pt x="1" y="147310"/>
                        <a:pt x="236" y="147469"/>
                        <a:pt x="487" y="147469"/>
                      </a:cubicBezTo>
                      <a:cubicBezTo>
                        <a:pt x="738" y="147469"/>
                        <a:pt x="1004" y="147310"/>
                        <a:pt x="1034" y="146990"/>
                      </a:cubicBezTo>
                      <a:cubicBezTo>
                        <a:pt x="3162" y="127203"/>
                        <a:pt x="6475" y="107537"/>
                        <a:pt x="11338" y="88236"/>
                      </a:cubicBezTo>
                      <a:cubicBezTo>
                        <a:pt x="13162" y="80941"/>
                        <a:pt x="15320" y="73737"/>
                        <a:pt x="17113" y="66442"/>
                      </a:cubicBezTo>
                      <a:cubicBezTo>
                        <a:pt x="17296" y="66442"/>
                        <a:pt x="17508" y="66321"/>
                        <a:pt x="17600" y="66138"/>
                      </a:cubicBezTo>
                      <a:cubicBezTo>
                        <a:pt x="19059" y="64132"/>
                        <a:pt x="20609" y="62248"/>
                        <a:pt x="22372" y="60667"/>
                      </a:cubicBezTo>
                      <a:cubicBezTo>
                        <a:pt x="22436" y="60688"/>
                        <a:pt x="22531" y="60710"/>
                        <a:pt x="22635" y="60710"/>
                      </a:cubicBezTo>
                      <a:cubicBezTo>
                        <a:pt x="22678" y="60710"/>
                        <a:pt x="22722" y="60706"/>
                        <a:pt x="22767" y="60697"/>
                      </a:cubicBezTo>
                      <a:cubicBezTo>
                        <a:pt x="24986" y="60667"/>
                        <a:pt x="26962" y="59451"/>
                        <a:pt x="28694" y="58205"/>
                      </a:cubicBezTo>
                      <a:cubicBezTo>
                        <a:pt x="30001" y="57232"/>
                        <a:pt x="31399" y="56229"/>
                        <a:pt x="30883" y="54466"/>
                      </a:cubicBezTo>
                      <a:cubicBezTo>
                        <a:pt x="30761" y="54077"/>
                        <a:pt x="30367" y="53727"/>
                        <a:pt x="29965" y="53727"/>
                      </a:cubicBezTo>
                      <a:cubicBezTo>
                        <a:pt x="29865" y="53727"/>
                        <a:pt x="29764" y="53749"/>
                        <a:pt x="29667" y="53798"/>
                      </a:cubicBezTo>
                      <a:cubicBezTo>
                        <a:pt x="25107" y="55560"/>
                        <a:pt x="20730" y="58600"/>
                        <a:pt x="17995" y="62764"/>
                      </a:cubicBezTo>
                      <a:cubicBezTo>
                        <a:pt x="18208" y="61731"/>
                        <a:pt x="18451" y="60697"/>
                        <a:pt x="18633" y="59725"/>
                      </a:cubicBezTo>
                      <a:cubicBezTo>
                        <a:pt x="19697" y="55165"/>
                        <a:pt x="20305" y="50758"/>
                        <a:pt x="20609" y="46290"/>
                      </a:cubicBezTo>
                      <a:cubicBezTo>
                        <a:pt x="21885" y="44588"/>
                        <a:pt x="23223" y="42916"/>
                        <a:pt x="24682" y="41366"/>
                      </a:cubicBezTo>
                      <a:cubicBezTo>
                        <a:pt x="24788" y="41389"/>
                        <a:pt x="24903" y="41404"/>
                        <a:pt x="25024" y="41404"/>
                      </a:cubicBezTo>
                      <a:cubicBezTo>
                        <a:pt x="25214" y="41404"/>
                        <a:pt x="25419" y="41368"/>
                        <a:pt x="25624" y="41275"/>
                      </a:cubicBezTo>
                      <a:cubicBezTo>
                        <a:pt x="28451" y="39968"/>
                        <a:pt x="30943" y="37931"/>
                        <a:pt x="33375" y="36016"/>
                      </a:cubicBezTo>
                      <a:cubicBezTo>
                        <a:pt x="33953" y="35560"/>
                        <a:pt x="33618" y="34496"/>
                        <a:pt x="32919" y="34344"/>
                      </a:cubicBezTo>
                      <a:cubicBezTo>
                        <a:pt x="32517" y="34255"/>
                        <a:pt x="32133" y="34213"/>
                        <a:pt x="31766" y="34213"/>
                      </a:cubicBezTo>
                      <a:cubicBezTo>
                        <a:pt x="29273" y="34213"/>
                        <a:pt x="27528" y="36130"/>
                        <a:pt x="25806" y="37931"/>
                      </a:cubicBezTo>
                      <a:cubicBezTo>
                        <a:pt x="25503" y="38296"/>
                        <a:pt x="25168" y="38630"/>
                        <a:pt x="24864" y="38965"/>
                      </a:cubicBezTo>
                      <a:lnTo>
                        <a:pt x="24621" y="39086"/>
                      </a:lnTo>
                      <a:cubicBezTo>
                        <a:pt x="24074" y="39299"/>
                        <a:pt x="23831" y="39755"/>
                        <a:pt x="23800" y="40180"/>
                      </a:cubicBezTo>
                      <a:cubicBezTo>
                        <a:pt x="22706" y="41518"/>
                        <a:pt x="21642" y="42886"/>
                        <a:pt x="20639" y="44314"/>
                      </a:cubicBezTo>
                      <a:cubicBezTo>
                        <a:pt x="20822" y="40028"/>
                        <a:pt x="20761" y="35743"/>
                        <a:pt x="20305" y="31396"/>
                      </a:cubicBezTo>
                      <a:cubicBezTo>
                        <a:pt x="19970" y="28022"/>
                        <a:pt x="19545" y="24679"/>
                        <a:pt x="19059" y="21335"/>
                      </a:cubicBezTo>
                      <a:cubicBezTo>
                        <a:pt x="19089" y="21305"/>
                        <a:pt x="19119" y="21213"/>
                        <a:pt x="19150" y="21153"/>
                      </a:cubicBezTo>
                      <a:cubicBezTo>
                        <a:pt x="19819" y="18630"/>
                        <a:pt x="21278" y="15803"/>
                        <a:pt x="23344" y="13675"/>
                      </a:cubicBezTo>
                      <a:cubicBezTo>
                        <a:pt x="23375" y="13675"/>
                        <a:pt x="23375" y="13706"/>
                        <a:pt x="23405" y="13706"/>
                      </a:cubicBezTo>
                      <a:cubicBezTo>
                        <a:pt x="23708" y="13756"/>
                        <a:pt x="24012" y="13780"/>
                        <a:pt x="24314" y="13780"/>
                      </a:cubicBezTo>
                      <a:cubicBezTo>
                        <a:pt x="27104" y="13780"/>
                        <a:pt x="29823" y="11756"/>
                        <a:pt x="31825" y="10028"/>
                      </a:cubicBezTo>
                      <a:cubicBezTo>
                        <a:pt x="32494" y="9450"/>
                        <a:pt x="31886" y="8447"/>
                        <a:pt x="31126" y="8417"/>
                      </a:cubicBezTo>
                      <a:cubicBezTo>
                        <a:pt x="30947" y="8406"/>
                        <a:pt x="30769" y="8401"/>
                        <a:pt x="30592" y="8401"/>
                      </a:cubicBezTo>
                      <a:cubicBezTo>
                        <a:pt x="24908" y="8401"/>
                        <a:pt x="20284" y="13991"/>
                        <a:pt x="18633" y="19238"/>
                      </a:cubicBezTo>
                      <a:cubicBezTo>
                        <a:pt x="17539" y="12824"/>
                        <a:pt x="16019" y="6532"/>
                        <a:pt x="13861" y="362"/>
                      </a:cubicBezTo>
                      <a:cubicBezTo>
                        <a:pt x="13765" y="111"/>
                        <a:pt x="13542" y="1"/>
                        <a:pt x="13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5" name="Google Shape;4245;p27"/>
                <p:cNvSpPr/>
                <p:nvPr/>
              </p:nvSpPr>
              <p:spPr>
                <a:xfrm>
                  <a:off x="5360800" y="2737125"/>
                  <a:ext cx="174175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7" h="4033" extrusionOk="0">
                      <a:moveTo>
                        <a:pt x="255" y="1"/>
                      </a:moveTo>
                      <a:cubicBezTo>
                        <a:pt x="87" y="1"/>
                        <a:pt x="1" y="223"/>
                        <a:pt x="173" y="346"/>
                      </a:cubicBezTo>
                      <a:cubicBezTo>
                        <a:pt x="1297" y="1076"/>
                        <a:pt x="2392" y="1745"/>
                        <a:pt x="3516" y="2444"/>
                      </a:cubicBezTo>
                      <a:cubicBezTo>
                        <a:pt x="4519" y="2991"/>
                        <a:pt x="5553" y="3720"/>
                        <a:pt x="6677" y="4024"/>
                      </a:cubicBezTo>
                      <a:cubicBezTo>
                        <a:pt x="6701" y="4030"/>
                        <a:pt x="6723" y="4033"/>
                        <a:pt x="6743" y="4033"/>
                      </a:cubicBezTo>
                      <a:cubicBezTo>
                        <a:pt x="6930" y="4033"/>
                        <a:pt x="6967" y="3797"/>
                        <a:pt x="6829" y="3659"/>
                      </a:cubicBezTo>
                      <a:cubicBezTo>
                        <a:pt x="5887" y="2930"/>
                        <a:pt x="4641" y="2474"/>
                        <a:pt x="3577" y="1897"/>
                      </a:cubicBezTo>
                      <a:cubicBezTo>
                        <a:pt x="2452" y="1289"/>
                        <a:pt x="1449" y="681"/>
                        <a:pt x="386" y="42"/>
                      </a:cubicBezTo>
                      <a:cubicBezTo>
                        <a:pt x="339" y="13"/>
                        <a:pt x="295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6" name="Google Shape;4246;p27"/>
                <p:cNvSpPr/>
                <p:nvPr/>
              </p:nvSpPr>
              <p:spPr>
                <a:xfrm>
                  <a:off x="5855475" y="2593800"/>
                  <a:ext cx="96300" cy="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195" extrusionOk="0">
                      <a:moveTo>
                        <a:pt x="3456" y="0"/>
                      </a:moveTo>
                      <a:cubicBezTo>
                        <a:pt x="2848" y="0"/>
                        <a:pt x="2240" y="335"/>
                        <a:pt x="1754" y="639"/>
                      </a:cubicBezTo>
                      <a:cubicBezTo>
                        <a:pt x="1176" y="943"/>
                        <a:pt x="660" y="1307"/>
                        <a:pt x="204" y="1763"/>
                      </a:cubicBezTo>
                      <a:cubicBezTo>
                        <a:pt x="1" y="1915"/>
                        <a:pt x="158" y="2194"/>
                        <a:pt x="374" y="2194"/>
                      </a:cubicBezTo>
                      <a:cubicBezTo>
                        <a:pt x="417" y="2194"/>
                        <a:pt x="462" y="2183"/>
                        <a:pt x="508" y="2158"/>
                      </a:cubicBezTo>
                      <a:cubicBezTo>
                        <a:pt x="994" y="1824"/>
                        <a:pt x="1480" y="1520"/>
                        <a:pt x="2028" y="1246"/>
                      </a:cubicBezTo>
                      <a:cubicBezTo>
                        <a:pt x="2544" y="1034"/>
                        <a:pt x="3152" y="912"/>
                        <a:pt x="3608" y="547"/>
                      </a:cubicBezTo>
                      <a:cubicBezTo>
                        <a:pt x="3851" y="365"/>
                        <a:pt x="3760" y="0"/>
                        <a:pt x="3456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7" name="Google Shape;4247;p27"/>
                <p:cNvSpPr/>
                <p:nvPr/>
              </p:nvSpPr>
              <p:spPr>
                <a:xfrm>
                  <a:off x="5429575" y="3078325"/>
                  <a:ext cx="15645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8" h="4096" extrusionOk="0">
                      <a:moveTo>
                        <a:pt x="351" y="0"/>
                      </a:moveTo>
                      <a:cubicBezTo>
                        <a:pt x="79" y="0"/>
                        <a:pt x="1" y="417"/>
                        <a:pt x="279" y="528"/>
                      </a:cubicBezTo>
                      <a:cubicBezTo>
                        <a:pt x="1343" y="954"/>
                        <a:pt x="2346" y="1471"/>
                        <a:pt x="3288" y="2109"/>
                      </a:cubicBezTo>
                      <a:cubicBezTo>
                        <a:pt x="4170" y="2686"/>
                        <a:pt x="4899" y="3446"/>
                        <a:pt x="5720" y="4054"/>
                      </a:cubicBezTo>
                      <a:cubicBezTo>
                        <a:pt x="5760" y="4083"/>
                        <a:pt x="5805" y="4095"/>
                        <a:pt x="5851" y="4095"/>
                      </a:cubicBezTo>
                      <a:cubicBezTo>
                        <a:pt x="6049" y="4095"/>
                        <a:pt x="6257" y="3862"/>
                        <a:pt x="6085" y="3689"/>
                      </a:cubicBezTo>
                      <a:cubicBezTo>
                        <a:pt x="4778" y="1927"/>
                        <a:pt x="2437" y="772"/>
                        <a:pt x="431" y="12"/>
                      </a:cubicBezTo>
                      <a:cubicBezTo>
                        <a:pt x="403" y="4"/>
                        <a:pt x="37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8" name="Google Shape;4248;p27"/>
                <p:cNvSpPr/>
                <p:nvPr/>
              </p:nvSpPr>
              <p:spPr>
                <a:xfrm>
                  <a:off x="5891700" y="3229625"/>
                  <a:ext cx="118250" cy="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" h="3389" extrusionOk="0">
                      <a:moveTo>
                        <a:pt x="4433" y="0"/>
                      </a:moveTo>
                      <a:cubicBezTo>
                        <a:pt x="4415" y="0"/>
                        <a:pt x="4397" y="3"/>
                        <a:pt x="4378" y="8"/>
                      </a:cubicBezTo>
                      <a:cubicBezTo>
                        <a:pt x="3588" y="252"/>
                        <a:pt x="2858" y="890"/>
                        <a:pt x="2220" y="1376"/>
                      </a:cubicBezTo>
                      <a:cubicBezTo>
                        <a:pt x="1521" y="1893"/>
                        <a:pt x="852" y="2410"/>
                        <a:pt x="153" y="2957"/>
                      </a:cubicBezTo>
                      <a:cubicBezTo>
                        <a:pt x="1" y="3109"/>
                        <a:pt x="187" y="3388"/>
                        <a:pt x="377" y="3388"/>
                      </a:cubicBezTo>
                      <a:cubicBezTo>
                        <a:pt x="414" y="3388"/>
                        <a:pt x="452" y="3377"/>
                        <a:pt x="487" y="3352"/>
                      </a:cubicBezTo>
                      <a:cubicBezTo>
                        <a:pt x="1217" y="2835"/>
                        <a:pt x="1946" y="2349"/>
                        <a:pt x="2676" y="1832"/>
                      </a:cubicBezTo>
                      <a:cubicBezTo>
                        <a:pt x="3314" y="1437"/>
                        <a:pt x="4135" y="1042"/>
                        <a:pt x="4591" y="403"/>
                      </a:cubicBezTo>
                      <a:cubicBezTo>
                        <a:pt x="4729" y="265"/>
                        <a:pt x="4615" y="0"/>
                        <a:pt x="443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9" name="Google Shape;4249;p27"/>
                <p:cNvSpPr/>
                <p:nvPr/>
              </p:nvSpPr>
              <p:spPr>
                <a:xfrm>
                  <a:off x="5383825" y="3457650"/>
                  <a:ext cx="156300" cy="9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2" h="3678" extrusionOk="0">
                      <a:moveTo>
                        <a:pt x="503" y="0"/>
                      </a:moveTo>
                      <a:cubicBezTo>
                        <a:pt x="223" y="0"/>
                        <a:pt x="0" y="409"/>
                        <a:pt x="285" y="523"/>
                      </a:cubicBezTo>
                      <a:cubicBezTo>
                        <a:pt x="1288" y="918"/>
                        <a:pt x="2261" y="1435"/>
                        <a:pt x="3173" y="1951"/>
                      </a:cubicBezTo>
                      <a:cubicBezTo>
                        <a:pt x="4085" y="2498"/>
                        <a:pt x="4966" y="3258"/>
                        <a:pt x="5908" y="3653"/>
                      </a:cubicBezTo>
                      <a:cubicBezTo>
                        <a:pt x="5947" y="3670"/>
                        <a:pt x="5984" y="3678"/>
                        <a:pt x="6017" y="3678"/>
                      </a:cubicBezTo>
                      <a:cubicBezTo>
                        <a:pt x="6167" y="3678"/>
                        <a:pt x="6251" y="3524"/>
                        <a:pt x="6152" y="3350"/>
                      </a:cubicBezTo>
                      <a:cubicBezTo>
                        <a:pt x="4845" y="1799"/>
                        <a:pt x="2383" y="766"/>
                        <a:pt x="559" y="6"/>
                      </a:cubicBezTo>
                      <a:cubicBezTo>
                        <a:pt x="540" y="2"/>
                        <a:pt x="521" y="0"/>
                        <a:pt x="5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0" name="Google Shape;4250;p27"/>
                <p:cNvSpPr/>
                <p:nvPr/>
              </p:nvSpPr>
              <p:spPr>
                <a:xfrm>
                  <a:off x="5835350" y="3724575"/>
                  <a:ext cx="1411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3453" extrusionOk="0">
                      <a:moveTo>
                        <a:pt x="5203" y="0"/>
                      </a:moveTo>
                      <a:cubicBezTo>
                        <a:pt x="5162" y="0"/>
                        <a:pt x="5120" y="9"/>
                        <a:pt x="5082" y="28"/>
                      </a:cubicBezTo>
                      <a:cubicBezTo>
                        <a:pt x="3410" y="788"/>
                        <a:pt x="1829" y="1943"/>
                        <a:pt x="279" y="2916"/>
                      </a:cubicBezTo>
                      <a:cubicBezTo>
                        <a:pt x="0" y="3068"/>
                        <a:pt x="166" y="3453"/>
                        <a:pt x="422" y="3453"/>
                      </a:cubicBezTo>
                      <a:cubicBezTo>
                        <a:pt x="473" y="3453"/>
                        <a:pt x="528" y="3437"/>
                        <a:pt x="583" y="3402"/>
                      </a:cubicBezTo>
                      <a:cubicBezTo>
                        <a:pt x="2194" y="2460"/>
                        <a:pt x="3957" y="1578"/>
                        <a:pt x="5416" y="423"/>
                      </a:cubicBezTo>
                      <a:cubicBezTo>
                        <a:pt x="5647" y="244"/>
                        <a:pt x="5424" y="0"/>
                        <a:pt x="52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1" name="Google Shape;4251;p27"/>
                <p:cNvSpPr/>
                <p:nvPr/>
              </p:nvSpPr>
              <p:spPr>
                <a:xfrm>
                  <a:off x="5161950" y="1889450"/>
                  <a:ext cx="737375" cy="7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5" h="29513" extrusionOk="0">
                      <a:moveTo>
                        <a:pt x="10765" y="0"/>
                      </a:moveTo>
                      <a:cubicBezTo>
                        <a:pt x="10438" y="0"/>
                        <a:pt x="10095" y="66"/>
                        <a:pt x="9738" y="210"/>
                      </a:cubicBezTo>
                      <a:cubicBezTo>
                        <a:pt x="7580" y="2034"/>
                        <a:pt x="8947" y="3767"/>
                        <a:pt x="9707" y="6107"/>
                      </a:cubicBezTo>
                      <a:cubicBezTo>
                        <a:pt x="10467" y="8417"/>
                        <a:pt x="11805" y="10545"/>
                        <a:pt x="13112" y="12581"/>
                      </a:cubicBezTo>
                      <a:cubicBezTo>
                        <a:pt x="11833" y="12316"/>
                        <a:pt x="9471" y="12021"/>
                        <a:pt x="7199" y="12021"/>
                      </a:cubicBezTo>
                      <a:cubicBezTo>
                        <a:pt x="3478" y="12021"/>
                        <a:pt x="1" y="12814"/>
                        <a:pt x="1926" y="15834"/>
                      </a:cubicBezTo>
                      <a:cubicBezTo>
                        <a:pt x="2541" y="16795"/>
                        <a:pt x="5454" y="17306"/>
                        <a:pt x="8312" y="17306"/>
                      </a:cubicBezTo>
                      <a:cubicBezTo>
                        <a:pt x="9973" y="17306"/>
                        <a:pt x="11615" y="17133"/>
                        <a:pt x="12777" y="16776"/>
                      </a:cubicBezTo>
                      <a:lnTo>
                        <a:pt x="12777" y="16776"/>
                      </a:lnTo>
                      <a:cubicBezTo>
                        <a:pt x="11926" y="19481"/>
                        <a:pt x="10680" y="23767"/>
                        <a:pt x="10650" y="26563"/>
                      </a:cubicBezTo>
                      <a:cubicBezTo>
                        <a:pt x="10619" y="27840"/>
                        <a:pt x="11075" y="29451"/>
                        <a:pt x="12321" y="29512"/>
                      </a:cubicBezTo>
                      <a:cubicBezTo>
                        <a:pt x="12336" y="29512"/>
                        <a:pt x="12351" y="29512"/>
                        <a:pt x="12366" y="29512"/>
                      </a:cubicBezTo>
                      <a:cubicBezTo>
                        <a:pt x="13254" y="29512"/>
                        <a:pt x="13878" y="28617"/>
                        <a:pt x="14267" y="27840"/>
                      </a:cubicBezTo>
                      <a:cubicBezTo>
                        <a:pt x="15513" y="25195"/>
                        <a:pt x="17154" y="20332"/>
                        <a:pt x="16881" y="17445"/>
                      </a:cubicBezTo>
                      <a:lnTo>
                        <a:pt x="16881" y="17445"/>
                      </a:lnTo>
                      <a:cubicBezTo>
                        <a:pt x="19282" y="19724"/>
                        <a:pt x="21866" y="21943"/>
                        <a:pt x="24966" y="23007"/>
                      </a:cubicBezTo>
                      <a:cubicBezTo>
                        <a:pt x="25623" y="23242"/>
                        <a:pt x="26317" y="23422"/>
                        <a:pt x="26990" y="23422"/>
                      </a:cubicBezTo>
                      <a:cubicBezTo>
                        <a:pt x="27189" y="23422"/>
                        <a:pt x="27386" y="23406"/>
                        <a:pt x="27580" y="23372"/>
                      </a:cubicBezTo>
                      <a:cubicBezTo>
                        <a:pt x="28462" y="23220"/>
                        <a:pt x="29343" y="22581"/>
                        <a:pt x="29404" y="21670"/>
                      </a:cubicBezTo>
                      <a:cubicBezTo>
                        <a:pt x="29495" y="20940"/>
                        <a:pt x="29069" y="20271"/>
                        <a:pt x="28614" y="19663"/>
                      </a:cubicBezTo>
                      <a:cubicBezTo>
                        <a:pt x="26577" y="16958"/>
                        <a:pt x="23568" y="14983"/>
                        <a:pt x="20255" y="14131"/>
                      </a:cubicBezTo>
                      <a:cubicBezTo>
                        <a:pt x="24449" y="10910"/>
                        <a:pt x="28036" y="6046"/>
                        <a:pt x="26273" y="4618"/>
                      </a:cubicBezTo>
                      <a:cubicBezTo>
                        <a:pt x="25824" y="4250"/>
                        <a:pt x="25368" y="4088"/>
                        <a:pt x="24907" y="4088"/>
                      </a:cubicBezTo>
                      <a:cubicBezTo>
                        <a:pt x="22623" y="4088"/>
                        <a:pt x="20195" y="8056"/>
                        <a:pt x="17641" y="10636"/>
                      </a:cubicBezTo>
                      <a:cubicBezTo>
                        <a:pt x="16881" y="8539"/>
                        <a:pt x="15635" y="6654"/>
                        <a:pt x="14966" y="4618"/>
                      </a:cubicBezTo>
                      <a:cubicBezTo>
                        <a:pt x="14386" y="2824"/>
                        <a:pt x="12912" y="0"/>
                        <a:pt x="10765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2" name="Google Shape;4252;p27"/>
                <p:cNvSpPr/>
                <p:nvPr/>
              </p:nvSpPr>
              <p:spPr>
                <a:xfrm>
                  <a:off x="5507200" y="2177950"/>
                  <a:ext cx="117825" cy="11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3" h="4457" extrusionOk="0">
                      <a:moveTo>
                        <a:pt x="3677" y="2079"/>
                      </a:moveTo>
                      <a:cubicBezTo>
                        <a:pt x="3678" y="2088"/>
                        <a:pt x="3679" y="2097"/>
                        <a:pt x="3679" y="2105"/>
                      </a:cubicBezTo>
                      <a:lnTo>
                        <a:pt x="3679" y="2136"/>
                      </a:lnTo>
                      <a:cubicBezTo>
                        <a:pt x="3679" y="2124"/>
                        <a:pt x="3679" y="2105"/>
                        <a:pt x="3677" y="2079"/>
                      </a:cubicBezTo>
                      <a:close/>
                      <a:moveTo>
                        <a:pt x="2526" y="1"/>
                      </a:moveTo>
                      <a:cubicBezTo>
                        <a:pt x="2190" y="1"/>
                        <a:pt x="1847" y="82"/>
                        <a:pt x="1521" y="251"/>
                      </a:cubicBezTo>
                      <a:cubicBezTo>
                        <a:pt x="1429" y="281"/>
                        <a:pt x="1308" y="373"/>
                        <a:pt x="1247" y="433"/>
                      </a:cubicBezTo>
                      <a:cubicBezTo>
                        <a:pt x="1217" y="433"/>
                        <a:pt x="1156" y="494"/>
                        <a:pt x="1125" y="494"/>
                      </a:cubicBezTo>
                      <a:cubicBezTo>
                        <a:pt x="92" y="1102"/>
                        <a:pt x="1" y="2409"/>
                        <a:pt x="548" y="3412"/>
                      </a:cubicBezTo>
                      <a:cubicBezTo>
                        <a:pt x="965" y="4093"/>
                        <a:pt x="1684" y="4457"/>
                        <a:pt x="2441" y="4457"/>
                      </a:cubicBezTo>
                      <a:cubicBezTo>
                        <a:pt x="2732" y="4457"/>
                        <a:pt x="3027" y="4403"/>
                        <a:pt x="3314" y="4294"/>
                      </a:cubicBezTo>
                      <a:cubicBezTo>
                        <a:pt x="4104" y="3929"/>
                        <a:pt x="4712" y="3169"/>
                        <a:pt x="4682" y="2257"/>
                      </a:cubicBezTo>
                      <a:cubicBezTo>
                        <a:pt x="4712" y="1740"/>
                        <a:pt x="4530" y="1041"/>
                        <a:pt x="4074" y="677"/>
                      </a:cubicBezTo>
                      <a:cubicBezTo>
                        <a:pt x="3653" y="236"/>
                        <a:pt x="3099" y="1"/>
                        <a:pt x="2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3" name="Google Shape;4253;p27"/>
                <p:cNvSpPr/>
                <p:nvPr/>
              </p:nvSpPr>
              <p:spPr>
                <a:xfrm>
                  <a:off x="5638925" y="2279150"/>
                  <a:ext cx="1619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9" h="3908" extrusionOk="0">
                      <a:moveTo>
                        <a:pt x="359" y="1"/>
                      </a:moveTo>
                      <a:cubicBezTo>
                        <a:pt x="142" y="1"/>
                        <a:pt x="0" y="329"/>
                        <a:pt x="233" y="458"/>
                      </a:cubicBezTo>
                      <a:cubicBezTo>
                        <a:pt x="1297" y="1006"/>
                        <a:pt x="2331" y="1553"/>
                        <a:pt x="3364" y="2221"/>
                      </a:cubicBezTo>
                      <a:cubicBezTo>
                        <a:pt x="4276" y="2768"/>
                        <a:pt x="5097" y="3528"/>
                        <a:pt x="6100" y="3893"/>
                      </a:cubicBezTo>
                      <a:cubicBezTo>
                        <a:pt x="6126" y="3903"/>
                        <a:pt x="6152" y="3908"/>
                        <a:pt x="6176" y="3908"/>
                      </a:cubicBezTo>
                      <a:cubicBezTo>
                        <a:pt x="6372" y="3908"/>
                        <a:pt x="6478" y="3603"/>
                        <a:pt x="6343" y="3468"/>
                      </a:cubicBezTo>
                      <a:cubicBezTo>
                        <a:pt x="5674" y="2677"/>
                        <a:pt x="4580" y="2161"/>
                        <a:pt x="3668" y="1674"/>
                      </a:cubicBezTo>
                      <a:cubicBezTo>
                        <a:pt x="2635" y="1066"/>
                        <a:pt x="1571" y="550"/>
                        <a:pt x="477" y="33"/>
                      </a:cubicBezTo>
                      <a:cubicBezTo>
                        <a:pt x="436" y="10"/>
                        <a:pt x="396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4" name="Google Shape;4254;p27"/>
                <p:cNvSpPr/>
                <p:nvPr/>
              </p:nvSpPr>
              <p:spPr>
                <a:xfrm>
                  <a:off x="5642475" y="2086325"/>
                  <a:ext cx="104700" cy="1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8" h="4145" extrusionOk="0">
                      <a:moveTo>
                        <a:pt x="3864" y="1"/>
                      </a:moveTo>
                      <a:cubicBezTo>
                        <a:pt x="3809" y="1"/>
                        <a:pt x="3754" y="18"/>
                        <a:pt x="3709" y="56"/>
                      </a:cubicBezTo>
                      <a:cubicBezTo>
                        <a:pt x="3070" y="573"/>
                        <a:pt x="2553" y="1302"/>
                        <a:pt x="2006" y="1910"/>
                      </a:cubicBezTo>
                      <a:cubicBezTo>
                        <a:pt x="1429" y="2518"/>
                        <a:pt x="821" y="3126"/>
                        <a:pt x="213" y="3703"/>
                      </a:cubicBezTo>
                      <a:cubicBezTo>
                        <a:pt x="0" y="3869"/>
                        <a:pt x="174" y="4145"/>
                        <a:pt x="390" y="4145"/>
                      </a:cubicBezTo>
                      <a:cubicBezTo>
                        <a:pt x="452" y="4145"/>
                        <a:pt x="517" y="4122"/>
                        <a:pt x="578" y="4068"/>
                      </a:cubicBezTo>
                      <a:cubicBezTo>
                        <a:pt x="1246" y="3460"/>
                        <a:pt x="1885" y="2852"/>
                        <a:pt x="2493" y="2214"/>
                      </a:cubicBezTo>
                      <a:cubicBezTo>
                        <a:pt x="3070" y="1636"/>
                        <a:pt x="3709" y="1028"/>
                        <a:pt x="4073" y="360"/>
                      </a:cubicBezTo>
                      <a:cubicBezTo>
                        <a:pt x="4187" y="155"/>
                        <a:pt x="4028" y="1"/>
                        <a:pt x="38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5" name="Google Shape;4255;p27"/>
                <p:cNvSpPr/>
                <p:nvPr/>
              </p:nvSpPr>
              <p:spPr>
                <a:xfrm>
                  <a:off x="5449875" y="2023550"/>
                  <a:ext cx="91450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" h="5357" extrusionOk="0">
                      <a:moveTo>
                        <a:pt x="324" y="1"/>
                      </a:moveTo>
                      <a:cubicBezTo>
                        <a:pt x="162" y="1"/>
                        <a:pt x="1" y="151"/>
                        <a:pt x="45" y="348"/>
                      </a:cubicBezTo>
                      <a:cubicBezTo>
                        <a:pt x="622" y="2111"/>
                        <a:pt x="1929" y="3691"/>
                        <a:pt x="2932" y="5211"/>
                      </a:cubicBezTo>
                      <a:cubicBezTo>
                        <a:pt x="3016" y="5314"/>
                        <a:pt x="3123" y="5356"/>
                        <a:pt x="3224" y="5356"/>
                      </a:cubicBezTo>
                      <a:cubicBezTo>
                        <a:pt x="3454" y="5356"/>
                        <a:pt x="3657" y="5139"/>
                        <a:pt x="3510" y="4907"/>
                      </a:cubicBezTo>
                      <a:cubicBezTo>
                        <a:pt x="2507" y="3357"/>
                        <a:pt x="1716" y="1503"/>
                        <a:pt x="500" y="74"/>
                      </a:cubicBezTo>
                      <a:cubicBezTo>
                        <a:pt x="450" y="23"/>
                        <a:pt x="387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6" name="Google Shape;4256;p27"/>
                <p:cNvSpPr/>
                <p:nvPr/>
              </p:nvSpPr>
              <p:spPr>
                <a:xfrm>
                  <a:off x="5286850" y="2237300"/>
                  <a:ext cx="160350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1122" extrusionOk="0">
                      <a:moveTo>
                        <a:pt x="370" y="1"/>
                      </a:moveTo>
                      <a:cubicBezTo>
                        <a:pt x="1" y="1"/>
                        <a:pt x="19" y="584"/>
                        <a:pt x="426" y="613"/>
                      </a:cubicBezTo>
                      <a:cubicBezTo>
                        <a:pt x="1763" y="797"/>
                        <a:pt x="3345" y="1121"/>
                        <a:pt x="4800" y="1121"/>
                      </a:cubicBezTo>
                      <a:cubicBezTo>
                        <a:pt x="5264" y="1121"/>
                        <a:pt x="5714" y="1089"/>
                        <a:pt x="6140" y="1008"/>
                      </a:cubicBezTo>
                      <a:cubicBezTo>
                        <a:pt x="6414" y="947"/>
                        <a:pt x="6383" y="582"/>
                        <a:pt x="6140" y="491"/>
                      </a:cubicBezTo>
                      <a:cubicBezTo>
                        <a:pt x="5319" y="248"/>
                        <a:pt x="4377" y="309"/>
                        <a:pt x="3465" y="278"/>
                      </a:cubicBezTo>
                      <a:cubicBezTo>
                        <a:pt x="2432" y="187"/>
                        <a:pt x="1429" y="126"/>
                        <a:pt x="426" y="5"/>
                      </a:cubicBezTo>
                      <a:cubicBezTo>
                        <a:pt x="406" y="2"/>
                        <a:pt x="3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7" name="Google Shape;4257;p27"/>
                <p:cNvSpPr/>
                <p:nvPr/>
              </p:nvSpPr>
              <p:spPr>
                <a:xfrm>
                  <a:off x="5485500" y="2373875"/>
                  <a:ext cx="45525" cy="1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5173" extrusionOk="0">
                      <a:moveTo>
                        <a:pt x="1486" y="0"/>
                      </a:moveTo>
                      <a:cubicBezTo>
                        <a:pt x="1400" y="0"/>
                        <a:pt x="1316" y="41"/>
                        <a:pt x="1264" y="135"/>
                      </a:cubicBezTo>
                      <a:cubicBezTo>
                        <a:pt x="474" y="1502"/>
                        <a:pt x="230" y="3326"/>
                        <a:pt x="18" y="4907"/>
                      </a:cubicBezTo>
                      <a:cubicBezTo>
                        <a:pt x="1" y="5078"/>
                        <a:pt x="148" y="5172"/>
                        <a:pt x="286" y="5172"/>
                      </a:cubicBezTo>
                      <a:cubicBezTo>
                        <a:pt x="391" y="5172"/>
                        <a:pt x="491" y="5117"/>
                        <a:pt x="504" y="4998"/>
                      </a:cubicBezTo>
                      <a:cubicBezTo>
                        <a:pt x="808" y="3387"/>
                        <a:pt x="1477" y="1928"/>
                        <a:pt x="1781" y="347"/>
                      </a:cubicBezTo>
                      <a:cubicBezTo>
                        <a:pt x="1821" y="148"/>
                        <a:pt x="1651" y="0"/>
                        <a:pt x="14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8" name="Google Shape;4258;p27"/>
                <p:cNvSpPr/>
                <p:nvPr/>
              </p:nvSpPr>
              <p:spPr>
                <a:xfrm>
                  <a:off x="5539125" y="2196375"/>
                  <a:ext cx="30425" cy="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74" extrusionOk="0">
                      <a:moveTo>
                        <a:pt x="608" y="0"/>
                      </a:moveTo>
                      <a:cubicBezTo>
                        <a:pt x="0" y="0"/>
                        <a:pt x="0" y="973"/>
                        <a:pt x="608" y="973"/>
                      </a:cubicBezTo>
                      <a:cubicBezTo>
                        <a:pt x="1216" y="973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9" name="Google Shape;4259;p27"/>
                <p:cNvSpPr/>
                <p:nvPr/>
              </p:nvSpPr>
              <p:spPr>
                <a:xfrm>
                  <a:off x="5525450" y="2221450"/>
                  <a:ext cx="31925" cy="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034" extrusionOk="0">
                      <a:moveTo>
                        <a:pt x="639" y="0"/>
                      </a:moveTo>
                      <a:cubicBezTo>
                        <a:pt x="0" y="0"/>
                        <a:pt x="0" y="1034"/>
                        <a:pt x="639" y="1034"/>
                      </a:cubicBezTo>
                      <a:cubicBezTo>
                        <a:pt x="1277" y="1034"/>
                        <a:pt x="12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0" name="Google Shape;4260;p27"/>
                <p:cNvSpPr/>
                <p:nvPr/>
              </p:nvSpPr>
              <p:spPr>
                <a:xfrm>
                  <a:off x="5547475" y="2251225"/>
                  <a:ext cx="29575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872" extrusionOk="0">
                      <a:moveTo>
                        <a:pt x="554" y="0"/>
                      </a:moveTo>
                      <a:cubicBezTo>
                        <a:pt x="493" y="0"/>
                        <a:pt x="430" y="17"/>
                        <a:pt x="366" y="56"/>
                      </a:cubicBezTo>
                      <a:cubicBezTo>
                        <a:pt x="305" y="56"/>
                        <a:pt x="305" y="86"/>
                        <a:pt x="274" y="86"/>
                      </a:cubicBezTo>
                      <a:cubicBezTo>
                        <a:pt x="92" y="208"/>
                        <a:pt x="1" y="481"/>
                        <a:pt x="122" y="664"/>
                      </a:cubicBezTo>
                      <a:cubicBezTo>
                        <a:pt x="198" y="814"/>
                        <a:pt x="320" y="872"/>
                        <a:pt x="453" y="872"/>
                      </a:cubicBezTo>
                      <a:cubicBezTo>
                        <a:pt x="534" y="872"/>
                        <a:pt x="619" y="850"/>
                        <a:pt x="700" y="816"/>
                      </a:cubicBezTo>
                      <a:cubicBezTo>
                        <a:pt x="730" y="816"/>
                        <a:pt x="730" y="785"/>
                        <a:pt x="791" y="785"/>
                      </a:cubicBezTo>
                      <a:cubicBezTo>
                        <a:pt x="1183" y="628"/>
                        <a:pt x="924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1" name="Google Shape;4261;p27"/>
                <p:cNvSpPr/>
                <p:nvPr/>
              </p:nvSpPr>
              <p:spPr>
                <a:xfrm>
                  <a:off x="5572550" y="2216900"/>
                  <a:ext cx="24350" cy="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760" extrusionOk="0">
                      <a:moveTo>
                        <a:pt x="487" y="0"/>
                      </a:moveTo>
                      <a:cubicBezTo>
                        <a:pt x="1" y="30"/>
                        <a:pt x="1" y="760"/>
                        <a:pt x="487" y="760"/>
                      </a:cubicBezTo>
                      <a:cubicBezTo>
                        <a:pt x="974" y="760"/>
                        <a:pt x="974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2" name="Google Shape;4262;p27"/>
                <p:cNvSpPr/>
                <p:nvPr/>
              </p:nvSpPr>
              <p:spPr>
                <a:xfrm>
                  <a:off x="5574075" y="2184975"/>
                  <a:ext cx="18275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78" extrusionOk="0">
                      <a:moveTo>
                        <a:pt x="365" y="0"/>
                      </a:moveTo>
                      <a:cubicBezTo>
                        <a:pt x="1" y="0"/>
                        <a:pt x="1" y="578"/>
                        <a:pt x="365" y="578"/>
                      </a:cubicBezTo>
                      <a:cubicBezTo>
                        <a:pt x="730" y="578"/>
                        <a:pt x="73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3" name="Google Shape;4263;p27"/>
                <p:cNvSpPr/>
                <p:nvPr/>
              </p:nvSpPr>
              <p:spPr>
                <a:xfrm>
                  <a:off x="5583200" y="2245775"/>
                  <a:ext cx="19025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08" extrusionOk="0">
                      <a:moveTo>
                        <a:pt x="365" y="0"/>
                      </a:moveTo>
                      <a:cubicBezTo>
                        <a:pt x="0" y="0"/>
                        <a:pt x="0" y="608"/>
                        <a:pt x="365" y="608"/>
                      </a:cubicBezTo>
                      <a:cubicBezTo>
                        <a:pt x="760" y="608"/>
                        <a:pt x="76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64" name="Google Shape;4264;p27"/>
              <p:cNvGrpSpPr/>
              <p:nvPr/>
            </p:nvGrpSpPr>
            <p:grpSpPr>
              <a:xfrm flipH="1">
                <a:off x="356102" y="3845124"/>
                <a:ext cx="592242" cy="581335"/>
                <a:chOff x="5672100" y="3575250"/>
                <a:chExt cx="1054750" cy="1035325"/>
              </a:xfrm>
            </p:grpSpPr>
            <p:sp>
              <p:nvSpPr>
                <p:cNvPr id="4265" name="Google Shape;4265;p2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6" name="Google Shape;4266;p2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7" name="Google Shape;4267;p2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8" name="Google Shape;4268;p2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9" name="Google Shape;4269;p2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0" name="Google Shape;4270;p2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1" name="Google Shape;4271;p2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2" name="Google Shape;4272;p2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73" name="Google Shape;4273;p27"/>
              <p:cNvGrpSpPr/>
              <p:nvPr/>
            </p:nvGrpSpPr>
            <p:grpSpPr>
              <a:xfrm rot="749415" flipH="1">
                <a:off x="946768" y="3811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4274" name="Google Shape;4274;p2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5" name="Google Shape;4275;p2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6" name="Google Shape;4276;p2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7" name="Google Shape;4277;p2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8" name="Google Shape;4278;p2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9" name="Google Shape;4279;p2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0" name="Google Shape;4280;p2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1" name="Google Shape;4281;p2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2" name="Google Shape;4282;p2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3" name="Google Shape;4283;p2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4" name="Google Shape;4284;p2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5" name="Google Shape;4285;p2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6" name="Google Shape;4286;p2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7" name="Google Shape;4287;p2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8" name="Google Shape;4288;p2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9" name="Google Shape;4289;p2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90" name="Google Shape;4290;p27"/>
              <p:cNvGrpSpPr/>
              <p:nvPr/>
            </p:nvGrpSpPr>
            <p:grpSpPr>
              <a:xfrm flipH="1">
                <a:off x="-16389" y="3184173"/>
                <a:ext cx="494643" cy="2036537"/>
                <a:chOff x="6248875" y="1941050"/>
                <a:chExt cx="827300" cy="3406150"/>
              </a:xfrm>
            </p:grpSpPr>
            <p:sp>
              <p:nvSpPr>
                <p:cNvPr id="4291" name="Google Shape;4291;p27"/>
                <p:cNvSpPr/>
                <p:nvPr/>
              </p:nvSpPr>
              <p:spPr>
                <a:xfrm>
                  <a:off x="6248875" y="2456250"/>
                  <a:ext cx="827300" cy="28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2" h="115638" extrusionOk="0">
                      <a:moveTo>
                        <a:pt x="16664" y="1"/>
                      </a:moveTo>
                      <a:cubicBezTo>
                        <a:pt x="16436" y="1"/>
                        <a:pt x="16216" y="153"/>
                        <a:pt x="16231" y="457"/>
                      </a:cubicBezTo>
                      <a:cubicBezTo>
                        <a:pt x="16535" y="7660"/>
                        <a:pt x="16505" y="14894"/>
                        <a:pt x="16201" y="22068"/>
                      </a:cubicBezTo>
                      <a:cubicBezTo>
                        <a:pt x="15198" y="19332"/>
                        <a:pt x="12949" y="16627"/>
                        <a:pt x="11186" y="14499"/>
                      </a:cubicBezTo>
                      <a:cubicBezTo>
                        <a:pt x="8906" y="11794"/>
                        <a:pt x="6201" y="9575"/>
                        <a:pt x="3040" y="7964"/>
                      </a:cubicBezTo>
                      <a:cubicBezTo>
                        <a:pt x="2877" y="7883"/>
                        <a:pt x="2708" y="7846"/>
                        <a:pt x="2544" y="7846"/>
                      </a:cubicBezTo>
                      <a:cubicBezTo>
                        <a:pt x="1790" y="7846"/>
                        <a:pt x="1137" y="8624"/>
                        <a:pt x="1611" y="9423"/>
                      </a:cubicBezTo>
                      <a:cubicBezTo>
                        <a:pt x="5198" y="15502"/>
                        <a:pt x="9757" y="20852"/>
                        <a:pt x="15137" y="25472"/>
                      </a:cubicBezTo>
                      <a:cubicBezTo>
                        <a:pt x="15343" y="25678"/>
                        <a:pt x="15592" y="25753"/>
                        <a:pt x="15847" y="25753"/>
                      </a:cubicBezTo>
                      <a:cubicBezTo>
                        <a:pt x="15894" y="25753"/>
                        <a:pt x="15941" y="25750"/>
                        <a:pt x="15988" y="25746"/>
                      </a:cubicBezTo>
                      <a:lnTo>
                        <a:pt x="15988" y="25746"/>
                      </a:lnTo>
                      <a:cubicBezTo>
                        <a:pt x="15775" y="30092"/>
                        <a:pt x="15380" y="34378"/>
                        <a:pt x="14985" y="38664"/>
                      </a:cubicBezTo>
                      <a:cubicBezTo>
                        <a:pt x="13526" y="34226"/>
                        <a:pt x="10426" y="30487"/>
                        <a:pt x="6140" y="28329"/>
                      </a:cubicBezTo>
                      <a:cubicBezTo>
                        <a:pt x="5971" y="28245"/>
                        <a:pt x="5798" y="28205"/>
                        <a:pt x="5632" y="28205"/>
                      </a:cubicBezTo>
                      <a:cubicBezTo>
                        <a:pt x="5199" y="28205"/>
                        <a:pt x="4813" y="28476"/>
                        <a:pt x="4681" y="28937"/>
                      </a:cubicBezTo>
                      <a:cubicBezTo>
                        <a:pt x="3799" y="31825"/>
                        <a:pt x="6657" y="34560"/>
                        <a:pt x="8176" y="36779"/>
                      </a:cubicBezTo>
                      <a:cubicBezTo>
                        <a:pt x="9787" y="39150"/>
                        <a:pt x="11398" y="41703"/>
                        <a:pt x="14134" y="42919"/>
                      </a:cubicBezTo>
                      <a:cubicBezTo>
                        <a:pt x="14256" y="42950"/>
                        <a:pt x="14408" y="43010"/>
                        <a:pt x="14529" y="43010"/>
                      </a:cubicBezTo>
                      <a:cubicBezTo>
                        <a:pt x="13952" y="48208"/>
                        <a:pt x="13253" y="53375"/>
                        <a:pt x="12493" y="58573"/>
                      </a:cubicBezTo>
                      <a:cubicBezTo>
                        <a:pt x="12158" y="57965"/>
                        <a:pt x="11794" y="57387"/>
                        <a:pt x="11429" y="56901"/>
                      </a:cubicBezTo>
                      <a:cubicBezTo>
                        <a:pt x="10365" y="54470"/>
                        <a:pt x="9088" y="52159"/>
                        <a:pt x="7477" y="50032"/>
                      </a:cubicBezTo>
                      <a:cubicBezTo>
                        <a:pt x="7082" y="49424"/>
                        <a:pt x="6626" y="48846"/>
                        <a:pt x="6170" y="48330"/>
                      </a:cubicBezTo>
                      <a:cubicBezTo>
                        <a:pt x="4863" y="46749"/>
                        <a:pt x="3435" y="45290"/>
                        <a:pt x="1854" y="43922"/>
                      </a:cubicBezTo>
                      <a:cubicBezTo>
                        <a:pt x="1634" y="43732"/>
                        <a:pt x="1371" y="43644"/>
                        <a:pt x="1117" y="43644"/>
                      </a:cubicBezTo>
                      <a:cubicBezTo>
                        <a:pt x="600" y="43644"/>
                        <a:pt x="122" y="44010"/>
                        <a:pt x="122" y="44621"/>
                      </a:cubicBezTo>
                      <a:cubicBezTo>
                        <a:pt x="0" y="48086"/>
                        <a:pt x="2280" y="51734"/>
                        <a:pt x="4043" y="54591"/>
                      </a:cubicBezTo>
                      <a:cubicBezTo>
                        <a:pt x="6018" y="57813"/>
                        <a:pt x="8389" y="60731"/>
                        <a:pt x="11094" y="63406"/>
                      </a:cubicBezTo>
                      <a:cubicBezTo>
                        <a:pt x="11246" y="63558"/>
                        <a:pt x="11429" y="63679"/>
                        <a:pt x="11672" y="63710"/>
                      </a:cubicBezTo>
                      <a:cubicBezTo>
                        <a:pt x="10304" y="72403"/>
                        <a:pt x="8784" y="81066"/>
                        <a:pt x="7143" y="89698"/>
                      </a:cubicBezTo>
                      <a:cubicBezTo>
                        <a:pt x="5593" y="97966"/>
                        <a:pt x="3982" y="106233"/>
                        <a:pt x="2219" y="114440"/>
                      </a:cubicBezTo>
                      <a:cubicBezTo>
                        <a:pt x="2055" y="115170"/>
                        <a:pt x="2636" y="115637"/>
                        <a:pt x="3205" y="115637"/>
                      </a:cubicBezTo>
                      <a:cubicBezTo>
                        <a:pt x="3584" y="115637"/>
                        <a:pt x="3958" y="115430"/>
                        <a:pt x="4103" y="114957"/>
                      </a:cubicBezTo>
                      <a:cubicBezTo>
                        <a:pt x="6262" y="107935"/>
                        <a:pt x="7234" y="100397"/>
                        <a:pt x="8541" y="93193"/>
                      </a:cubicBezTo>
                      <a:cubicBezTo>
                        <a:pt x="9879" y="85899"/>
                        <a:pt x="11216" y="78634"/>
                        <a:pt x="12401" y="71309"/>
                      </a:cubicBezTo>
                      <a:cubicBezTo>
                        <a:pt x="12771" y="71504"/>
                        <a:pt x="13128" y="71585"/>
                        <a:pt x="13480" y="71585"/>
                      </a:cubicBezTo>
                      <a:cubicBezTo>
                        <a:pt x="14171" y="71585"/>
                        <a:pt x="14849" y="71276"/>
                        <a:pt x="15593" y="70914"/>
                      </a:cubicBezTo>
                      <a:cubicBezTo>
                        <a:pt x="17630" y="69941"/>
                        <a:pt x="19696" y="68847"/>
                        <a:pt x="21672" y="67692"/>
                      </a:cubicBezTo>
                      <a:cubicBezTo>
                        <a:pt x="23526" y="66628"/>
                        <a:pt x="25502" y="65594"/>
                        <a:pt x="27204" y="64348"/>
                      </a:cubicBezTo>
                      <a:cubicBezTo>
                        <a:pt x="28146" y="63619"/>
                        <a:pt x="28694" y="63071"/>
                        <a:pt x="28542" y="61825"/>
                      </a:cubicBezTo>
                      <a:cubicBezTo>
                        <a:pt x="28464" y="61412"/>
                        <a:pt x="28058" y="61197"/>
                        <a:pt x="27677" y="61197"/>
                      </a:cubicBezTo>
                      <a:cubicBezTo>
                        <a:pt x="27609" y="61197"/>
                        <a:pt x="27542" y="61204"/>
                        <a:pt x="27478" y="61217"/>
                      </a:cubicBezTo>
                      <a:cubicBezTo>
                        <a:pt x="22158" y="62524"/>
                        <a:pt x="17265" y="64926"/>
                        <a:pt x="13070" y="68360"/>
                      </a:cubicBezTo>
                      <a:cubicBezTo>
                        <a:pt x="13009" y="68421"/>
                        <a:pt x="12918" y="68482"/>
                        <a:pt x="12797" y="68512"/>
                      </a:cubicBezTo>
                      <a:cubicBezTo>
                        <a:pt x="13040" y="67053"/>
                        <a:pt x="13253" y="65594"/>
                        <a:pt x="13496" y="64105"/>
                      </a:cubicBezTo>
                      <a:cubicBezTo>
                        <a:pt x="13557" y="64014"/>
                        <a:pt x="13557" y="63862"/>
                        <a:pt x="13557" y="63710"/>
                      </a:cubicBezTo>
                      <a:cubicBezTo>
                        <a:pt x="14164" y="59667"/>
                        <a:pt x="14712" y="55655"/>
                        <a:pt x="15198" y="51612"/>
                      </a:cubicBezTo>
                      <a:cubicBezTo>
                        <a:pt x="15328" y="51661"/>
                        <a:pt x="15449" y="51693"/>
                        <a:pt x="15576" y="51693"/>
                      </a:cubicBezTo>
                      <a:cubicBezTo>
                        <a:pt x="15686" y="51693"/>
                        <a:pt x="15800" y="51669"/>
                        <a:pt x="15927" y="51612"/>
                      </a:cubicBezTo>
                      <a:cubicBezTo>
                        <a:pt x="19727" y="50062"/>
                        <a:pt x="22949" y="47661"/>
                        <a:pt x="25867" y="44804"/>
                      </a:cubicBezTo>
                      <a:cubicBezTo>
                        <a:pt x="27387" y="43345"/>
                        <a:pt x="28906" y="41764"/>
                        <a:pt x="30244" y="40184"/>
                      </a:cubicBezTo>
                      <a:cubicBezTo>
                        <a:pt x="30882" y="39393"/>
                        <a:pt x="31612" y="38269"/>
                        <a:pt x="30517" y="37509"/>
                      </a:cubicBezTo>
                      <a:cubicBezTo>
                        <a:pt x="30258" y="37336"/>
                        <a:pt x="29979" y="37267"/>
                        <a:pt x="29692" y="37267"/>
                      </a:cubicBezTo>
                      <a:cubicBezTo>
                        <a:pt x="28868" y="37267"/>
                        <a:pt x="27980" y="37839"/>
                        <a:pt x="27326" y="38177"/>
                      </a:cubicBezTo>
                      <a:cubicBezTo>
                        <a:pt x="25624" y="39089"/>
                        <a:pt x="24013" y="40092"/>
                        <a:pt x="22462" y="41278"/>
                      </a:cubicBezTo>
                      <a:cubicBezTo>
                        <a:pt x="21003" y="42372"/>
                        <a:pt x="19696" y="43649"/>
                        <a:pt x="18481" y="44956"/>
                      </a:cubicBezTo>
                      <a:lnTo>
                        <a:pt x="18389" y="45047"/>
                      </a:lnTo>
                      <a:cubicBezTo>
                        <a:pt x="17660" y="45655"/>
                        <a:pt x="16566" y="46415"/>
                        <a:pt x="15684" y="47235"/>
                      </a:cubicBezTo>
                      <a:cubicBezTo>
                        <a:pt x="16262" y="42220"/>
                        <a:pt x="16718" y="37266"/>
                        <a:pt x="17052" y="32250"/>
                      </a:cubicBezTo>
                      <a:cubicBezTo>
                        <a:pt x="17295" y="32098"/>
                        <a:pt x="17447" y="31946"/>
                        <a:pt x="17599" y="31794"/>
                      </a:cubicBezTo>
                      <a:cubicBezTo>
                        <a:pt x="21429" y="31612"/>
                        <a:pt x="24894" y="28633"/>
                        <a:pt x="27842" y="26475"/>
                      </a:cubicBezTo>
                      <a:cubicBezTo>
                        <a:pt x="30213" y="24712"/>
                        <a:pt x="32615" y="22615"/>
                        <a:pt x="33010" y="19545"/>
                      </a:cubicBezTo>
                      <a:cubicBezTo>
                        <a:pt x="33091" y="18973"/>
                        <a:pt x="32758" y="18523"/>
                        <a:pt x="32207" y="18523"/>
                      </a:cubicBezTo>
                      <a:cubicBezTo>
                        <a:pt x="32143" y="18523"/>
                        <a:pt x="32076" y="18529"/>
                        <a:pt x="32007" y="18542"/>
                      </a:cubicBezTo>
                      <a:cubicBezTo>
                        <a:pt x="28663" y="19180"/>
                        <a:pt x="25928" y="21460"/>
                        <a:pt x="23374" y="23618"/>
                      </a:cubicBezTo>
                      <a:cubicBezTo>
                        <a:pt x="21915" y="24834"/>
                        <a:pt x="20517" y="26171"/>
                        <a:pt x="19241" y="27600"/>
                      </a:cubicBezTo>
                      <a:cubicBezTo>
                        <a:pt x="18572" y="28056"/>
                        <a:pt x="17964" y="28512"/>
                        <a:pt x="17326" y="28968"/>
                      </a:cubicBezTo>
                      <a:cubicBezTo>
                        <a:pt x="17356" y="28117"/>
                        <a:pt x="17447" y="27205"/>
                        <a:pt x="17478" y="26323"/>
                      </a:cubicBezTo>
                      <a:cubicBezTo>
                        <a:pt x="17903" y="17691"/>
                        <a:pt x="17721" y="9028"/>
                        <a:pt x="17143" y="457"/>
                      </a:cubicBezTo>
                      <a:cubicBezTo>
                        <a:pt x="17128" y="153"/>
                        <a:pt x="16892" y="1"/>
                        <a:pt x="166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2" name="Google Shape;4292;p27"/>
                <p:cNvSpPr/>
                <p:nvPr/>
              </p:nvSpPr>
              <p:spPr>
                <a:xfrm>
                  <a:off x="6370100" y="2739075"/>
                  <a:ext cx="261625" cy="29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5" h="11817" extrusionOk="0">
                      <a:moveTo>
                        <a:pt x="232" y="1"/>
                      </a:moveTo>
                      <a:cubicBezTo>
                        <a:pt x="108" y="1"/>
                        <a:pt x="1" y="145"/>
                        <a:pt x="75" y="268"/>
                      </a:cubicBezTo>
                      <a:cubicBezTo>
                        <a:pt x="3692" y="3825"/>
                        <a:pt x="7036" y="7624"/>
                        <a:pt x="10045" y="11727"/>
                      </a:cubicBezTo>
                      <a:cubicBezTo>
                        <a:pt x="10090" y="11791"/>
                        <a:pt x="10149" y="11816"/>
                        <a:pt x="10206" y="11816"/>
                      </a:cubicBezTo>
                      <a:cubicBezTo>
                        <a:pt x="10340" y="11816"/>
                        <a:pt x="10465" y="11673"/>
                        <a:pt x="10379" y="11545"/>
                      </a:cubicBezTo>
                      <a:cubicBezTo>
                        <a:pt x="7309" y="7442"/>
                        <a:pt x="3966" y="3612"/>
                        <a:pt x="318" y="25"/>
                      </a:cubicBezTo>
                      <a:cubicBezTo>
                        <a:pt x="290" y="8"/>
                        <a:pt x="261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3" name="Google Shape;4293;p27"/>
                <p:cNvSpPr/>
                <p:nvPr/>
              </p:nvSpPr>
              <p:spPr>
                <a:xfrm>
                  <a:off x="6721700" y="3006900"/>
                  <a:ext cx="252175" cy="18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7523" extrusionOk="0">
                      <a:moveTo>
                        <a:pt x="9819" y="1"/>
                      </a:moveTo>
                      <a:cubicBezTo>
                        <a:pt x="9779" y="1"/>
                        <a:pt x="9735" y="13"/>
                        <a:pt x="9689" y="42"/>
                      </a:cubicBezTo>
                      <a:cubicBezTo>
                        <a:pt x="6559" y="2321"/>
                        <a:pt x="3610" y="5239"/>
                        <a:pt x="206" y="7063"/>
                      </a:cubicBezTo>
                      <a:cubicBezTo>
                        <a:pt x="1" y="7217"/>
                        <a:pt x="142" y="7523"/>
                        <a:pt x="319" y="7523"/>
                      </a:cubicBezTo>
                      <a:cubicBezTo>
                        <a:pt x="352" y="7523"/>
                        <a:pt x="386" y="7512"/>
                        <a:pt x="419" y="7489"/>
                      </a:cubicBezTo>
                      <a:cubicBezTo>
                        <a:pt x="2334" y="6546"/>
                        <a:pt x="4005" y="5087"/>
                        <a:pt x="5677" y="3841"/>
                      </a:cubicBezTo>
                      <a:cubicBezTo>
                        <a:pt x="7106" y="2777"/>
                        <a:pt x="8778" y="1744"/>
                        <a:pt x="9963" y="376"/>
                      </a:cubicBezTo>
                      <a:cubicBezTo>
                        <a:pt x="10086" y="228"/>
                        <a:pt x="9990" y="1"/>
                        <a:pt x="9819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4" name="Google Shape;4294;p27"/>
                <p:cNvSpPr/>
                <p:nvPr/>
              </p:nvSpPr>
              <p:spPr>
                <a:xfrm>
                  <a:off x="6420475" y="3232600"/>
                  <a:ext cx="199850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4" h="10636" extrusionOk="0">
                      <a:moveTo>
                        <a:pt x="324" y="0"/>
                      </a:moveTo>
                      <a:cubicBezTo>
                        <a:pt x="157" y="0"/>
                        <a:pt x="1" y="235"/>
                        <a:pt x="157" y="436"/>
                      </a:cubicBezTo>
                      <a:cubicBezTo>
                        <a:pt x="2802" y="3719"/>
                        <a:pt x="5021" y="7458"/>
                        <a:pt x="7817" y="10619"/>
                      </a:cubicBezTo>
                      <a:cubicBezTo>
                        <a:pt x="7829" y="10631"/>
                        <a:pt x="7843" y="10636"/>
                        <a:pt x="7857" y="10636"/>
                      </a:cubicBezTo>
                      <a:cubicBezTo>
                        <a:pt x="7919" y="10636"/>
                        <a:pt x="7994" y="10547"/>
                        <a:pt x="7969" y="10497"/>
                      </a:cubicBezTo>
                      <a:cubicBezTo>
                        <a:pt x="6085" y="6728"/>
                        <a:pt x="3136" y="3354"/>
                        <a:pt x="492" y="102"/>
                      </a:cubicBezTo>
                      <a:cubicBezTo>
                        <a:pt x="444" y="30"/>
                        <a:pt x="383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5" name="Google Shape;4295;p27"/>
                <p:cNvSpPr/>
                <p:nvPr/>
              </p:nvSpPr>
              <p:spPr>
                <a:xfrm>
                  <a:off x="6670750" y="3506750"/>
                  <a:ext cx="26440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6" h="6731" extrusionOk="0">
                      <a:moveTo>
                        <a:pt x="10228" y="1"/>
                      </a:moveTo>
                      <a:cubicBezTo>
                        <a:pt x="10201" y="1"/>
                        <a:pt x="10174" y="6"/>
                        <a:pt x="10147" y="18"/>
                      </a:cubicBezTo>
                      <a:cubicBezTo>
                        <a:pt x="6742" y="1963"/>
                        <a:pt x="3612" y="4395"/>
                        <a:pt x="207" y="6340"/>
                      </a:cubicBezTo>
                      <a:cubicBezTo>
                        <a:pt x="0" y="6469"/>
                        <a:pt x="124" y="6731"/>
                        <a:pt x="315" y="6731"/>
                      </a:cubicBezTo>
                      <a:cubicBezTo>
                        <a:pt x="348" y="6731"/>
                        <a:pt x="384" y="6723"/>
                        <a:pt x="420" y="6705"/>
                      </a:cubicBezTo>
                      <a:cubicBezTo>
                        <a:pt x="3794" y="4851"/>
                        <a:pt x="7472" y="2966"/>
                        <a:pt x="10390" y="382"/>
                      </a:cubicBezTo>
                      <a:cubicBezTo>
                        <a:pt x="10576" y="250"/>
                        <a:pt x="10414" y="1"/>
                        <a:pt x="10228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6" name="Google Shape;4296;p27"/>
                <p:cNvSpPr/>
                <p:nvPr/>
              </p:nvSpPr>
              <p:spPr>
                <a:xfrm>
                  <a:off x="6300300" y="3626950"/>
                  <a:ext cx="22782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3" h="12881" extrusionOk="0">
                      <a:moveTo>
                        <a:pt x="277" y="0"/>
                      </a:moveTo>
                      <a:cubicBezTo>
                        <a:pt x="136" y="0"/>
                        <a:pt x="1" y="208"/>
                        <a:pt x="162" y="347"/>
                      </a:cubicBezTo>
                      <a:cubicBezTo>
                        <a:pt x="3384" y="4237"/>
                        <a:pt x="5937" y="8432"/>
                        <a:pt x="8551" y="12748"/>
                      </a:cubicBezTo>
                      <a:cubicBezTo>
                        <a:pt x="8607" y="12842"/>
                        <a:pt x="8687" y="12880"/>
                        <a:pt x="8765" y="12880"/>
                      </a:cubicBezTo>
                      <a:cubicBezTo>
                        <a:pt x="8941" y="12880"/>
                        <a:pt x="9112" y="12685"/>
                        <a:pt x="9007" y="12474"/>
                      </a:cubicBezTo>
                      <a:cubicBezTo>
                        <a:pt x="6849" y="7945"/>
                        <a:pt x="3688" y="3842"/>
                        <a:pt x="405" y="73"/>
                      </a:cubicBezTo>
                      <a:cubicBezTo>
                        <a:pt x="368" y="22"/>
                        <a:pt x="323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7" name="Google Shape;4297;p27"/>
                <p:cNvSpPr/>
                <p:nvPr/>
              </p:nvSpPr>
              <p:spPr>
                <a:xfrm>
                  <a:off x="6597650" y="4052025"/>
                  <a:ext cx="252300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554" extrusionOk="0">
                      <a:moveTo>
                        <a:pt x="9879" y="0"/>
                      </a:moveTo>
                      <a:cubicBezTo>
                        <a:pt x="8359" y="183"/>
                        <a:pt x="7174" y="1155"/>
                        <a:pt x="5928" y="2037"/>
                      </a:cubicBezTo>
                      <a:cubicBezTo>
                        <a:pt x="4134" y="3283"/>
                        <a:pt x="2220" y="4317"/>
                        <a:pt x="213" y="5076"/>
                      </a:cubicBezTo>
                      <a:cubicBezTo>
                        <a:pt x="0" y="5210"/>
                        <a:pt x="21" y="5554"/>
                        <a:pt x="234" y="5554"/>
                      </a:cubicBezTo>
                      <a:cubicBezTo>
                        <a:pt x="264" y="5554"/>
                        <a:pt x="298" y="5547"/>
                        <a:pt x="335" y="5532"/>
                      </a:cubicBezTo>
                      <a:cubicBezTo>
                        <a:pt x="3861" y="4286"/>
                        <a:pt x="6657" y="1915"/>
                        <a:pt x="9940" y="335"/>
                      </a:cubicBezTo>
                      <a:cubicBezTo>
                        <a:pt x="10092" y="244"/>
                        <a:pt x="10031" y="0"/>
                        <a:pt x="9879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8" name="Google Shape;4298;p27"/>
                <p:cNvSpPr/>
                <p:nvPr/>
              </p:nvSpPr>
              <p:spPr>
                <a:xfrm>
                  <a:off x="6299025" y="1941050"/>
                  <a:ext cx="707475" cy="7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8597" extrusionOk="0">
                      <a:moveTo>
                        <a:pt x="12797" y="0"/>
                      </a:moveTo>
                      <a:cubicBezTo>
                        <a:pt x="11854" y="183"/>
                        <a:pt x="11551" y="1368"/>
                        <a:pt x="11490" y="2311"/>
                      </a:cubicBezTo>
                      <a:cubicBezTo>
                        <a:pt x="11216" y="5532"/>
                        <a:pt x="11034" y="6535"/>
                        <a:pt x="11642" y="9727"/>
                      </a:cubicBezTo>
                      <a:cubicBezTo>
                        <a:pt x="9607" y="6777"/>
                        <a:pt x="6658" y="3104"/>
                        <a:pt x="4912" y="3104"/>
                      </a:cubicBezTo>
                      <a:cubicBezTo>
                        <a:pt x="4571" y="3104"/>
                        <a:pt x="4276" y="3244"/>
                        <a:pt x="4043" y="3557"/>
                      </a:cubicBezTo>
                      <a:cubicBezTo>
                        <a:pt x="2827" y="4712"/>
                        <a:pt x="8602" y="11125"/>
                        <a:pt x="9301" y="12341"/>
                      </a:cubicBezTo>
                      <a:cubicBezTo>
                        <a:pt x="6201" y="13223"/>
                        <a:pt x="0" y="12341"/>
                        <a:pt x="0" y="14408"/>
                      </a:cubicBezTo>
                      <a:cubicBezTo>
                        <a:pt x="0" y="16171"/>
                        <a:pt x="6201" y="15381"/>
                        <a:pt x="9271" y="15897"/>
                      </a:cubicBezTo>
                      <a:cubicBezTo>
                        <a:pt x="6049" y="16809"/>
                        <a:pt x="0" y="18785"/>
                        <a:pt x="426" y="20609"/>
                      </a:cubicBezTo>
                      <a:cubicBezTo>
                        <a:pt x="504" y="21180"/>
                        <a:pt x="1083" y="21404"/>
                        <a:pt x="1945" y="21404"/>
                      </a:cubicBezTo>
                      <a:cubicBezTo>
                        <a:pt x="4106" y="21404"/>
                        <a:pt x="8044" y="19997"/>
                        <a:pt x="10304" y="19150"/>
                      </a:cubicBezTo>
                      <a:lnTo>
                        <a:pt x="10304" y="19150"/>
                      </a:lnTo>
                      <a:cubicBezTo>
                        <a:pt x="8207" y="21247"/>
                        <a:pt x="5107" y="24773"/>
                        <a:pt x="6170" y="25958"/>
                      </a:cubicBezTo>
                      <a:cubicBezTo>
                        <a:pt x="6320" y="26076"/>
                        <a:pt x="6501" y="26131"/>
                        <a:pt x="6706" y="26131"/>
                      </a:cubicBezTo>
                      <a:cubicBezTo>
                        <a:pt x="8456" y="26131"/>
                        <a:pt x="11987" y="22141"/>
                        <a:pt x="13374" y="19393"/>
                      </a:cubicBezTo>
                      <a:lnTo>
                        <a:pt x="13374" y="19393"/>
                      </a:lnTo>
                      <a:cubicBezTo>
                        <a:pt x="12371" y="21672"/>
                        <a:pt x="11034" y="28147"/>
                        <a:pt x="12736" y="28572"/>
                      </a:cubicBezTo>
                      <a:cubicBezTo>
                        <a:pt x="12804" y="28589"/>
                        <a:pt x="12871" y="28597"/>
                        <a:pt x="12936" y="28597"/>
                      </a:cubicBezTo>
                      <a:cubicBezTo>
                        <a:pt x="14781" y="28597"/>
                        <a:pt x="15335" y="22111"/>
                        <a:pt x="15776" y="19879"/>
                      </a:cubicBezTo>
                      <a:cubicBezTo>
                        <a:pt x="17175" y="22875"/>
                        <a:pt x="20251" y="27057"/>
                        <a:pt x="21702" y="27057"/>
                      </a:cubicBezTo>
                      <a:cubicBezTo>
                        <a:pt x="21826" y="27057"/>
                        <a:pt x="21939" y="27026"/>
                        <a:pt x="22037" y="26961"/>
                      </a:cubicBezTo>
                      <a:cubicBezTo>
                        <a:pt x="23678" y="25411"/>
                        <a:pt x="19393" y="21429"/>
                        <a:pt x="18177" y="18299"/>
                      </a:cubicBezTo>
                      <a:lnTo>
                        <a:pt x="18177" y="18299"/>
                      </a:lnTo>
                      <a:cubicBezTo>
                        <a:pt x="20381" y="19965"/>
                        <a:pt x="24271" y="22711"/>
                        <a:pt x="26111" y="22711"/>
                      </a:cubicBezTo>
                      <a:cubicBezTo>
                        <a:pt x="26453" y="22711"/>
                        <a:pt x="26724" y="22616"/>
                        <a:pt x="26900" y="22402"/>
                      </a:cubicBezTo>
                      <a:cubicBezTo>
                        <a:pt x="27508" y="21460"/>
                        <a:pt x="26596" y="20274"/>
                        <a:pt x="25776" y="19575"/>
                      </a:cubicBezTo>
                      <a:cubicBezTo>
                        <a:pt x="23678" y="17751"/>
                        <a:pt x="21429" y="17296"/>
                        <a:pt x="19089" y="15806"/>
                      </a:cubicBezTo>
                      <a:cubicBezTo>
                        <a:pt x="22128" y="15016"/>
                        <a:pt x="24134" y="14742"/>
                        <a:pt x="26080" y="14286"/>
                      </a:cubicBezTo>
                      <a:cubicBezTo>
                        <a:pt x="26657" y="14134"/>
                        <a:pt x="27295" y="13982"/>
                        <a:pt x="27691" y="13557"/>
                      </a:cubicBezTo>
                      <a:cubicBezTo>
                        <a:pt x="28116" y="13131"/>
                        <a:pt x="28299" y="12432"/>
                        <a:pt x="27934" y="11916"/>
                      </a:cubicBezTo>
                      <a:cubicBezTo>
                        <a:pt x="27630" y="11581"/>
                        <a:pt x="27144" y="11460"/>
                        <a:pt x="26688" y="11429"/>
                      </a:cubicBezTo>
                      <a:cubicBezTo>
                        <a:pt x="26546" y="11410"/>
                        <a:pt x="26395" y="11401"/>
                        <a:pt x="26237" y="11401"/>
                      </a:cubicBezTo>
                      <a:cubicBezTo>
                        <a:pt x="24153" y="11401"/>
                        <a:pt x="20738" y="12960"/>
                        <a:pt x="18845" y="13101"/>
                      </a:cubicBezTo>
                      <a:cubicBezTo>
                        <a:pt x="21064" y="12159"/>
                        <a:pt x="23466" y="9484"/>
                        <a:pt x="25320" y="7964"/>
                      </a:cubicBezTo>
                      <a:cubicBezTo>
                        <a:pt x="25928" y="7478"/>
                        <a:pt x="26870" y="5684"/>
                        <a:pt x="26171" y="5320"/>
                      </a:cubicBezTo>
                      <a:cubicBezTo>
                        <a:pt x="25951" y="5128"/>
                        <a:pt x="25694" y="5042"/>
                        <a:pt x="25406" y="5042"/>
                      </a:cubicBezTo>
                      <a:cubicBezTo>
                        <a:pt x="23497" y="5042"/>
                        <a:pt x="20224" y="8793"/>
                        <a:pt x="17478" y="10457"/>
                      </a:cubicBezTo>
                      <a:cubicBezTo>
                        <a:pt x="19727" y="6444"/>
                        <a:pt x="22432" y="2766"/>
                        <a:pt x="20639" y="1885"/>
                      </a:cubicBezTo>
                      <a:cubicBezTo>
                        <a:pt x="20417" y="1760"/>
                        <a:pt x="20195" y="1702"/>
                        <a:pt x="19974" y="1702"/>
                      </a:cubicBezTo>
                      <a:cubicBezTo>
                        <a:pt x="17983" y="1702"/>
                        <a:pt x="16052" y="6399"/>
                        <a:pt x="14712" y="9545"/>
                      </a:cubicBezTo>
                      <a:cubicBezTo>
                        <a:pt x="14985" y="6201"/>
                        <a:pt x="15532" y="0"/>
                        <a:pt x="1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9" name="Google Shape;4299;p27"/>
                <p:cNvSpPr/>
                <p:nvPr/>
              </p:nvSpPr>
              <p:spPr>
                <a:xfrm>
                  <a:off x="6553575" y="2222200"/>
                  <a:ext cx="196850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7437" extrusionOk="0">
                      <a:moveTo>
                        <a:pt x="4469" y="1"/>
                      </a:moveTo>
                      <a:cubicBezTo>
                        <a:pt x="3891" y="1"/>
                        <a:pt x="3283" y="183"/>
                        <a:pt x="2828" y="457"/>
                      </a:cubicBezTo>
                      <a:cubicBezTo>
                        <a:pt x="2828" y="457"/>
                        <a:pt x="2797" y="487"/>
                        <a:pt x="2736" y="487"/>
                      </a:cubicBezTo>
                      <a:cubicBezTo>
                        <a:pt x="2697" y="483"/>
                        <a:pt x="2658" y="481"/>
                        <a:pt x="2619" y="481"/>
                      </a:cubicBezTo>
                      <a:cubicBezTo>
                        <a:pt x="2355" y="481"/>
                        <a:pt x="2101" y="568"/>
                        <a:pt x="1916" y="700"/>
                      </a:cubicBezTo>
                      <a:cubicBezTo>
                        <a:pt x="1" y="1977"/>
                        <a:pt x="61" y="4591"/>
                        <a:pt x="1520" y="6232"/>
                      </a:cubicBezTo>
                      <a:cubicBezTo>
                        <a:pt x="2246" y="7034"/>
                        <a:pt x="3260" y="7436"/>
                        <a:pt x="4246" y="7436"/>
                      </a:cubicBezTo>
                      <a:cubicBezTo>
                        <a:pt x="5615" y="7436"/>
                        <a:pt x="6932" y="6662"/>
                        <a:pt x="7356" y="5107"/>
                      </a:cubicBezTo>
                      <a:cubicBezTo>
                        <a:pt x="7873" y="3010"/>
                        <a:pt x="7083" y="1"/>
                        <a:pt x="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0" name="Google Shape;4300;p27"/>
                <p:cNvSpPr/>
                <p:nvPr/>
              </p:nvSpPr>
              <p:spPr>
                <a:xfrm>
                  <a:off x="6710475" y="2419950"/>
                  <a:ext cx="96300" cy="1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5235" extrusionOk="0">
                      <a:moveTo>
                        <a:pt x="438" y="1"/>
                      </a:moveTo>
                      <a:cubicBezTo>
                        <a:pt x="211" y="1"/>
                        <a:pt x="0" y="218"/>
                        <a:pt x="169" y="450"/>
                      </a:cubicBezTo>
                      <a:cubicBezTo>
                        <a:pt x="716" y="1240"/>
                        <a:pt x="1263" y="2091"/>
                        <a:pt x="1780" y="2912"/>
                      </a:cubicBezTo>
                      <a:cubicBezTo>
                        <a:pt x="2266" y="3672"/>
                        <a:pt x="2691" y="4492"/>
                        <a:pt x="3299" y="5161"/>
                      </a:cubicBezTo>
                      <a:cubicBezTo>
                        <a:pt x="3350" y="5212"/>
                        <a:pt x="3418" y="5234"/>
                        <a:pt x="3487" y="5234"/>
                      </a:cubicBezTo>
                      <a:cubicBezTo>
                        <a:pt x="3664" y="5234"/>
                        <a:pt x="3851" y="5085"/>
                        <a:pt x="3786" y="4887"/>
                      </a:cubicBezTo>
                      <a:cubicBezTo>
                        <a:pt x="3178" y="3185"/>
                        <a:pt x="1780" y="1605"/>
                        <a:pt x="716" y="146"/>
                      </a:cubicBezTo>
                      <a:cubicBezTo>
                        <a:pt x="641" y="43"/>
                        <a:pt x="538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1" name="Google Shape;4301;p27"/>
                <p:cNvSpPr/>
                <p:nvPr/>
              </p:nvSpPr>
              <p:spPr>
                <a:xfrm>
                  <a:off x="6745475" y="2358750"/>
                  <a:ext cx="16870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8" h="3395" extrusionOk="0">
                      <a:moveTo>
                        <a:pt x="180" y="0"/>
                      </a:moveTo>
                      <a:cubicBezTo>
                        <a:pt x="59" y="0"/>
                        <a:pt x="1" y="202"/>
                        <a:pt x="136" y="284"/>
                      </a:cubicBezTo>
                      <a:cubicBezTo>
                        <a:pt x="1261" y="800"/>
                        <a:pt x="2416" y="1347"/>
                        <a:pt x="3510" y="1925"/>
                      </a:cubicBezTo>
                      <a:cubicBezTo>
                        <a:pt x="4483" y="2411"/>
                        <a:pt x="5456" y="3080"/>
                        <a:pt x="6519" y="3384"/>
                      </a:cubicBezTo>
                      <a:cubicBezTo>
                        <a:pt x="6534" y="3391"/>
                        <a:pt x="6549" y="3395"/>
                        <a:pt x="6563" y="3395"/>
                      </a:cubicBezTo>
                      <a:cubicBezTo>
                        <a:pt x="6667" y="3395"/>
                        <a:pt x="6748" y="3221"/>
                        <a:pt x="6641" y="3141"/>
                      </a:cubicBezTo>
                      <a:cubicBezTo>
                        <a:pt x="5820" y="2290"/>
                        <a:pt x="4605" y="1834"/>
                        <a:pt x="3571" y="1347"/>
                      </a:cubicBezTo>
                      <a:cubicBezTo>
                        <a:pt x="2477" y="861"/>
                        <a:pt x="1383" y="405"/>
                        <a:pt x="228" y="10"/>
                      </a:cubicBezTo>
                      <a:cubicBezTo>
                        <a:pt x="211" y="3"/>
                        <a:pt x="195" y="0"/>
                        <a:pt x="1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2" name="Google Shape;4302;p27"/>
                <p:cNvSpPr/>
                <p:nvPr/>
              </p:nvSpPr>
              <p:spPr>
                <a:xfrm>
                  <a:off x="6758000" y="2262475"/>
                  <a:ext cx="1892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1673" extrusionOk="0">
                      <a:moveTo>
                        <a:pt x="7265" y="1"/>
                      </a:moveTo>
                      <a:cubicBezTo>
                        <a:pt x="6231" y="62"/>
                        <a:pt x="5259" y="457"/>
                        <a:pt x="4225" y="669"/>
                      </a:cubicBezTo>
                      <a:cubicBezTo>
                        <a:pt x="2918" y="943"/>
                        <a:pt x="1611" y="1125"/>
                        <a:pt x="274" y="1247"/>
                      </a:cubicBezTo>
                      <a:cubicBezTo>
                        <a:pt x="0" y="1247"/>
                        <a:pt x="0" y="1673"/>
                        <a:pt x="274" y="1673"/>
                      </a:cubicBezTo>
                      <a:cubicBezTo>
                        <a:pt x="2523" y="1551"/>
                        <a:pt x="5319" y="1429"/>
                        <a:pt x="7386" y="457"/>
                      </a:cubicBezTo>
                      <a:cubicBezTo>
                        <a:pt x="7569" y="335"/>
                        <a:pt x="7477" y="1"/>
                        <a:pt x="72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3" name="Google Shape;4303;p27"/>
                <p:cNvSpPr/>
                <p:nvPr/>
              </p:nvSpPr>
              <p:spPr>
                <a:xfrm>
                  <a:off x="6751575" y="2134750"/>
                  <a:ext cx="136125" cy="10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5" h="4196" extrusionOk="0">
                      <a:moveTo>
                        <a:pt x="5156" y="0"/>
                      </a:moveTo>
                      <a:cubicBezTo>
                        <a:pt x="5144" y="0"/>
                        <a:pt x="5132" y="1"/>
                        <a:pt x="5120" y="3"/>
                      </a:cubicBezTo>
                      <a:cubicBezTo>
                        <a:pt x="4178" y="307"/>
                        <a:pt x="3266" y="1067"/>
                        <a:pt x="2506" y="1675"/>
                      </a:cubicBezTo>
                      <a:cubicBezTo>
                        <a:pt x="1655" y="2313"/>
                        <a:pt x="895" y="3012"/>
                        <a:pt x="136" y="3772"/>
                      </a:cubicBezTo>
                      <a:cubicBezTo>
                        <a:pt x="0" y="3976"/>
                        <a:pt x="133" y="4196"/>
                        <a:pt x="310" y="4196"/>
                      </a:cubicBezTo>
                      <a:cubicBezTo>
                        <a:pt x="371" y="4196"/>
                        <a:pt x="438" y="4169"/>
                        <a:pt x="500" y="4107"/>
                      </a:cubicBezTo>
                      <a:cubicBezTo>
                        <a:pt x="1291" y="3347"/>
                        <a:pt x="2172" y="2587"/>
                        <a:pt x="3023" y="1949"/>
                      </a:cubicBezTo>
                      <a:cubicBezTo>
                        <a:pt x="3753" y="1402"/>
                        <a:pt x="4665" y="1006"/>
                        <a:pt x="5303" y="338"/>
                      </a:cubicBezTo>
                      <a:cubicBezTo>
                        <a:pt x="5445" y="196"/>
                        <a:pt x="5321" y="0"/>
                        <a:pt x="51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4" name="Google Shape;4304;p27"/>
                <p:cNvSpPr/>
                <p:nvPr/>
              </p:nvSpPr>
              <p:spPr>
                <a:xfrm>
                  <a:off x="6695275" y="2062750"/>
                  <a:ext cx="72025" cy="1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" h="5355" extrusionOk="0">
                      <a:moveTo>
                        <a:pt x="2726" y="1"/>
                      </a:moveTo>
                      <a:cubicBezTo>
                        <a:pt x="2675" y="1"/>
                        <a:pt x="2624" y="28"/>
                        <a:pt x="2600" y="87"/>
                      </a:cubicBezTo>
                      <a:cubicBezTo>
                        <a:pt x="1567" y="1546"/>
                        <a:pt x="929" y="3430"/>
                        <a:pt x="108" y="5011"/>
                      </a:cubicBezTo>
                      <a:cubicBezTo>
                        <a:pt x="0" y="5183"/>
                        <a:pt x="167" y="5355"/>
                        <a:pt x="327" y="5355"/>
                      </a:cubicBezTo>
                      <a:cubicBezTo>
                        <a:pt x="393" y="5355"/>
                        <a:pt x="459" y="5325"/>
                        <a:pt x="503" y="5254"/>
                      </a:cubicBezTo>
                      <a:cubicBezTo>
                        <a:pt x="1293" y="3613"/>
                        <a:pt x="2327" y="1941"/>
                        <a:pt x="2843" y="178"/>
                      </a:cubicBezTo>
                      <a:cubicBezTo>
                        <a:pt x="2881" y="67"/>
                        <a:pt x="2804" y="1"/>
                        <a:pt x="27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5" name="Google Shape;4305;p27"/>
                <p:cNvSpPr/>
                <p:nvPr/>
              </p:nvSpPr>
              <p:spPr>
                <a:xfrm>
                  <a:off x="6613600" y="2024300"/>
                  <a:ext cx="28900" cy="17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7108" extrusionOk="0">
                      <a:moveTo>
                        <a:pt x="498" y="1"/>
                      </a:moveTo>
                      <a:cubicBezTo>
                        <a:pt x="382" y="1"/>
                        <a:pt x="262" y="98"/>
                        <a:pt x="244" y="257"/>
                      </a:cubicBezTo>
                      <a:cubicBezTo>
                        <a:pt x="1" y="2385"/>
                        <a:pt x="396" y="4725"/>
                        <a:pt x="518" y="6883"/>
                      </a:cubicBezTo>
                      <a:cubicBezTo>
                        <a:pt x="547" y="7032"/>
                        <a:pt x="686" y="7108"/>
                        <a:pt x="816" y="7108"/>
                      </a:cubicBezTo>
                      <a:cubicBezTo>
                        <a:pt x="953" y="7108"/>
                        <a:pt x="1080" y="7024"/>
                        <a:pt x="1065" y="6853"/>
                      </a:cubicBezTo>
                      <a:cubicBezTo>
                        <a:pt x="1004" y="4695"/>
                        <a:pt x="1156" y="2294"/>
                        <a:pt x="700" y="166"/>
                      </a:cubicBezTo>
                      <a:cubicBezTo>
                        <a:pt x="662" y="51"/>
                        <a:pt x="581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6" name="Google Shape;4306;p27"/>
                <p:cNvSpPr/>
                <p:nvPr/>
              </p:nvSpPr>
              <p:spPr>
                <a:xfrm>
                  <a:off x="6444125" y="2086225"/>
                  <a:ext cx="125700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5670" extrusionOk="0">
                      <a:moveTo>
                        <a:pt x="317" y="0"/>
                      </a:moveTo>
                      <a:cubicBezTo>
                        <a:pt x="130" y="0"/>
                        <a:pt x="1" y="228"/>
                        <a:pt x="154" y="425"/>
                      </a:cubicBezTo>
                      <a:cubicBezTo>
                        <a:pt x="944" y="1336"/>
                        <a:pt x="1704" y="2248"/>
                        <a:pt x="2494" y="3191"/>
                      </a:cubicBezTo>
                      <a:cubicBezTo>
                        <a:pt x="3163" y="4011"/>
                        <a:pt x="3832" y="4984"/>
                        <a:pt x="4652" y="5622"/>
                      </a:cubicBezTo>
                      <a:cubicBezTo>
                        <a:pt x="4692" y="5655"/>
                        <a:pt x="4733" y="5670"/>
                        <a:pt x="4772" y="5670"/>
                      </a:cubicBezTo>
                      <a:cubicBezTo>
                        <a:pt x="4913" y="5670"/>
                        <a:pt x="5028" y="5485"/>
                        <a:pt x="4956" y="5318"/>
                      </a:cubicBezTo>
                      <a:cubicBezTo>
                        <a:pt x="4470" y="4376"/>
                        <a:pt x="3588" y="3616"/>
                        <a:pt x="2920" y="2826"/>
                      </a:cubicBezTo>
                      <a:cubicBezTo>
                        <a:pt x="2099" y="1914"/>
                        <a:pt x="1339" y="1002"/>
                        <a:pt x="549" y="121"/>
                      </a:cubicBezTo>
                      <a:cubicBezTo>
                        <a:pt x="472" y="35"/>
                        <a:pt x="390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7" name="Google Shape;4307;p27"/>
                <p:cNvSpPr/>
                <p:nvPr/>
              </p:nvSpPr>
              <p:spPr>
                <a:xfrm>
                  <a:off x="6363325" y="2288925"/>
                  <a:ext cx="147725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9" h="861" extrusionOk="0">
                      <a:moveTo>
                        <a:pt x="296" y="0"/>
                      </a:moveTo>
                      <a:cubicBezTo>
                        <a:pt x="88" y="0"/>
                        <a:pt x="1" y="343"/>
                        <a:pt x="255" y="371"/>
                      </a:cubicBezTo>
                      <a:cubicBezTo>
                        <a:pt x="1406" y="602"/>
                        <a:pt x="2731" y="861"/>
                        <a:pt x="4010" y="861"/>
                      </a:cubicBezTo>
                      <a:cubicBezTo>
                        <a:pt x="4588" y="861"/>
                        <a:pt x="5156" y="808"/>
                        <a:pt x="5696" y="675"/>
                      </a:cubicBezTo>
                      <a:cubicBezTo>
                        <a:pt x="5909" y="645"/>
                        <a:pt x="5848" y="341"/>
                        <a:pt x="5635" y="341"/>
                      </a:cubicBezTo>
                      <a:cubicBezTo>
                        <a:pt x="3902" y="98"/>
                        <a:pt x="2139" y="311"/>
                        <a:pt x="346" y="7"/>
                      </a:cubicBezTo>
                      <a:cubicBezTo>
                        <a:pt x="329" y="2"/>
                        <a:pt x="312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8" name="Google Shape;4308;p27"/>
                <p:cNvSpPr/>
                <p:nvPr/>
              </p:nvSpPr>
              <p:spPr>
                <a:xfrm>
                  <a:off x="6386375" y="2390150"/>
                  <a:ext cx="139125" cy="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2153" extrusionOk="0">
                      <a:moveTo>
                        <a:pt x="5230" y="0"/>
                      </a:moveTo>
                      <a:cubicBezTo>
                        <a:pt x="3558" y="0"/>
                        <a:pt x="1673" y="973"/>
                        <a:pt x="184" y="1733"/>
                      </a:cubicBezTo>
                      <a:cubicBezTo>
                        <a:pt x="1" y="1864"/>
                        <a:pt x="133" y="2152"/>
                        <a:pt x="348" y="2152"/>
                      </a:cubicBezTo>
                      <a:cubicBezTo>
                        <a:pt x="383" y="2152"/>
                        <a:pt x="420" y="2145"/>
                        <a:pt x="458" y="2128"/>
                      </a:cubicBezTo>
                      <a:cubicBezTo>
                        <a:pt x="1339" y="1763"/>
                        <a:pt x="2221" y="1429"/>
                        <a:pt x="3132" y="1125"/>
                      </a:cubicBezTo>
                      <a:cubicBezTo>
                        <a:pt x="3862" y="882"/>
                        <a:pt x="4652" y="760"/>
                        <a:pt x="5321" y="456"/>
                      </a:cubicBezTo>
                      <a:cubicBezTo>
                        <a:pt x="5564" y="365"/>
                        <a:pt x="5442" y="0"/>
                        <a:pt x="5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9" name="Google Shape;4309;p27"/>
                <p:cNvSpPr/>
                <p:nvPr/>
              </p:nvSpPr>
              <p:spPr>
                <a:xfrm>
                  <a:off x="6493800" y="2438825"/>
                  <a:ext cx="84775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4160" extrusionOk="0">
                      <a:moveTo>
                        <a:pt x="3019" y="0"/>
                      </a:moveTo>
                      <a:cubicBezTo>
                        <a:pt x="2962" y="0"/>
                        <a:pt x="2902" y="18"/>
                        <a:pt x="2848" y="59"/>
                      </a:cubicBezTo>
                      <a:cubicBezTo>
                        <a:pt x="2331" y="576"/>
                        <a:pt x="1905" y="1245"/>
                        <a:pt x="1480" y="1853"/>
                      </a:cubicBezTo>
                      <a:cubicBezTo>
                        <a:pt x="993" y="2552"/>
                        <a:pt x="538" y="3190"/>
                        <a:pt x="112" y="3920"/>
                      </a:cubicBezTo>
                      <a:cubicBezTo>
                        <a:pt x="0" y="4031"/>
                        <a:pt x="102" y="4159"/>
                        <a:pt x="212" y="4159"/>
                      </a:cubicBezTo>
                      <a:cubicBezTo>
                        <a:pt x="252" y="4159"/>
                        <a:pt x="292" y="4142"/>
                        <a:pt x="325" y="4102"/>
                      </a:cubicBezTo>
                      <a:cubicBezTo>
                        <a:pt x="872" y="3494"/>
                        <a:pt x="1389" y="2856"/>
                        <a:pt x="1905" y="2248"/>
                      </a:cubicBezTo>
                      <a:cubicBezTo>
                        <a:pt x="2361" y="1670"/>
                        <a:pt x="2939" y="1093"/>
                        <a:pt x="3273" y="424"/>
                      </a:cubicBezTo>
                      <a:cubicBezTo>
                        <a:pt x="3391" y="212"/>
                        <a:pt x="3217" y="0"/>
                        <a:pt x="30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0" name="Google Shape;4310;p27"/>
                <p:cNvSpPr/>
                <p:nvPr/>
              </p:nvSpPr>
              <p:spPr>
                <a:xfrm>
                  <a:off x="6625425" y="2463125"/>
                  <a:ext cx="34575" cy="1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4787" extrusionOk="0">
                      <a:moveTo>
                        <a:pt x="1116" y="0"/>
                      </a:moveTo>
                      <a:cubicBezTo>
                        <a:pt x="1059" y="0"/>
                        <a:pt x="1008" y="27"/>
                        <a:pt x="987" y="90"/>
                      </a:cubicBezTo>
                      <a:cubicBezTo>
                        <a:pt x="683" y="698"/>
                        <a:pt x="592" y="1458"/>
                        <a:pt x="470" y="2157"/>
                      </a:cubicBezTo>
                      <a:cubicBezTo>
                        <a:pt x="318" y="2948"/>
                        <a:pt x="166" y="3707"/>
                        <a:pt x="75" y="4498"/>
                      </a:cubicBezTo>
                      <a:cubicBezTo>
                        <a:pt x="1" y="4665"/>
                        <a:pt x="142" y="4787"/>
                        <a:pt x="277" y="4787"/>
                      </a:cubicBezTo>
                      <a:cubicBezTo>
                        <a:pt x="363" y="4787"/>
                        <a:pt x="447" y="4737"/>
                        <a:pt x="470" y="4619"/>
                      </a:cubicBezTo>
                      <a:cubicBezTo>
                        <a:pt x="683" y="3859"/>
                        <a:pt x="865" y="3069"/>
                        <a:pt x="1017" y="2309"/>
                      </a:cubicBezTo>
                      <a:cubicBezTo>
                        <a:pt x="1169" y="1610"/>
                        <a:pt x="1382" y="941"/>
                        <a:pt x="1352" y="212"/>
                      </a:cubicBezTo>
                      <a:cubicBezTo>
                        <a:pt x="1352" y="93"/>
                        <a:pt x="1223" y="0"/>
                        <a:pt x="11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1" name="Google Shape;4311;p27"/>
                <p:cNvSpPr/>
                <p:nvPr/>
              </p:nvSpPr>
              <p:spPr>
                <a:xfrm>
                  <a:off x="6616650" y="2282250"/>
                  <a:ext cx="304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2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2" name="Google Shape;4312;p27"/>
                <p:cNvSpPr/>
                <p:nvPr/>
              </p:nvSpPr>
              <p:spPr>
                <a:xfrm>
                  <a:off x="6670600" y="2289850"/>
                  <a:ext cx="30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43" extrusionOk="0">
                      <a:moveTo>
                        <a:pt x="609" y="0"/>
                      </a:moveTo>
                      <a:cubicBezTo>
                        <a:pt x="1" y="0"/>
                        <a:pt x="1" y="942"/>
                        <a:pt x="609" y="942"/>
                      </a:cubicBezTo>
                      <a:cubicBezTo>
                        <a:pt x="1216" y="942"/>
                        <a:pt x="1216" y="0"/>
                        <a:pt x="609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3" name="Google Shape;4313;p27"/>
                <p:cNvSpPr/>
                <p:nvPr/>
              </p:nvSpPr>
              <p:spPr>
                <a:xfrm>
                  <a:off x="6627300" y="2358225"/>
                  <a:ext cx="3572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126" extrusionOk="0">
                      <a:moveTo>
                        <a:pt x="699" y="1"/>
                      </a:moveTo>
                      <a:cubicBezTo>
                        <a:pt x="0" y="1"/>
                        <a:pt x="0" y="1125"/>
                        <a:pt x="699" y="1125"/>
                      </a:cubicBezTo>
                      <a:cubicBezTo>
                        <a:pt x="1429" y="1125"/>
                        <a:pt x="142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4" name="Google Shape;4314;p27"/>
                <p:cNvSpPr/>
                <p:nvPr/>
              </p:nvSpPr>
              <p:spPr>
                <a:xfrm>
                  <a:off x="6583225" y="2308825"/>
                  <a:ext cx="332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979" extrusionOk="0">
                      <a:moveTo>
                        <a:pt x="725" y="0"/>
                      </a:moveTo>
                      <a:cubicBezTo>
                        <a:pt x="717" y="0"/>
                        <a:pt x="708" y="0"/>
                        <a:pt x="699" y="1"/>
                      </a:cubicBezTo>
                      <a:lnTo>
                        <a:pt x="638" y="1"/>
                      </a:lnTo>
                      <a:cubicBezTo>
                        <a:pt x="0" y="62"/>
                        <a:pt x="0" y="913"/>
                        <a:pt x="638" y="974"/>
                      </a:cubicBezTo>
                      <a:lnTo>
                        <a:pt x="699" y="974"/>
                      </a:lnTo>
                      <a:cubicBezTo>
                        <a:pt x="725" y="977"/>
                        <a:pt x="749" y="979"/>
                        <a:pt x="773" y="979"/>
                      </a:cubicBezTo>
                      <a:cubicBezTo>
                        <a:pt x="1328" y="979"/>
                        <a:pt x="1313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5" name="Google Shape;4315;p27"/>
                <p:cNvSpPr/>
                <p:nvPr/>
              </p:nvSpPr>
              <p:spPr>
                <a:xfrm>
                  <a:off x="6624250" y="2317950"/>
                  <a:ext cx="2055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70" extrusionOk="0">
                      <a:moveTo>
                        <a:pt x="426" y="1"/>
                      </a:moveTo>
                      <a:cubicBezTo>
                        <a:pt x="1" y="1"/>
                        <a:pt x="1" y="669"/>
                        <a:pt x="426" y="669"/>
                      </a:cubicBezTo>
                      <a:cubicBezTo>
                        <a:pt x="821" y="669"/>
                        <a:pt x="821" y="1"/>
                        <a:pt x="426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6" name="Google Shape;4316;p27"/>
                <p:cNvSpPr/>
                <p:nvPr/>
              </p:nvSpPr>
              <p:spPr>
                <a:xfrm>
                  <a:off x="6666800" y="2346075"/>
                  <a:ext cx="22075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639" extrusionOk="0">
                      <a:moveTo>
                        <a:pt x="457" y="0"/>
                      </a:moveTo>
                      <a:cubicBezTo>
                        <a:pt x="1" y="0"/>
                        <a:pt x="1" y="639"/>
                        <a:pt x="457" y="639"/>
                      </a:cubicBezTo>
                      <a:cubicBezTo>
                        <a:pt x="882" y="639"/>
                        <a:pt x="882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7" name="Google Shape;4317;p27"/>
                <p:cNvSpPr/>
                <p:nvPr/>
              </p:nvSpPr>
              <p:spPr>
                <a:xfrm>
                  <a:off x="6656175" y="2239675"/>
                  <a:ext cx="2660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822" extrusionOk="0">
                      <a:moveTo>
                        <a:pt x="547" y="1"/>
                      </a:moveTo>
                      <a:cubicBezTo>
                        <a:pt x="0" y="1"/>
                        <a:pt x="0" y="822"/>
                        <a:pt x="547" y="822"/>
                      </a:cubicBezTo>
                      <a:cubicBezTo>
                        <a:pt x="1064" y="822"/>
                        <a:pt x="1064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8" name="Google Shape;4318;p27"/>
                <p:cNvSpPr/>
                <p:nvPr/>
              </p:nvSpPr>
              <p:spPr>
                <a:xfrm>
                  <a:off x="6609050" y="2246675"/>
                  <a:ext cx="19025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718" extrusionOk="0">
                      <a:moveTo>
                        <a:pt x="358" y="1"/>
                      </a:moveTo>
                      <a:cubicBezTo>
                        <a:pt x="172" y="1"/>
                        <a:pt x="1" y="130"/>
                        <a:pt x="1" y="359"/>
                      </a:cubicBezTo>
                      <a:cubicBezTo>
                        <a:pt x="1" y="588"/>
                        <a:pt x="172" y="717"/>
                        <a:pt x="358" y="717"/>
                      </a:cubicBezTo>
                      <a:cubicBezTo>
                        <a:pt x="443" y="717"/>
                        <a:pt x="532" y="690"/>
                        <a:pt x="609" y="633"/>
                      </a:cubicBezTo>
                      <a:cubicBezTo>
                        <a:pt x="760" y="481"/>
                        <a:pt x="760" y="238"/>
                        <a:pt x="639" y="116"/>
                      </a:cubicBezTo>
                      <a:cubicBezTo>
                        <a:pt x="639" y="116"/>
                        <a:pt x="609" y="116"/>
                        <a:pt x="609" y="86"/>
                      </a:cubicBezTo>
                      <a:cubicBezTo>
                        <a:pt x="532" y="28"/>
                        <a:pt x="443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9" name="Google Shape;4319;p27"/>
                <p:cNvSpPr/>
                <p:nvPr/>
              </p:nvSpPr>
              <p:spPr>
                <a:xfrm>
                  <a:off x="6685800" y="2263250"/>
                  <a:ext cx="22825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730" extrusionOk="0">
                      <a:moveTo>
                        <a:pt x="456" y="0"/>
                      </a:moveTo>
                      <a:cubicBezTo>
                        <a:pt x="1" y="0"/>
                        <a:pt x="1" y="730"/>
                        <a:pt x="456" y="730"/>
                      </a:cubicBezTo>
                      <a:cubicBezTo>
                        <a:pt x="912" y="730"/>
                        <a:pt x="912" y="0"/>
                        <a:pt x="456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0" name="Google Shape;4320;p27"/>
                <p:cNvSpPr/>
                <p:nvPr/>
              </p:nvSpPr>
              <p:spPr>
                <a:xfrm>
                  <a:off x="6689600" y="2328600"/>
                  <a:ext cx="3042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3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21" name="Google Shape;4321;p27"/>
              <p:cNvGrpSpPr/>
              <p:nvPr/>
            </p:nvGrpSpPr>
            <p:grpSpPr>
              <a:xfrm rot="-1719346" flipH="1">
                <a:off x="-193601" y="41421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4322" name="Google Shape;4322;p27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3" name="Google Shape;4323;p27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4" name="Google Shape;4324;p27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5" name="Google Shape;4325;p27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6" name="Google Shape;4326;p27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7" name="Google Shape;4327;p27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8" name="Google Shape;4328;p27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9" name="Google Shape;4329;p27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0" name="Google Shape;4330;p27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31" name="Google Shape;4331;p27"/>
              <p:cNvGrpSpPr/>
              <p:nvPr/>
            </p:nvGrpSpPr>
            <p:grpSpPr>
              <a:xfrm flipH="1">
                <a:off x="105776" y="4409391"/>
                <a:ext cx="250313" cy="312391"/>
                <a:chOff x="5920600" y="4383325"/>
                <a:chExt cx="334375" cy="417300"/>
              </a:xfrm>
            </p:grpSpPr>
            <p:sp>
              <p:nvSpPr>
                <p:cNvPr id="4332" name="Google Shape;4332;p27"/>
                <p:cNvSpPr/>
                <p:nvPr/>
              </p:nvSpPr>
              <p:spPr>
                <a:xfrm>
                  <a:off x="6030775" y="4399250"/>
                  <a:ext cx="1795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540" extrusionOk="0">
                      <a:moveTo>
                        <a:pt x="466" y="1"/>
                      </a:moveTo>
                      <a:cubicBezTo>
                        <a:pt x="442" y="1"/>
                        <a:pt x="417" y="11"/>
                        <a:pt x="396" y="33"/>
                      </a:cubicBezTo>
                      <a:cubicBezTo>
                        <a:pt x="0" y="732"/>
                        <a:pt x="213" y="1795"/>
                        <a:pt x="487" y="2464"/>
                      </a:cubicBezTo>
                      <a:cubicBezTo>
                        <a:pt x="512" y="2515"/>
                        <a:pt x="559" y="2539"/>
                        <a:pt x="602" y="2539"/>
                      </a:cubicBezTo>
                      <a:cubicBezTo>
                        <a:pt x="663" y="2539"/>
                        <a:pt x="717" y="2492"/>
                        <a:pt x="700" y="2403"/>
                      </a:cubicBezTo>
                      <a:cubicBezTo>
                        <a:pt x="548" y="1978"/>
                        <a:pt x="487" y="1583"/>
                        <a:pt x="487" y="1188"/>
                      </a:cubicBezTo>
                      <a:cubicBezTo>
                        <a:pt x="487" y="792"/>
                        <a:pt x="608" y="428"/>
                        <a:pt x="548" y="93"/>
                      </a:cubicBezTo>
                      <a:cubicBezTo>
                        <a:pt x="548" y="34"/>
                        <a:pt x="510" y="1"/>
                        <a:pt x="466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3" name="Google Shape;4333;p27"/>
                <p:cNvSpPr/>
                <p:nvPr/>
              </p:nvSpPr>
              <p:spPr>
                <a:xfrm>
                  <a:off x="6181700" y="4458825"/>
                  <a:ext cx="3982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1977" extrusionOk="0">
                      <a:moveTo>
                        <a:pt x="1389" y="0"/>
                      </a:moveTo>
                      <a:cubicBezTo>
                        <a:pt x="1360" y="0"/>
                        <a:pt x="1332" y="8"/>
                        <a:pt x="1319" y="20"/>
                      </a:cubicBezTo>
                      <a:cubicBezTo>
                        <a:pt x="1137" y="294"/>
                        <a:pt x="1046" y="598"/>
                        <a:pt x="894" y="902"/>
                      </a:cubicBezTo>
                      <a:cubicBezTo>
                        <a:pt x="711" y="1206"/>
                        <a:pt x="438" y="1449"/>
                        <a:pt x="134" y="1692"/>
                      </a:cubicBezTo>
                      <a:cubicBezTo>
                        <a:pt x="0" y="1799"/>
                        <a:pt x="78" y="1976"/>
                        <a:pt x="202" y="1976"/>
                      </a:cubicBezTo>
                      <a:cubicBezTo>
                        <a:pt x="219" y="1976"/>
                        <a:pt x="237" y="1973"/>
                        <a:pt x="255" y="1966"/>
                      </a:cubicBezTo>
                      <a:cubicBezTo>
                        <a:pt x="772" y="1571"/>
                        <a:pt x="1593" y="811"/>
                        <a:pt x="1471" y="51"/>
                      </a:cubicBezTo>
                      <a:cubicBezTo>
                        <a:pt x="1471" y="15"/>
                        <a:pt x="1429" y="0"/>
                        <a:pt x="1389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4" name="Google Shape;4334;p27"/>
                <p:cNvSpPr/>
                <p:nvPr/>
              </p:nvSpPr>
              <p:spPr>
                <a:xfrm>
                  <a:off x="5979850" y="4414300"/>
                  <a:ext cx="280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3580" extrusionOk="0">
                      <a:moveTo>
                        <a:pt x="775" y="1"/>
                      </a:moveTo>
                      <a:cubicBezTo>
                        <a:pt x="756" y="1"/>
                        <a:pt x="739" y="12"/>
                        <a:pt x="730" y="38"/>
                      </a:cubicBezTo>
                      <a:cubicBezTo>
                        <a:pt x="214" y="1102"/>
                        <a:pt x="1" y="2561"/>
                        <a:pt x="822" y="3504"/>
                      </a:cubicBezTo>
                      <a:cubicBezTo>
                        <a:pt x="849" y="3558"/>
                        <a:pt x="890" y="3580"/>
                        <a:pt x="930" y="3580"/>
                      </a:cubicBezTo>
                      <a:cubicBezTo>
                        <a:pt x="1025" y="3580"/>
                        <a:pt x="1120" y="3458"/>
                        <a:pt x="1034" y="3352"/>
                      </a:cubicBezTo>
                      <a:cubicBezTo>
                        <a:pt x="244" y="2318"/>
                        <a:pt x="730" y="1254"/>
                        <a:pt x="882" y="130"/>
                      </a:cubicBezTo>
                      <a:cubicBezTo>
                        <a:pt x="882" y="65"/>
                        <a:pt x="822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5" name="Google Shape;4335;p27"/>
                <p:cNvSpPr/>
                <p:nvPr/>
              </p:nvSpPr>
              <p:spPr>
                <a:xfrm>
                  <a:off x="6200200" y="4479075"/>
                  <a:ext cx="54775" cy="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3072" extrusionOk="0">
                      <a:moveTo>
                        <a:pt x="1734" y="1"/>
                      </a:moveTo>
                      <a:cubicBezTo>
                        <a:pt x="1681" y="1"/>
                        <a:pt x="1628" y="31"/>
                        <a:pt x="1613" y="92"/>
                      </a:cubicBezTo>
                      <a:cubicBezTo>
                        <a:pt x="1461" y="609"/>
                        <a:pt x="1400" y="1095"/>
                        <a:pt x="1096" y="1612"/>
                      </a:cubicBezTo>
                      <a:cubicBezTo>
                        <a:pt x="853" y="2098"/>
                        <a:pt x="458" y="2463"/>
                        <a:pt x="93" y="2858"/>
                      </a:cubicBezTo>
                      <a:cubicBezTo>
                        <a:pt x="0" y="2974"/>
                        <a:pt x="66" y="3072"/>
                        <a:pt x="157" y="3072"/>
                      </a:cubicBezTo>
                      <a:cubicBezTo>
                        <a:pt x="185" y="3072"/>
                        <a:pt x="216" y="3062"/>
                        <a:pt x="245" y="3040"/>
                      </a:cubicBezTo>
                      <a:cubicBezTo>
                        <a:pt x="1005" y="2402"/>
                        <a:pt x="2190" y="1216"/>
                        <a:pt x="1856" y="92"/>
                      </a:cubicBezTo>
                      <a:cubicBezTo>
                        <a:pt x="1841" y="31"/>
                        <a:pt x="1787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6" name="Google Shape;4336;p27"/>
                <p:cNvSpPr/>
                <p:nvPr/>
              </p:nvSpPr>
              <p:spPr>
                <a:xfrm>
                  <a:off x="5920600" y="4641950"/>
                  <a:ext cx="36200" cy="1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4136" extrusionOk="0">
                      <a:moveTo>
                        <a:pt x="1231" y="1"/>
                      </a:moveTo>
                      <a:cubicBezTo>
                        <a:pt x="1172" y="1"/>
                        <a:pt x="1117" y="34"/>
                        <a:pt x="1094" y="112"/>
                      </a:cubicBezTo>
                      <a:cubicBezTo>
                        <a:pt x="486" y="1176"/>
                        <a:pt x="0" y="2878"/>
                        <a:pt x="395" y="4033"/>
                      </a:cubicBezTo>
                      <a:cubicBezTo>
                        <a:pt x="427" y="4097"/>
                        <a:pt x="502" y="4136"/>
                        <a:pt x="569" y="4136"/>
                      </a:cubicBezTo>
                      <a:cubicBezTo>
                        <a:pt x="630" y="4136"/>
                        <a:pt x="685" y="4105"/>
                        <a:pt x="699" y="4033"/>
                      </a:cubicBezTo>
                      <a:cubicBezTo>
                        <a:pt x="821" y="3334"/>
                        <a:pt x="790" y="2604"/>
                        <a:pt x="942" y="1875"/>
                      </a:cubicBezTo>
                      <a:cubicBezTo>
                        <a:pt x="1064" y="1358"/>
                        <a:pt x="1216" y="781"/>
                        <a:pt x="1429" y="233"/>
                      </a:cubicBezTo>
                      <a:cubicBezTo>
                        <a:pt x="1448" y="99"/>
                        <a:pt x="1333" y="1"/>
                        <a:pt x="12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7" name="Google Shape;4337;p27"/>
                <p:cNvSpPr/>
                <p:nvPr/>
              </p:nvSpPr>
              <p:spPr>
                <a:xfrm>
                  <a:off x="6120575" y="4712650"/>
                  <a:ext cx="4547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519" extrusionOk="0">
                      <a:moveTo>
                        <a:pt x="1625" y="0"/>
                      </a:moveTo>
                      <a:cubicBezTo>
                        <a:pt x="1533" y="0"/>
                        <a:pt x="1439" y="69"/>
                        <a:pt x="1424" y="202"/>
                      </a:cubicBezTo>
                      <a:cubicBezTo>
                        <a:pt x="1333" y="840"/>
                        <a:pt x="1150" y="1448"/>
                        <a:pt x="877" y="2026"/>
                      </a:cubicBezTo>
                      <a:cubicBezTo>
                        <a:pt x="664" y="2482"/>
                        <a:pt x="238" y="2785"/>
                        <a:pt x="56" y="3272"/>
                      </a:cubicBezTo>
                      <a:cubicBezTo>
                        <a:pt x="0" y="3383"/>
                        <a:pt x="97" y="3519"/>
                        <a:pt x="229" y="3519"/>
                      </a:cubicBezTo>
                      <a:cubicBezTo>
                        <a:pt x="242" y="3519"/>
                        <a:pt x="255" y="3518"/>
                        <a:pt x="269" y="3515"/>
                      </a:cubicBezTo>
                      <a:cubicBezTo>
                        <a:pt x="816" y="3302"/>
                        <a:pt x="1181" y="2634"/>
                        <a:pt x="1424" y="2147"/>
                      </a:cubicBezTo>
                      <a:cubicBezTo>
                        <a:pt x="1697" y="1539"/>
                        <a:pt x="1819" y="931"/>
                        <a:pt x="1819" y="232"/>
                      </a:cubicBezTo>
                      <a:cubicBezTo>
                        <a:pt x="1819" y="76"/>
                        <a:pt x="1723" y="0"/>
                        <a:pt x="1625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8" name="Google Shape;4338;p27"/>
                <p:cNvSpPr/>
                <p:nvPr/>
              </p:nvSpPr>
              <p:spPr>
                <a:xfrm>
                  <a:off x="5931225" y="4453575"/>
                  <a:ext cx="303975" cy="30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9" h="12237" extrusionOk="0">
                      <a:moveTo>
                        <a:pt x="6557" y="0"/>
                      </a:moveTo>
                      <a:cubicBezTo>
                        <a:pt x="4175" y="0"/>
                        <a:pt x="1847" y="1811"/>
                        <a:pt x="1004" y="4547"/>
                      </a:cubicBezTo>
                      <a:cubicBezTo>
                        <a:pt x="1" y="7829"/>
                        <a:pt x="1460" y="11173"/>
                        <a:pt x="4256" y="12024"/>
                      </a:cubicBezTo>
                      <a:cubicBezTo>
                        <a:pt x="4712" y="12167"/>
                        <a:pt x="5175" y="12236"/>
                        <a:pt x="5636" y="12236"/>
                      </a:cubicBezTo>
                      <a:cubicBezTo>
                        <a:pt x="8007" y="12236"/>
                        <a:pt x="10316" y="10425"/>
                        <a:pt x="11156" y="7677"/>
                      </a:cubicBezTo>
                      <a:cubicBezTo>
                        <a:pt x="12159" y="4425"/>
                        <a:pt x="10700" y="1051"/>
                        <a:pt x="7903" y="200"/>
                      </a:cubicBezTo>
                      <a:cubicBezTo>
                        <a:pt x="7459" y="65"/>
                        <a:pt x="7007" y="0"/>
                        <a:pt x="6557" y="0"/>
                      </a:cubicBezTo>
                      <a:close/>
                    </a:path>
                  </a:pathLst>
                </a:custGeom>
                <a:solidFill>
                  <a:srgbClr val="E82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9" name="Google Shape;4339;p27"/>
                <p:cNvSpPr/>
                <p:nvPr/>
              </p:nvSpPr>
              <p:spPr>
                <a:xfrm>
                  <a:off x="6039900" y="4436875"/>
                  <a:ext cx="168725" cy="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" h="3175" extrusionOk="0">
                      <a:moveTo>
                        <a:pt x="1964" y="0"/>
                      </a:moveTo>
                      <a:cubicBezTo>
                        <a:pt x="870" y="0"/>
                        <a:pt x="215" y="472"/>
                        <a:pt x="0" y="1202"/>
                      </a:cubicBezTo>
                      <a:cubicBezTo>
                        <a:pt x="0" y="1202"/>
                        <a:pt x="2435" y="3175"/>
                        <a:pt x="5213" y="3175"/>
                      </a:cubicBezTo>
                      <a:cubicBezTo>
                        <a:pt x="5539" y="3175"/>
                        <a:pt x="5869" y="3147"/>
                        <a:pt x="6201" y="3087"/>
                      </a:cubicBezTo>
                      <a:cubicBezTo>
                        <a:pt x="6201" y="3087"/>
                        <a:pt x="6748" y="1233"/>
                        <a:pt x="3556" y="260"/>
                      </a:cubicBezTo>
                      <a:cubicBezTo>
                        <a:pt x="2950" y="82"/>
                        <a:pt x="2419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0" name="Google Shape;4340;p27"/>
                <p:cNvSpPr/>
                <p:nvPr/>
              </p:nvSpPr>
              <p:spPr>
                <a:xfrm>
                  <a:off x="6072575" y="4425725"/>
                  <a:ext cx="43325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1497" extrusionOk="0">
                      <a:moveTo>
                        <a:pt x="920" y="7"/>
                      </a:moveTo>
                      <a:cubicBezTo>
                        <a:pt x="937" y="8"/>
                        <a:pt x="952" y="11"/>
                        <a:pt x="967" y="15"/>
                      </a:cubicBezTo>
                      <a:lnTo>
                        <a:pt x="967" y="15"/>
                      </a:lnTo>
                      <a:cubicBezTo>
                        <a:pt x="951" y="12"/>
                        <a:pt x="936" y="9"/>
                        <a:pt x="920" y="7"/>
                      </a:cubicBezTo>
                      <a:close/>
                      <a:moveTo>
                        <a:pt x="1032" y="32"/>
                      </a:moveTo>
                      <a:cubicBezTo>
                        <a:pt x="1050" y="35"/>
                        <a:pt x="1070" y="37"/>
                        <a:pt x="1094" y="37"/>
                      </a:cubicBezTo>
                      <a:lnTo>
                        <a:pt x="1064" y="37"/>
                      </a:lnTo>
                      <a:cubicBezTo>
                        <a:pt x="1067" y="41"/>
                        <a:pt x="1070" y="44"/>
                        <a:pt x="1074" y="47"/>
                      </a:cubicBezTo>
                      <a:lnTo>
                        <a:pt x="1074" y="47"/>
                      </a:lnTo>
                      <a:cubicBezTo>
                        <a:pt x="1060" y="41"/>
                        <a:pt x="1046" y="36"/>
                        <a:pt x="1032" y="32"/>
                      </a:cubicBezTo>
                      <a:close/>
                      <a:moveTo>
                        <a:pt x="851" y="7"/>
                      </a:moveTo>
                      <a:cubicBezTo>
                        <a:pt x="793" y="26"/>
                        <a:pt x="710" y="58"/>
                        <a:pt x="634" y="102"/>
                      </a:cubicBezTo>
                      <a:lnTo>
                        <a:pt x="634" y="102"/>
                      </a:lnTo>
                      <a:cubicBezTo>
                        <a:pt x="636" y="101"/>
                        <a:pt x="637" y="100"/>
                        <a:pt x="639" y="98"/>
                      </a:cubicBezTo>
                      <a:lnTo>
                        <a:pt x="608" y="98"/>
                      </a:lnTo>
                      <a:cubicBezTo>
                        <a:pt x="669" y="37"/>
                        <a:pt x="699" y="37"/>
                        <a:pt x="791" y="7"/>
                      </a:cubicBezTo>
                      <a:close/>
                      <a:moveTo>
                        <a:pt x="1194" y="112"/>
                      </a:moveTo>
                      <a:cubicBezTo>
                        <a:pt x="1209" y="117"/>
                        <a:pt x="1226" y="122"/>
                        <a:pt x="1246" y="129"/>
                      </a:cubicBezTo>
                      <a:lnTo>
                        <a:pt x="1216" y="129"/>
                      </a:lnTo>
                      <a:cubicBezTo>
                        <a:pt x="1209" y="123"/>
                        <a:pt x="1202" y="117"/>
                        <a:pt x="1194" y="112"/>
                      </a:cubicBezTo>
                      <a:close/>
                      <a:moveTo>
                        <a:pt x="591" y="129"/>
                      </a:moveTo>
                      <a:lnTo>
                        <a:pt x="591" y="129"/>
                      </a:lnTo>
                      <a:cubicBezTo>
                        <a:pt x="564" y="148"/>
                        <a:pt x="539" y="168"/>
                        <a:pt x="517" y="189"/>
                      </a:cubicBezTo>
                      <a:lnTo>
                        <a:pt x="487" y="189"/>
                      </a:lnTo>
                      <a:cubicBezTo>
                        <a:pt x="507" y="169"/>
                        <a:pt x="553" y="149"/>
                        <a:pt x="591" y="129"/>
                      </a:cubicBezTo>
                      <a:close/>
                      <a:moveTo>
                        <a:pt x="821" y="1"/>
                      </a:moveTo>
                      <a:cubicBezTo>
                        <a:pt x="565" y="1"/>
                        <a:pt x="299" y="127"/>
                        <a:pt x="183" y="341"/>
                      </a:cubicBezTo>
                      <a:cubicBezTo>
                        <a:pt x="0" y="706"/>
                        <a:pt x="91" y="1101"/>
                        <a:pt x="456" y="1344"/>
                      </a:cubicBezTo>
                      <a:cubicBezTo>
                        <a:pt x="547" y="1405"/>
                        <a:pt x="730" y="1496"/>
                        <a:pt x="912" y="1496"/>
                      </a:cubicBezTo>
                      <a:cubicBezTo>
                        <a:pt x="1064" y="1496"/>
                        <a:pt x="1216" y="1436"/>
                        <a:pt x="1307" y="1405"/>
                      </a:cubicBezTo>
                      <a:cubicBezTo>
                        <a:pt x="1398" y="1375"/>
                        <a:pt x="1459" y="1344"/>
                        <a:pt x="1520" y="1253"/>
                      </a:cubicBezTo>
                      <a:cubicBezTo>
                        <a:pt x="1672" y="1162"/>
                        <a:pt x="1733" y="919"/>
                        <a:pt x="1733" y="767"/>
                      </a:cubicBezTo>
                      <a:cubicBezTo>
                        <a:pt x="1733" y="584"/>
                        <a:pt x="1672" y="341"/>
                        <a:pt x="1550" y="250"/>
                      </a:cubicBezTo>
                      <a:cubicBezTo>
                        <a:pt x="1398" y="98"/>
                        <a:pt x="1246" y="7"/>
                        <a:pt x="1064" y="7"/>
                      </a:cubicBezTo>
                      <a:lnTo>
                        <a:pt x="919" y="7"/>
                      </a:lnTo>
                      <a:cubicBezTo>
                        <a:pt x="886" y="3"/>
                        <a:pt x="854" y="1"/>
                        <a:pt x="82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1" name="Google Shape;4341;p27"/>
                <p:cNvSpPr/>
                <p:nvPr/>
              </p:nvSpPr>
              <p:spPr>
                <a:xfrm>
                  <a:off x="6138675" y="4442725"/>
                  <a:ext cx="41825" cy="3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523" extrusionOk="0">
                      <a:moveTo>
                        <a:pt x="852" y="1"/>
                      </a:moveTo>
                      <a:cubicBezTo>
                        <a:pt x="533" y="1"/>
                        <a:pt x="197" y="166"/>
                        <a:pt x="122" y="512"/>
                      </a:cubicBezTo>
                      <a:lnTo>
                        <a:pt x="122" y="543"/>
                      </a:lnTo>
                      <a:cubicBezTo>
                        <a:pt x="1" y="938"/>
                        <a:pt x="183" y="1394"/>
                        <a:pt x="609" y="1485"/>
                      </a:cubicBezTo>
                      <a:cubicBezTo>
                        <a:pt x="683" y="1510"/>
                        <a:pt x="763" y="1522"/>
                        <a:pt x="843" y="1522"/>
                      </a:cubicBezTo>
                      <a:cubicBezTo>
                        <a:pt x="1155" y="1522"/>
                        <a:pt x="1478" y="1337"/>
                        <a:pt x="1551" y="999"/>
                      </a:cubicBezTo>
                      <a:lnTo>
                        <a:pt x="1551" y="968"/>
                      </a:lnTo>
                      <a:cubicBezTo>
                        <a:pt x="1672" y="573"/>
                        <a:pt x="1490" y="117"/>
                        <a:pt x="1064" y="26"/>
                      </a:cubicBezTo>
                      <a:cubicBezTo>
                        <a:pt x="997" y="9"/>
                        <a:pt x="925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2" name="Google Shape;4342;p27"/>
                <p:cNvSpPr/>
                <p:nvPr/>
              </p:nvSpPr>
              <p:spPr>
                <a:xfrm>
                  <a:off x="6112850" y="4383325"/>
                  <a:ext cx="152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503" extrusionOk="0">
                      <a:moveTo>
                        <a:pt x="131" y="1"/>
                      </a:moveTo>
                      <a:cubicBezTo>
                        <a:pt x="68" y="1"/>
                        <a:pt x="0" y="41"/>
                        <a:pt x="0" y="122"/>
                      </a:cubicBezTo>
                      <a:cubicBezTo>
                        <a:pt x="122" y="882"/>
                        <a:pt x="274" y="1642"/>
                        <a:pt x="243" y="2432"/>
                      </a:cubicBezTo>
                      <a:cubicBezTo>
                        <a:pt x="243" y="2468"/>
                        <a:pt x="294" y="2503"/>
                        <a:pt x="343" y="2503"/>
                      </a:cubicBezTo>
                      <a:cubicBezTo>
                        <a:pt x="378" y="2503"/>
                        <a:pt x="413" y="2484"/>
                        <a:pt x="426" y="2432"/>
                      </a:cubicBezTo>
                      <a:cubicBezTo>
                        <a:pt x="578" y="1642"/>
                        <a:pt x="608" y="761"/>
                        <a:pt x="213" y="31"/>
                      </a:cubicBezTo>
                      <a:cubicBezTo>
                        <a:pt x="193" y="11"/>
                        <a:pt x="162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3" name="Google Shape;4343;p27"/>
                <p:cNvSpPr/>
                <p:nvPr/>
              </p:nvSpPr>
              <p:spPr>
                <a:xfrm>
                  <a:off x="6132300" y="4398875"/>
                  <a:ext cx="441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" h="2379" extrusionOk="0">
                      <a:moveTo>
                        <a:pt x="1570" y="1"/>
                      </a:moveTo>
                      <a:cubicBezTo>
                        <a:pt x="1548" y="1"/>
                        <a:pt x="1524" y="6"/>
                        <a:pt x="1502" y="17"/>
                      </a:cubicBezTo>
                      <a:cubicBezTo>
                        <a:pt x="1137" y="260"/>
                        <a:pt x="864" y="625"/>
                        <a:pt x="651" y="959"/>
                      </a:cubicBezTo>
                      <a:cubicBezTo>
                        <a:pt x="377" y="1355"/>
                        <a:pt x="134" y="1780"/>
                        <a:pt x="43" y="2236"/>
                      </a:cubicBezTo>
                      <a:cubicBezTo>
                        <a:pt x="0" y="2300"/>
                        <a:pt x="92" y="2378"/>
                        <a:pt x="171" y="2378"/>
                      </a:cubicBezTo>
                      <a:cubicBezTo>
                        <a:pt x="205" y="2378"/>
                        <a:pt x="237" y="2364"/>
                        <a:pt x="256" y="2327"/>
                      </a:cubicBezTo>
                      <a:cubicBezTo>
                        <a:pt x="438" y="1962"/>
                        <a:pt x="651" y="1567"/>
                        <a:pt x="864" y="1203"/>
                      </a:cubicBezTo>
                      <a:cubicBezTo>
                        <a:pt x="1107" y="868"/>
                        <a:pt x="1441" y="564"/>
                        <a:pt x="1715" y="200"/>
                      </a:cubicBezTo>
                      <a:cubicBezTo>
                        <a:pt x="1764" y="100"/>
                        <a:pt x="1672" y="1"/>
                        <a:pt x="1570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4" name="Google Shape;4344;p27"/>
                <p:cNvSpPr/>
                <p:nvPr/>
              </p:nvSpPr>
              <p:spPr>
                <a:xfrm>
                  <a:off x="6039450" y="4503575"/>
                  <a:ext cx="80625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5" h="9778" extrusionOk="0">
                      <a:moveTo>
                        <a:pt x="3103" y="1"/>
                      </a:moveTo>
                      <a:cubicBezTo>
                        <a:pt x="3035" y="1"/>
                        <a:pt x="2951" y="39"/>
                        <a:pt x="2906" y="115"/>
                      </a:cubicBezTo>
                      <a:cubicBezTo>
                        <a:pt x="2237" y="1635"/>
                        <a:pt x="1842" y="3276"/>
                        <a:pt x="1356" y="4826"/>
                      </a:cubicBezTo>
                      <a:cubicBezTo>
                        <a:pt x="869" y="6437"/>
                        <a:pt x="383" y="8018"/>
                        <a:pt x="18" y="9629"/>
                      </a:cubicBezTo>
                      <a:cubicBezTo>
                        <a:pt x="0" y="9719"/>
                        <a:pt x="68" y="9778"/>
                        <a:pt x="139" y="9778"/>
                      </a:cubicBezTo>
                      <a:cubicBezTo>
                        <a:pt x="188" y="9778"/>
                        <a:pt x="237" y="9751"/>
                        <a:pt x="261" y="9690"/>
                      </a:cubicBezTo>
                      <a:cubicBezTo>
                        <a:pt x="869" y="8109"/>
                        <a:pt x="1386" y="6468"/>
                        <a:pt x="1872" y="4796"/>
                      </a:cubicBezTo>
                      <a:cubicBezTo>
                        <a:pt x="2359" y="3276"/>
                        <a:pt x="2936" y="1726"/>
                        <a:pt x="3210" y="115"/>
                      </a:cubicBezTo>
                      <a:cubicBezTo>
                        <a:pt x="3225" y="39"/>
                        <a:pt x="3172" y="1"/>
                        <a:pt x="3103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5" name="Google Shape;4345;p27"/>
                <p:cNvSpPr/>
                <p:nvPr/>
              </p:nvSpPr>
              <p:spPr>
                <a:xfrm>
                  <a:off x="5995050" y="4564225"/>
                  <a:ext cx="5550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2203" extrusionOk="0">
                      <a:moveTo>
                        <a:pt x="1073" y="0"/>
                      </a:moveTo>
                      <a:cubicBezTo>
                        <a:pt x="808" y="0"/>
                        <a:pt x="560" y="88"/>
                        <a:pt x="396" y="273"/>
                      </a:cubicBezTo>
                      <a:cubicBezTo>
                        <a:pt x="92" y="546"/>
                        <a:pt x="1" y="941"/>
                        <a:pt x="62" y="1306"/>
                      </a:cubicBezTo>
                      <a:lnTo>
                        <a:pt x="62" y="1336"/>
                      </a:lnTo>
                      <a:cubicBezTo>
                        <a:pt x="92" y="1732"/>
                        <a:pt x="426" y="2035"/>
                        <a:pt x="761" y="2157"/>
                      </a:cubicBezTo>
                      <a:cubicBezTo>
                        <a:pt x="875" y="2186"/>
                        <a:pt x="998" y="2202"/>
                        <a:pt x="1121" y="2202"/>
                      </a:cubicBezTo>
                      <a:cubicBezTo>
                        <a:pt x="1390" y="2202"/>
                        <a:pt x="1658" y="2123"/>
                        <a:pt x="1825" y="1914"/>
                      </a:cubicBezTo>
                      <a:cubicBezTo>
                        <a:pt x="1977" y="1762"/>
                        <a:pt x="2098" y="1610"/>
                        <a:pt x="2129" y="1428"/>
                      </a:cubicBezTo>
                      <a:cubicBezTo>
                        <a:pt x="2220" y="1245"/>
                        <a:pt x="2220" y="1032"/>
                        <a:pt x="2159" y="850"/>
                      </a:cubicBezTo>
                      <a:cubicBezTo>
                        <a:pt x="2098" y="485"/>
                        <a:pt x="1794" y="181"/>
                        <a:pt x="1460" y="60"/>
                      </a:cubicBezTo>
                      <a:cubicBezTo>
                        <a:pt x="1332" y="20"/>
                        <a:pt x="120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6" name="Google Shape;4346;p27"/>
                <p:cNvSpPr/>
                <p:nvPr/>
              </p:nvSpPr>
              <p:spPr>
                <a:xfrm>
                  <a:off x="6080925" y="4508150"/>
                  <a:ext cx="58550" cy="4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1898" extrusionOk="0">
                      <a:moveTo>
                        <a:pt x="958" y="0"/>
                      </a:moveTo>
                      <a:cubicBezTo>
                        <a:pt x="897" y="0"/>
                        <a:pt x="836" y="8"/>
                        <a:pt x="760" y="23"/>
                      </a:cubicBezTo>
                      <a:cubicBezTo>
                        <a:pt x="548" y="53"/>
                        <a:pt x="396" y="175"/>
                        <a:pt x="244" y="297"/>
                      </a:cubicBezTo>
                      <a:cubicBezTo>
                        <a:pt x="122" y="357"/>
                        <a:pt x="1" y="692"/>
                        <a:pt x="61" y="935"/>
                      </a:cubicBezTo>
                      <a:cubicBezTo>
                        <a:pt x="153" y="1117"/>
                        <a:pt x="183" y="1269"/>
                        <a:pt x="305" y="1421"/>
                      </a:cubicBezTo>
                      <a:cubicBezTo>
                        <a:pt x="457" y="1573"/>
                        <a:pt x="639" y="1664"/>
                        <a:pt x="821" y="1725"/>
                      </a:cubicBezTo>
                      <a:lnTo>
                        <a:pt x="1064" y="1847"/>
                      </a:lnTo>
                      <a:cubicBezTo>
                        <a:pt x="1153" y="1882"/>
                        <a:pt x="1253" y="1897"/>
                        <a:pt x="1357" y="1897"/>
                      </a:cubicBezTo>
                      <a:cubicBezTo>
                        <a:pt x="1430" y="1897"/>
                        <a:pt x="1506" y="1890"/>
                        <a:pt x="1581" y="1877"/>
                      </a:cubicBezTo>
                      <a:cubicBezTo>
                        <a:pt x="1764" y="1847"/>
                        <a:pt x="1885" y="1756"/>
                        <a:pt x="2037" y="1664"/>
                      </a:cubicBezTo>
                      <a:cubicBezTo>
                        <a:pt x="2098" y="1573"/>
                        <a:pt x="2159" y="1543"/>
                        <a:pt x="2189" y="1452"/>
                      </a:cubicBezTo>
                      <a:cubicBezTo>
                        <a:pt x="2280" y="1360"/>
                        <a:pt x="2311" y="1269"/>
                        <a:pt x="2311" y="1148"/>
                      </a:cubicBezTo>
                      <a:cubicBezTo>
                        <a:pt x="2341" y="935"/>
                        <a:pt x="2311" y="783"/>
                        <a:pt x="2219" y="601"/>
                      </a:cubicBezTo>
                      <a:cubicBezTo>
                        <a:pt x="2189" y="449"/>
                        <a:pt x="2037" y="297"/>
                        <a:pt x="1885" y="205"/>
                      </a:cubicBezTo>
                      <a:cubicBezTo>
                        <a:pt x="1733" y="145"/>
                        <a:pt x="1581" y="84"/>
                        <a:pt x="1429" y="53"/>
                      </a:cubicBezTo>
                      <a:cubicBezTo>
                        <a:pt x="1368" y="53"/>
                        <a:pt x="1277" y="23"/>
                        <a:pt x="1156" y="23"/>
                      </a:cubicBezTo>
                      <a:cubicBezTo>
                        <a:pt x="1080" y="8"/>
                        <a:pt x="1019" y="0"/>
                        <a:pt x="95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7" name="Google Shape;4347;p27"/>
                <p:cNvSpPr/>
                <p:nvPr/>
              </p:nvSpPr>
              <p:spPr>
                <a:xfrm>
                  <a:off x="6101425" y="4599200"/>
                  <a:ext cx="79825" cy="5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2306" extrusionOk="0">
                      <a:moveTo>
                        <a:pt x="1603" y="0"/>
                      </a:moveTo>
                      <a:cubicBezTo>
                        <a:pt x="1519" y="0"/>
                        <a:pt x="1431" y="9"/>
                        <a:pt x="1339" y="29"/>
                      </a:cubicBezTo>
                      <a:cubicBezTo>
                        <a:pt x="0" y="313"/>
                        <a:pt x="343" y="2306"/>
                        <a:pt x="1566" y="2306"/>
                      </a:cubicBezTo>
                      <a:cubicBezTo>
                        <a:pt x="1649" y="2306"/>
                        <a:pt x="1735" y="2297"/>
                        <a:pt x="1825" y="2278"/>
                      </a:cubicBezTo>
                      <a:cubicBezTo>
                        <a:pt x="3192" y="1993"/>
                        <a:pt x="2851" y="0"/>
                        <a:pt x="160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8" name="Google Shape;4348;p27"/>
                <p:cNvSpPr/>
                <p:nvPr/>
              </p:nvSpPr>
              <p:spPr>
                <a:xfrm>
                  <a:off x="5969975" y="4652025"/>
                  <a:ext cx="51700" cy="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2129" extrusionOk="0">
                      <a:moveTo>
                        <a:pt x="848" y="0"/>
                      </a:moveTo>
                      <a:cubicBezTo>
                        <a:pt x="682" y="0"/>
                        <a:pt x="531" y="62"/>
                        <a:pt x="366" y="165"/>
                      </a:cubicBezTo>
                      <a:cubicBezTo>
                        <a:pt x="274" y="195"/>
                        <a:pt x="214" y="256"/>
                        <a:pt x="122" y="378"/>
                      </a:cubicBezTo>
                      <a:cubicBezTo>
                        <a:pt x="62" y="499"/>
                        <a:pt x="31" y="621"/>
                        <a:pt x="31" y="773"/>
                      </a:cubicBezTo>
                      <a:cubicBezTo>
                        <a:pt x="1" y="986"/>
                        <a:pt x="92" y="1168"/>
                        <a:pt x="183" y="1381"/>
                      </a:cubicBezTo>
                      <a:cubicBezTo>
                        <a:pt x="214" y="1441"/>
                        <a:pt x="244" y="1563"/>
                        <a:pt x="274" y="1624"/>
                      </a:cubicBezTo>
                      <a:cubicBezTo>
                        <a:pt x="446" y="1948"/>
                        <a:pt x="748" y="2128"/>
                        <a:pt x="1063" y="2128"/>
                      </a:cubicBezTo>
                      <a:cubicBezTo>
                        <a:pt x="1250" y="2128"/>
                        <a:pt x="1441" y="2064"/>
                        <a:pt x="1612" y="1928"/>
                      </a:cubicBezTo>
                      <a:cubicBezTo>
                        <a:pt x="1794" y="1776"/>
                        <a:pt x="1916" y="1593"/>
                        <a:pt x="2007" y="1381"/>
                      </a:cubicBezTo>
                      <a:cubicBezTo>
                        <a:pt x="2068" y="1077"/>
                        <a:pt x="1946" y="834"/>
                        <a:pt x="1764" y="560"/>
                      </a:cubicBezTo>
                      <a:cubicBezTo>
                        <a:pt x="1612" y="347"/>
                        <a:pt x="1338" y="74"/>
                        <a:pt x="1095" y="43"/>
                      </a:cubicBezTo>
                      <a:cubicBezTo>
                        <a:pt x="1007" y="14"/>
                        <a:pt x="926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9" name="Google Shape;4349;p27"/>
                <p:cNvSpPr/>
                <p:nvPr/>
              </p:nvSpPr>
              <p:spPr>
                <a:xfrm>
                  <a:off x="6097650" y="4691150"/>
                  <a:ext cx="56250" cy="5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042" extrusionOk="0">
                      <a:moveTo>
                        <a:pt x="1342" y="1"/>
                      </a:moveTo>
                      <a:cubicBezTo>
                        <a:pt x="1218" y="1"/>
                        <a:pt x="1093" y="23"/>
                        <a:pt x="973" y="59"/>
                      </a:cubicBezTo>
                      <a:cubicBezTo>
                        <a:pt x="699" y="180"/>
                        <a:pt x="426" y="515"/>
                        <a:pt x="274" y="728"/>
                      </a:cubicBezTo>
                      <a:lnTo>
                        <a:pt x="303" y="669"/>
                      </a:lnTo>
                      <a:lnTo>
                        <a:pt x="303" y="669"/>
                      </a:lnTo>
                      <a:cubicBezTo>
                        <a:pt x="273" y="729"/>
                        <a:pt x="243" y="789"/>
                        <a:pt x="213" y="819"/>
                      </a:cubicBezTo>
                      <a:cubicBezTo>
                        <a:pt x="122" y="940"/>
                        <a:pt x="61" y="1092"/>
                        <a:pt x="61" y="1244"/>
                      </a:cubicBezTo>
                      <a:cubicBezTo>
                        <a:pt x="0" y="1487"/>
                        <a:pt x="91" y="1731"/>
                        <a:pt x="304" y="1883"/>
                      </a:cubicBezTo>
                      <a:cubicBezTo>
                        <a:pt x="457" y="1970"/>
                        <a:pt x="609" y="2041"/>
                        <a:pt x="773" y="2041"/>
                      </a:cubicBezTo>
                      <a:cubicBezTo>
                        <a:pt x="838" y="2041"/>
                        <a:pt x="904" y="2030"/>
                        <a:pt x="973" y="2004"/>
                      </a:cubicBezTo>
                      <a:cubicBezTo>
                        <a:pt x="1125" y="1974"/>
                        <a:pt x="1277" y="1943"/>
                        <a:pt x="1368" y="1852"/>
                      </a:cubicBezTo>
                      <a:cubicBezTo>
                        <a:pt x="1672" y="1700"/>
                        <a:pt x="2037" y="1396"/>
                        <a:pt x="2128" y="1092"/>
                      </a:cubicBezTo>
                      <a:cubicBezTo>
                        <a:pt x="2250" y="758"/>
                        <a:pt x="2128" y="424"/>
                        <a:pt x="1885" y="180"/>
                      </a:cubicBezTo>
                      <a:cubicBezTo>
                        <a:pt x="1719" y="52"/>
                        <a:pt x="1532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0" name="Google Shape;4350;p27"/>
                <p:cNvSpPr/>
                <p:nvPr/>
              </p:nvSpPr>
              <p:spPr>
                <a:xfrm>
                  <a:off x="5996575" y="4510225"/>
                  <a:ext cx="40300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606" extrusionOk="0">
                      <a:moveTo>
                        <a:pt x="882" y="1"/>
                      </a:moveTo>
                      <a:cubicBezTo>
                        <a:pt x="700" y="1"/>
                        <a:pt x="548" y="92"/>
                        <a:pt x="396" y="214"/>
                      </a:cubicBezTo>
                      <a:cubicBezTo>
                        <a:pt x="244" y="305"/>
                        <a:pt x="183" y="548"/>
                        <a:pt x="92" y="730"/>
                      </a:cubicBezTo>
                      <a:cubicBezTo>
                        <a:pt x="31" y="882"/>
                        <a:pt x="1" y="1034"/>
                        <a:pt x="31" y="1186"/>
                      </a:cubicBezTo>
                      <a:cubicBezTo>
                        <a:pt x="61" y="1308"/>
                        <a:pt x="122" y="1429"/>
                        <a:pt x="213" y="1521"/>
                      </a:cubicBezTo>
                      <a:cubicBezTo>
                        <a:pt x="323" y="1575"/>
                        <a:pt x="444" y="1605"/>
                        <a:pt x="567" y="1605"/>
                      </a:cubicBezTo>
                      <a:cubicBezTo>
                        <a:pt x="718" y="1605"/>
                        <a:pt x="870" y="1560"/>
                        <a:pt x="1004" y="1460"/>
                      </a:cubicBezTo>
                      <a:cubicBezTo>
                        <a:pt x="1095" y="1429"/>
                        <a:pt x="1125" y="1338"/>
                        <a:pt x="1216" y="1308"/>
                      </a:cubicBezTo>
                      <a:cubicBezTo>
                        <a:pt x="1338" y="1186"/>
                        <a:pt x="1429" y="1065"/>
                        <a:pt x="1490" y="882"/>
                      </a:cubicBezTo>
                      <a:cubicBezTo>
                        <a:pt x="1612" y="609"/>
                        <a:pt x="1460" y="244"/>
                        <a:pt x="1247" y="122"/>
                      </a:cubicBezTo>
                      <a:cubicBezTo>
                        <a:pt x="1125" y="62"/>
                        <a:pt x="1004" y="62"/>
                        <a:pt x="88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1" name="Google Shape;4351;p27"/>
                <p:cNvSpPr/>
                <p:nvPr/>
              </p:nvSpPr>
              <p:spPr>
                <a:xfrm>
                  <a:off x="6168325" y="4551275"/>
                  <a:ext cx="46375" cy="4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846" extrusionOk="0">
                      <a:moveTo>
                        <a:pt x="202" y="1221"/>
                      </a:moveTo>
                      <a:cubicBezTo>
                        <a:pt x="208" y="1227"/>
                        <a:pt x="213" y="1234"/>
                        <a:pt x="213" y="1246"/>
                      </a:cubicBezTo>
                      <a:cubicBezTo>
                        <a:pt x="209" y="1238"/>
                        <a:pt x="205" y="1230"/>
                        <a:pt x="202" y="1221"/>
                      </a:cubicBezTo>
                      <a:close/>
                      <a:moveTo>
                        <a:pt x="942" y="0"/>
                      </a:moveTo>
                      <a:cubicBezTo>
                        <a:pt x="760" y="0"/>
                        <a:pt x="608" y="31"/>
                        <a:pt x="456" y="152"/>
                      </a:cubicBezTo>
                      <a:cubicBezTo>
                        <a:pt x="122" y="395"/>
                        <a:pt x="0" y="791"/>
                        <a:pt x="182" y="1186"/>
                      </a:cubicBezTo>
                      <a:cubicBezTo>
                        <a:pt x="182" y="1197"/>
                        <a:pt x="187" y="1204"/>
                        <a:pt x="192" y="1210"/>
                      </a:cubicBezTo>
                      <a:lnTo>
                        <a:pt x="192" y="1210"/>
                      </a:lnTo>
                      <a:lnTo>
                        <a:pt x="243" y="1398"/>
                      </a:lnTo>
                      <a:cubicBezTo>
                        <a:pt x="371" y="1654"/>
                        <a:pt x="692" y="1845"/>
                        <a:pt x="990" y="1845"/>
                      </a:cubicBezTo>
                      <a:cubicBezTo>
                        <a:pt x="1047" y="1845"/>
                        <a:pt x="1102" y="1838"/>
                        <a:pt x="1155" y="1824"/>
                      </a:cubicBezTo>
                      <a:cubicBezTo>
                        <a:pt x="1520" y="1763"/>
                        <a:pt x="1763" y="1459"/>
                        <a:pt x="1824" y="1064"/>
                      </a:cubicBezTo>
                      <a:cubicBezTo>
                        <a:pt x="1854" y="760"/>
                        <a:pt x="1702" y="487"/>
                        <a:pt x="1520" y="274"/>
                      </a:cubicBezTo>
                      <a:cubicBezTo>
                        <a:pt x="1398" y="122"/>
                        <a:pt x="1125" y="0"/>
                        <a:pt x="942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52" name="Google Shape;4352;p27"/>
              <p:cNvGrpSpPr/>
              <p:nvPr/>
            </p:nvGrpSpPr>
            <p:grpSpPr>
              <a:xfrm flipH="1">
                <a:off x="446323" y="44264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4353" name="Google Shape;4353;p27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4" name="Google Shape;4354;p27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5" name="Google Shape;4355;p27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6" name="Google Shape;4356;p27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7" name="Google Shape;4357;p27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8" name="Google Shape;4358;p27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9" name="Google Shape;4359;p27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0" name="Google Shape;4360;p27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1" name="Google Shape;4361;p27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2" name="Google Shape;4362;p27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3" name="Google Shape;4363;p27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4" name="Google Shape;4364;p27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5" name="Google Shape;4365;p27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6" name="Google Shape;4366;p27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7" name="Google Shape;4367;p27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8" name="Google Shape;4368;p27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9" name="Google Shape;4369;p27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0" name="Google Shape;4370;p27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1" name="Google Shape;4371;p27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2" name="Google Shape;4372;p27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3" name="Google Shape;4373;p27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4" name="Google Shape;4374;p27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5" name="Google Shape;4375;p27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376" name="Google Shape;4376;p27"/>
            <p:cNvSpPr/>
            <p:nvPr/>
          </p:nvSpPr>
          <p:spPr>
            <a:xfrm>
              <a:off x="8597600" y="2269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706822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117850" y="5400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80" name="Google Shape;4380;p27"/>
            <p:cNvGrpSpPr/>
            <p:nvPr/>
          </p:nvGrpSpPr>
          <p:grpSpPr>
            <a:xfrm>
              <a:off x="7843351" y="3761580"/>
              <a:ext cx="1523840" cy="1608783"/>
              <a:chOff x="7843351" y="3761580"/>
              <a:chExt cx="1523840" cy="1608783"/>
            </a:xfrm>
          </p:grpSpPr>
          <p:grpSp>
            <p:nvGrpSpPr>
              <p:cNvPr id="4381" name="Google Shape;4381;p27"/>
              <p:cNvGrpSpPr/>
              <p:nvPr/>
            </p:nvGrpSpPr>
            <p:grpSpPr>
              <a:xfrm flipH="1">
                <a:off x="7843351" y="4457213"/>
                <a:ext cx="774936" cy="847100"/>
                <a:chOff x="747000" y="4488650"/>
                <a:chExt cx="666325" cy="728375"/>
              </a:xfrm>
            </p:grpSpPr>
            <p:sp>
              <p:nvSpPr>
                <p:cNvPr id="4382" name="Google Shape;4382;p27"/>
                <p:cNvSpPr/>
                <p:nvPr/>
              </p:nvSpPr>
              <p:spPr>
                <a:xfrm>
                  <a:off x="747000" y="4488650"/>
                  <a:ext cx="666325" cy="7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3" h="29089" extrusionOk="0">
                      <a:moveTo>
                        <a:pt x="16579" y="1"/>
                      </a:moveTo>
                      <a:cubicBezTo>
                        <a:pt x="16579" y="101"/>
                        <a:pt x="16545" y="101"/>
                        <a:pt x="16545" y="101"/>
                      </a:cubicBezTo>
                      <a:cubicBezTo>
                        <a:pt x="16412" y="101"/>
                        <a:pt x="16345" y="101"/>
                        <a:pt x="16212" y="134"/>
                      </a:cubicBezTo>
                      <a:lnTo>
                        <a:pt x="16179" y="134"/>
                      </a:lnTo>
                      <a:cubicBezTo>
                        <a:pt x="15945" y="168"/>
                        <a:pt x="15712" y="201"/>
                        <a:pt x="15411" y="368"/>
                      </a:cubicBezTo>
                      <a:cubicBezTo>
                        <a:pt x="15178" y="501"/>
                        <a:pt x="14911" y="668"/>
                        <a:pt x="14711" y="835"/>
                      </a:cubicBezTo>
                      <a:cubicBezTo>
                        <a:pt x="14210" y="1202"/>
                        <a:pt x="13844" y="1702"/>
                        <a:pt x="13543" y="2136"/>
                      </a:cubicBezTo>
                      <a:cubicBezTo>
                        <a:pt x="13143" y="2669"/>
                        <a:pt x="12843" y="3270"/>
                        <a:pt x="12543" y="3770"/>
                      </a:cubicBezTo>
                      <a:cubicBezTo>
                        <a:pt x="12242" y="4304"/>
                        <a:pt x="11942" y="4871"/>
                        <a:pt x="11675" y="5438"/>
                      </a:cubicBezTo>
                      <a:cubicBezTo>
                        <a:pt x="11375" y="6005"/>
                        <a:pt x="11075" y="6605"/>
                        <a:pt x="10775" y="7139"/>
                      </a:cubicBezTo>
                      <a:cubicBezTo>
                        <a:pt x="10575" y="7506"/>
                        <a:pt x="10341" y="7940"/>
                        <a:pt x="10041" y="8307"/>
                      </a:cubicBezTo>
                      <a:cubicBezTo>
                        <a:pt x="9941" y="8440"/>
                        <a:pt x="9841" y="8507"/>
                        <a:pt x="9741" y="8607"/>
                      </a:cubicBezTo>
                      <a:cubicBezTo>
                        <a:pt x="9674" y="8640"/>
                        <a:pt x="9574" y="8674"/>
                        <a:pt x="9440" y="8707"/>
                      </a:cubicBezTo>
                      <a:cubicBezTo>
                        <a:pt x="9207" y="8807"/>
                        <a:pt x="8907" y="8874"/>
                        <a:pt x="8606" y="8940"/>
                      </a:cubicBezTo>
                      <a:cubicBezTo>
                        <a:pt x="8440" y="8940"/>
                        <a:pt x="8340" y="8974"/>
                        <a:pt x="8173" y="8974"/>
                      </a:cubicBezTo>
                      <a:cubicBezTo>
                        <a:pt x="7839" y="9007"/>
                        <a:pt x="7439" y="9007"/>
                        <a:pt x="7105" y="9107"/>
                      </a:cubicBezTo>
                      <a:cubicBezTo>
                        <a:pt x="6839" y="9174"/>
                        <a:pt x="6572" y="9307"/>
                        <a:pt x="6372" y="9474"/>
                      </a:cubicBezTo>
                      <a:cubicBezTo>
                        <a:pt x="6171" y="9641"/>
                        <a:pt x="5938" y="9841"/>
                        <a:pt x="5771" y="10175"/>
                      </a:cubicBezTo>
                      <a:lnTo>
                        <a:pt x="5538" y="10675"/>
                      </a:lnTo>
                      <a:cubicBezTo>
                        <a:pt x="5438" y="10842"/>
                        <a:pt x="5404" y="11042"/>
                        <a:pt x="5337" y="11275"/>
                      </a:cubicBezTo>
                      <a:cubicBezTo>
                        <a:pt x="5237" y="11642"/>
                        <a:pt x="5171" y="12009"/>
                        <a:pt x="5204" y="12476"/>
                      </a:cubicBezTo>
                      <a:cubicBezTo>
                        <a:pt x="5204" y="12777"/>
                        <a:pt x="5237" y="13010"/>
                        <a:pt x="5237" y="13310"/>
                      </a:cubicBezTo>
                      <a:cubicBezTo>
                        <a:pt x="5271" y="13777"/>
                        <a:pt x="5337" y="14211"/>
                        <a:pt x="5237" y="14711"/>
                      </a:cubicBezTo>
                      <a:cubicBezTo>
                        <a:pt x="5204" y="14945"/>
                        <a:pt x="5171" y="15145"/>
                        <a:pt x="5071" y="15345"/>
                      </a:cubicBezTo>
                      <a:cubicBezTo>
                        <a:pt x="5004" y="15545"/>
                        <a:pt x="4870" y="15712"/>
                        <a:pt x="4737" y="15879"/>
                      </a:cubicBezTo>
                      <a:lnTo>
                        <a:pt x="4270" y="16346"/>
                      </a:lnTo>
                      <a:cubicBezTo>
                        <a:pt x="4070" y="16513"/>
                        <a:pt x="3836" y="16646"/>
                        <a:pt x="3503" y="16779"/>
                      </a:cubicBezTo>
                      <a:cubicBezTo>
                        <a:pt x="3336" y="16813"/>
                        <a:pt x="3169" y="16879"/>
                        <a:pt x="3002" y="16946"/>
                      </a:cubicBezTo>
                      <a:cubicBezTo>
                        <a:pt x="2569" y="17046"/>
                        <a:pt x="2169" y="17213"/>
                        <a:pt x="1735" y="17447"/>
                      </a:cubicBezTo>
                      <a:cubicBezTo>
                        <a:pt x="1435" y="17613"/>
                        <a:pt x="1201" y="17813"/>
                        <a:pt x="934" y="18047"/>
                      </a:cubicBezTo>
                      <a:cubicBezTo>
                        <a:pt x="701" y="18347"/>
                        <a:pt x="534" y="18681"/>
                        <a:pt x="367" y="19048"/>
                      </a:cubicBezTo>
                      <a:cubicBezTo>
                        <a:pt x="200" y="19448"/>
                        <a:pt x="100" y="19882"/>
                        <a:pt x="100" y="20349"/>
                      </a:cubicBezTo>
                      <a:cubicBezTo>
                        <a:pt x="34" y="20682"/>
                        <a:pt x="0" y="21016"/>
                        <a:pt x="0" y="21349"/>
                      </a:cubicBezTo>
                      <a:cubicBezTo>
                        <a:pt x="0" y="22117"/>
                        <a:pt x="200" y="22850"/>
                        <a:pt x="567" y="23618"/>
                      </a:cubicBezTo>
                      <a:cubicBezTo>
                        <a:pt x="734" y="23884"/>
                        <a:pt x="934" y="24218"/>
                        <a:pt x="1235" y="24585"/>
                      </a:cubicBezTo>
                      <a:cubicBezTo>
                        <a:pt x="1435" y="24852"/>
                        <a:pt x="1735" y="25152"/>
                        <a:pt x="2035" y="25419"/>
                      </a:cubicBezTo>
                      <a:cubicBezTo>
                        <a:pt x="2602" y="25986"/>
                        <a:pt x="3336" y="26420"/>
                        <a:pt x="4070" y="26853"/>
                      </a:cubicBezTo>
                      <a:cubicBezTo>
                        <a:pt x="4770" y="27220"/>
                        <a:pt x="5538" y="27587"/>
                        <a:pt x="6405" y="27921"/>
                      </a:cubicBezTo>
                      <a:cubicBezTo>
                        <a:pt x="7105" y="28221"/>
                        <a:pt x="7873" y="28421"/>
                        <a:pt x="8573" y="28621"/>
                      </a:cubicBezTo>
                      <a:cubicBezTo>
                        <a:pt x="9707" y="28855"/>
                        <a:pt x="10841" y="28988"/>
                        <a:pt x="11709" y="29021"/>
                      </a:cubicBezTo>
                      <a:cubicBezTo>
                        <a:pt x="12576" y="29088"/>
                        <a:pt x="13510" y="29088"/>
                        <a:pt x="14377" y="29088"/>
                      </a:cubicBezTo>
                      <a:lnTo>
                        <a:pt x="15411" y="29088"/>
                      </a:lnTo>
                      <a:cubicBezTo>
                        <a:pt x="16946" y="29055"/>
                        <a:pt x="18347" y="28955"/>
                        <a:pt x="19614" y="28688"/>
                      </a:cubicBezTo>
                      <a:cubicBezTo>
                        <a:pt x="21082" y="28421"/>
                        <a:pt x="22316" y="28054"/>
                        <a:pt x="23384" y="27554"/>
                      </a:cubicBezTo>
                      <a:cubicBezTo>
                        <a:pt x="24551" y="26987"/>
                        <a:pt x="25418" y="26219"/>
                        <a:pt x="25885" y="25352"/>
                      </a:cubicBezTo>
                      <a:cubicBezTo>
                        <a:pt x="26119" y="24919"/>
                        <a:pt x="26252" y="24485"/>
                        <a:pt x="26319" y="24018"/>
                      </a:cubicBezTo>
                      <a:cubicBezTo>
                        <a:pt x="26386" y="23718"/>
                        <a:pt x="26419" y="23484"/>
                        <a:pt x="26419" y="23217"/>
                      </a:cubicBezTo>
                      <a:cubicBezTo>
                        <a:pt x="26419" y="22984"/>
                        <a:pt x="26386" y="22717"/>
                        <a:pt x="26319" y="22350"/>
                      </a:cubicBezTo>
                      <a:cubicBezTo>
                        <a:pt x="26252" y="21683"/>
                        <a:pt x="25986" y="21016"/>
                        <a:pt x="25652" y="20415"/>
                      </a:cubicBezTo>
                      <a:cubicBezTo>
                        <a:pt x="25452" y="20048"/>
                        <a:pt x="25185" y="19681"/>
                        <a:pt x="24885" y="19315"/>
                      </a:cubicBezTo>
                      <a:lnTo>
                        <a:pt x="24484" y="18814"/>
                      </a:lnTo>
                      <a:cubicBezTo>
                        <a:pt x="24318" y="18614"/>
                        <a:pt x="24251" y="18381"/>
                        <a:pt x="24118" y="18180"/>
                      </a:cubicBezTo>
                      <a:cubicBezTo>
                        <a:pt x="24084" y="18047"/>
                        <a:pt x="24051" y="17880"/>
                        <a:pt x="24051" y="17780"/>
                      </a:cubicBezTo>
                      <a:lnTo>
                        <a:pt x="24051" y="17213"/>
                      </a:lnTo>
                      <a:cubicBezTo>
                        <a:pt x="24084" y="16946"/>
                        <a:pt x="24218" y="16579"/>
                        <a:pt x="24318" y="16246"/>
                      </a:cubicBezTo>
                      <a:cubicBezTo>
                        <a:pt x="24585" y="15712"/>
                        <a:pt x="24951" y="15212"/>
                        <a:pt x="25285" y="14711"/>
                      </a:cubicBezTo>
                      <a:cubicBezTo>
                        <a:pt x="25452" y="14511"/>
                        <a:pt x="25585" y="14311"/>
                        <a:pt x="25752" y="14044"/>
                      </a:cubicBezTo>
                      <a:cubicBezTo>
                        <a:pt x="26119" y="13410"/>
                        <a:pt x="26653" y="12510"/>
                        <a:pt x="26586" y="11542"/>
                      </a:cubicBezTo>
                      <a:cubicBezTo>
                        <a:pt x="26553" y="11042"/>
                        <a:pt x="26386" y="10542"/>
                        <a:pt x="26119" y="10075"/>
                      </a:cubicBezTo>
                      <a:cubicBezTo>
                        <a:pt x="25986" y="9841"/>
                        <a:pt x="25852" y="9641"/>
                        <a:pt x="25585" y="9341"/>
                      </a:cubicBezTo>
                      <a:cubicBezTo>
                        <a:pt x="25418" y="9141"/>
                        <a:pt x="25252" y="9007"/>
                        <a:pt x="25052" y="8840"/>
                      </a:cubicBezTo>
                      <a:cubicBezTo>
                        <a:pt x="24718" y="8540"/>
                        <a:pt x="24284" y="8373"/>
                        <a:pt x="23917" y="8207"/>
                      </a:cubicBezTo>
                      <a:cubicBezTo>
                        <a:pt x="23550" y="8040"/>
                        <a:pt x="23150" y="7906"/>
                        <a:pt x="22750" y="7806"/>
                      </a:cubicBezTo>
                      <a:lnTo>
                        <a:pt x="22583" y="7740"/>
                      </a:lnTo>
                      <a:cubicBezTo>
                        <a:pt x="22116" y="7640"/>
                        <a:pt x="21649" y="7473"/>
                        <a:pt x="21249" y="7306"/>
                      </a:cubicBezTo>
                      <a:cubicBezTo>
                        <a:pt x="20949" y="7173"/>
                        <a:pt x="20715" y="7006"/>
                        <a:pt x="20448" y="6839"/>
                      </a:cubicBezTo>
                      <a:cubicBezTo>
                        <a:pt x="20281" y="6706"/>
                        <a:pt x="20148" y="6539"/>
                        <a:pt x="20048" y="6372"/>
                      </a:cubicBezTo>
                      <a:cubicBezTo>
                        <a:pt x="19915" y="6205"/>
                        <a:pt x="19814" y="6005"/>
                        <a:pt x="19748" y="5838"/>
                      </a:cubicBezTo>
                      <a:lnTo>
                        <a:pt x="19614" y="5338"/>
                      </a:lnTo>
                      <a:cubicBezTo>
                        <a:pt x="19581" y="4971"/>
                        <a:pt x="19614" y="4571"/>
                        <a:pt x="19614" y="4204"/>
                      </a:cubicBezTo>
                      <a:lnTo>
                        <a:pt x="19614" y="3970"/>
                      </a:lnTo>
                      <a:cubicBezTo>
                        <a:pt x="19614" y="3503"/>
                        <a:pt x="19614" y="2970"/>
                        <a:pt x="19481" y="2402"/>
                      </a:cubicBezTo>
                      <a:cubicBezTo>
                        <a:pt x="19381" y="1902"/>
                        <a:pt x="19114" y="1502"/>
                        <a:pt x="18714" y="1068"/>
                      </a:cubicBezTo>
                      <a:cubicBezTo>
                        <a:pt x="18413" y="801"/>
                        <a:pt x="18147" y="568"/>
                        <a:pt x="17880" y="401"/>
                      </a:cubicBezTo>
                      <a:cubicBezTo>
                        <a:pt x="17580" y="234"/>
                        <a:pt x="17313" y="134"/>
                        <a:pt x="17046" y="67"/>
                      </a:cubicBezTo>
                      <a:cubicBezTo>
                        <a:pt x="16879" y="34"/>
                        <a:pt x="16746" y="34"/>
                        <a:pt x="16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3" name="Google Shape;4383;p27"/>
                <p:cNvSpPr/>
                <p:nvPr/>
              </p:nvSpPr>
              <p:spPr>
                <a:xfrm>
                  <a:off x="1005525" y="4529525"/>
                  <a:ext cx="155125" cy="6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27500" extrusionOk="0">
                      <a:moveTo>
                        <a:pt x="6038" y="0"/>
                      </a:moveTo>
                      <a:cubicBezTo>
                        <a:pt x="6071" y="67"/>
                        <a:pt x="6004" y="167"/>
                        <a:pt x="6004" y="234"/>
                      </a:cubicBezTo>
                      <a:cubicBezTo>
                        <a:pt x="5904" y="901"/>
                        <a:pt x="5838" y="1568"/>
                        <a:pt x="5737" y="2302"/>
                      </a:cubicBezTo>
                      <a:cubicBezTo>
                        <a:pt x="5671" y="2969"/>
                        <a:pt x="5571" y="3670"/>
                        <a:pt x="5437" y="4337"/>
                      </a:cubicBezTo>
                      <a:cubicBezTo>
                        <a:pt x="5237" y="5704"/>
                        <a:pt x="5070" y="7105"/>
                        <a:pt x="4870" y="8506"/>
                      </a:cubicBezTo>
                      <a:lnTo>
                        <a:pt x="4870" y="8406"/>
                      </a:lnTo>
                      <a:cubicBezTo>
                        <a:pt x="4837" y="8540"/>
                        <a:pt x="4837" y="8706"/>
                        <a:pt x="4770" y="8840"/>
                      </a:cubicBezTo>
                      <a:lnTo>
                        <a:pt x="4770" y="8773"/>
                      </a:lnTo>
                      <a:cubicBezTo>
                        <a:pt x="4737" y="9040"/>
                        <a:pt x="4703" y="9340"/>
                        <a:pt x="4670" y="9574"/>
                      </a:cubicBezTo>
                      <a:lnTo>
                        <a:pt x="4670" y="9707"/>
                      </a:lnTo>
                      <a:lnTo>
                        <a:pt x="4670" y="9841"/>
                      </a:lnTo>
                      <a:cubicBezTo>
                        <a:pt x="4670" y="9907"/>
                        <a:pt x="4670" y="9941"/>
                        <a:pt x="4603" y="10041"/>
                      </a:cubicBezTo>
                      <a:cubicBezTo>
                        <a:pt x="4570" y="10208"/>
                        <a:pt x="4570" y="10341"/>
                        <a:pt x="4537" y="10508"/>
                      </a:cubicBezTo>
                      <a:cubicBezTo>
                        <a:pt x="4370" y="11575"/>
                        <a:pt x="4170" y="12709"/>
                        <a:pt x="3936" y="13777"/>
                      </a:cubicBezTo>
                      <a:cubicBezTo>
                        <a:pt x="3736" y="14878"/>
                        <a:pt x="3503" y="15945"/>
                        <a:pt x="3236" y="17046"/>
                      </a:cubicBezTo>
                      <a:cubicBezTo>
                        <a:pt x="3002" y="18147"/>
                        <a:pt x="2735" y="19181"/>
                        <a:pt x="2402" y="20248"/>
                      </a:cubicBezTo>
                      <a:cubicBezTo>
                        <a:pt x="2068" y="21382"/>
                        <a:pt x="1735" y="22516"/>
                        <a:pt x="1334" y="23650"/>
                      </a:cubicBezTo>
                      <a:lnTo>
                        <a:pt x="701" y="25252"/>
                      </a:lnTo>
                      <a:cubicBezTo>
                        <a:pt x="600" y="25518"/>
                        <a:pt x="500" y="25752"/>
                        <a:pt x="367" y="26052"/>
                      </a:cubicBezTo>
                      <a:cubicBezTo>
                        <a:pt x="234" y="26352"/>
                        <a:pt x="167" y="26586"/>
                        <a:pt x="33" y="26886"/>
                      </a:cubicBezTo>
                      <a:cubicBezTo>
                        <a:pt x="0" y="26953"/>
                        <a:pt x="0" y="27053"/>
                        <a:pt x="33" y="27120"/>
                      </a:cubicBezTo>
                      <a:cubicBezTo>
                        <a:pt x="67" y="27253"/>
                        <a:pt x="167" y="27386"/>
                        <a:pt x="234" y="27420"/>
                      </a:cubicBezTo>
                      <a:cubicBezTo>
                        <a:pt x="307" y="27475"/>
                        <a:pt x="380" y="27500"/>
                        <a:pt x="448" y="27500"/>
                      </a:cubicBezTo>
                      <a:cubicBezTo>
                        <a:pt x="504" y="27500"/>
                        <a:pt x="555" y="27483"/>
                        <a:pt x="600" y="27453"/>
                      </a:cubicBezTo>
                      <a:cubicBezTo>
                        <a:pt x="734" y="27420"/>
                        <a:pt x="867" y="27353"/>
                        <a:pt x="901" y="27253"/>
                      </a:cubicBezTo>
                      <a:cubicBezTo>
                        <a:pt x="1034" y="27020"/>
                        <a:pt x="1101" y="26786"/>
                        <a:pt x="1234" y="26553"/>
                      </a:cubicBezTo>
                      <a:cubicBezTo>
                        <a:pt x="1368" y="26252"/>
                        <a:pt x="1501" y="26019"/>
                        <a:pt x="1601" y="25719"/>
                      </a:cubicBezTo>
                      <a:cubicBezTo>
                        <a:pt x="1835" y="25218"/>
                        <a:pt x="2035" y="24718"/>
                        <a:pt x="2202" y="24218"/>
                      </a:cubicBezTo>
                      <a:cubicBezTo>
                        <a:pt x="2569" y="23183"/>
                        <a:pt x="2902" y="22183"/>
                        <a:pt x="3169" y="21082"/>
                      </a:cubicBezTo>
                      <a:cubicBezTo>
                        <a:pt x="3436" y="20048"/>
                        <a:pt x="3703" y="18947"/>
                        <a:pt x="3936" y="17880"/>
                      </a:cubicBezTo>
                      <a:cubicBezTo>
                        <a:pt x="4203" y="16779"/>
                        <a:pt x="4370" y="15711"/>
                        <a:pt x="4537" y="14577"/>
                      </a:cubicBezTo>
                      <a:lnTo>
                        <a:pt x="4670" y="13710"/>
                      </a:lnTo>
                      <a:cubicBezTo>
                        <a:pt x="4837" y="12576"/>
                        <a:pt x="5004" y="11508"/>
                        <a:pt x="5104" y="10374"/>
                      </a:cubicBezTo>
                      <a:cubicBezTo>
                        <a:pt x="5170" y="10208"/>
                        <a:pt x="5170" y="10041"/>
                        <a:pt x="5204" y="9841"/>
                      </a:cubicBezTo>
                      <a:lnTo>
                        <a:pt x="5204" y="9774"/>
                      </a:lnTo>
                      <a:cubicBezTo>
                        <a:pt x="5337" y="8873"/>
                        <a:pt x="5404" y="8006"/>
                        <a:pt x="5504" y="7072"/>
                      </a:cubicBezTo>
                      <a:cubicBezTo>
                        <a:pt x="5604" y="6005"/>
                        <a:pt x="5704" y="4904"/>
                        <a:pt x="5838" y="3836"/>
                      </a:cubicBezTo>
                      <a:cubicBezTo>
                        <a:pt x="5871" y="3269"/>
                        <a:pt x="5938" y="2736"/>
                        <a:pt x="6004" y="2202"/>
                      </a:cubicBezTo>
                      <a:cubicBezTo>
                        <a:pt x="6038" y="1668"/>
                        <a:pt x="6104" y="1168"/>
                        <a:pt x="6171" y="601"/>
                      </a:cubicBezTo>
                      <a:cubicBezTo>
                        <a:pt x="6171" y="434"/>
                        <a:pt x="6204" y="334"/>
                        <a:pt x="6204" y="167"/>
                      </a:cubicBezTo>
                      <a:cubicBezTo>
                        <a:pt x="6204" y="67"/>
                        <a:pt x="6104" y="0"/>
                        <a:pt x="60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4" name="Google Shape;4384;p27"/>
                <p:cNvSpPr/>
                <p:nvPr/>
              </p:nvSpPr>
              <p:spPr>
                <a:xfrm>
                  <a:off x="919625" y="4749675"/>
                  <a:ext cx="1776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9648" extrusionOk="0">
                      <a:moveTo>
                        <a:pt x="100" y="1"/>
                      </a:moveTo>
                      <a:cubicBezTo>
                        <a:pt x="34" y="34"/>
                        <a:pt x="0" y="67"/>
                        <a:pt x="0" y="101"/>
                      </a:cubicBezTo>
                      <a:cubicBezTo>
                        <a:pt x="134" y="534"/>
                        <a:pt x="267" y="935"/>
                        <a:pt x="367" y="1335"/>
                      </a:cubicBezTo>
                      <a:lnTo>
                        <a:pt x="868" y="2569"/>
                      </a:lnTo>
                      <a:cubicBezTo>
                        <a:pt x="1268" y="3436"/>
                        <a:pt x="1768" y="4270"/>
                        <a:pt x="2269" y="5104"/>
                      </a:cubicBezTo>
                      <a:cubicBezTo>
                        <a:pt x="2502" y="5538"/>
                        <a:pt x="2802" y="5938"/>
                        <a:pt x="3102" y="6338"/>
                      </a:cubicBezTo>
                      <a:cubicBezTo>
                        <a:pt x="3369" y="6705"/>
                        <a:pt x="3670" y="7072"/>
                        <a:pt x="4003" y="7439"/>
                      </a:cubicBezTo>
                      <a:cubicBezTo>
                        <a:pt x="4337" y="7773"/>
                        <a:pt x="4670" y="8173"/>
                        <a:pt x="5004" y="8440"/>
                      </a:cubicBezTo>
                      <a:cubicBezTo>
                        <a:pt x="5337" y="8740"/>
                        <a:pt x="5671" y="9040"/>
                        <a:pt x="6038" y="9274"/>
                      </a:cubicBezTo>
                      <a:cubicBezTo>
                        <a:pt x="6138" y="9374"/>
                        <a:pt x="6271" y="9407"/>
                        <a:pt x="6338" y="9441"/>
                      </a:cubicBezTo>
                      <a:cubicBezTo>
                        <a:pt x="6371" y="9474"/>
                        <a:pt x="6438" y="9474"/>
                        <a:pt x="6472" y="9541"/>
                      </a:cubicBezTo>
                      <a:cubicBezTo>
                        <a:pt x="6505" y="9574"/>
                        <a:pt x="6605" y="9574"/>
                        <a:pt x="6638" y="9607"/>
                      </a:cubicBezTo>
                      <a:cubicBezTo>
                        <a:pt x="6684" y="9635"/>
                        <a:pt x="6730" y="9647"/>
                        <a:pt x="6774" y="9647"/>
                      </a:cubicBezTo>
                      <a:cubicBezTo>
                        <a:pt x="6889" y="9647"/>
                        <a:pt x="6990" y="9561"/>
                        <a:pt x="7039" y="9441"/>
                      </a:cubicBezTo>
                      <a:cubicBezTo>
                        <a:pt x="7105" y="9374"/>
                        <a:pt x="7105" y="9274"/>
                        <a:pt x="7039" y="9207"/>
                      </a:cubicBezTo>
                      <a:cubicBezTo>
                        <a:pt x="7005" y="9107"/>
                        <a:pt x="6972" y="9074"/>
                        <a:pt x="6872" y="9040"/>
                      </a:cubicBezTo>
                      <a:cubicBezTo>
                        <a:pt x="6672" y="8874"/>
                        <a:pt x="6438" y="8707"/>
                        <a:pt x="6171" y="8573"/>
                      </a:cubicBezTo>
                      <a:cubicBezTo>
                        <a:pt x="5938" y="8407"/>
                        <a:pt x="5671" y="8240"/>
                        <a:pt x="5437" y="8040"/>
                      </a:cubicBezTo>
                      <a:cubicBezTo>
                        <a:pt x="4937" y="7639"/>
                        <a:pt x="4470" y="7206"/>
                        <a:pt x="4003" y="6739"/>
                      </a:cubicBezTo>
                      <a:cubicBezTo>
                        <a:pt x="3770" y="6472"/>
                        <a:pt x="3536" y="6205"/>
                        <a:pt x="3303" y="5938"/>
                      </a:cubicBezTo>
                      <a:cubicBezTo>
                        <a:pt x="3036" y="5638"/>
                        <a:pt x="2836" y="5371"/>
                        <a:pt x="2635" y="5071"/>
                      </a:cubicBezTo>
                      <a:cubicBezTo>
                        <a:pt x="2435" y="4771"/>
                        <a:pt x="2202" y="4437"/>
                        <a:pt x="2002" y="4137"/>
                      </a:cubicBezTo>
                      <a:cubicBezTo>
                        <a:pt x="1802" y="3870"/>
                        <a:pt x="1635" y="3536"/>
                        <a:pt x="1468" y="3236"/>
                      </a:cubicBezTo>
                      <a:cubicBezTo>
                        <a:pt x="1168" y="2736"/>
                        <a:pt x="934" y="2202"/>
                        <a:pt x="701" y="1635"/>
                      </a:cubicBezTo>
                      <a:cubicBezTo>
                        <a:pt x="501" y="1101"/>
                        <a:pt x="300" y="601"/>
                        <a:pt x="167" y="34"/>
                      </a:cubicBezTo>
                      <a:cubicBezTo>
                        <a:pt x="200" y="1"/>
                        <a:pt x="167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5" name="Google Shape;4385;p27"/>
                <p:cNvSpPr/>
                <p:nvPr/>
              </p:nvSpPr>
              <p:spPr>
                <a:xfrm>
                  <a:off x="819550" y="4946475"/>
                  <a:ext cx="229350" cy="2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8791" extrusionOk="0">
                      <a:moveTo>
                        <a:pt x="234" y="1"/>
                      </a:moveTo>
                      <a:cubicBezTo>
                        <a:pt x="201" y="134"/>
                        <a:pt x="167" y="134"/>
                        <a:pt x="167" y="134"/>
                      </a:cubicBezTo>
                      <a:cubicBezTo>
                        <a:pt x="100" y="168"/>
                        <a:pt x="0" y="301"/>
                        <a:pt x="34" y="368"/>
                      </a:cubicBezTo>
                      <a:cubicBezTo>
                        <a:pt x="834" y="2036"/>
                        <a:pt x="1968" y="3537"/>
                        <a:pt x="3203" y="4871"/>
                      </a:cubicBezTo>
                      <a:cubicBezTo>
                        <a:pt x="3870" y="5571"/>
                        <a:pt x="4637" y="6305"/>
                        <a:pt x="5438" y="6906"/>
                      </a:cubicBezTo>
                      <a:cubicBezTo>
                        <a:pt x="6171" y="7506"/>
                        <a:pt x="6905" y="8073"/>
                        <a:pt x="7739" y="8474"/>
                      </a:cubicBezTo>
                      <a:cubicBezTo>
                        <a:pt x="7873" y="8507"/>
                        <a:pt x="8006" y="8574"/>
                        <a:pt x="8140" y="8640"/>
                      </a:cubicBezTo>
                      <a:cubicBezTo>
                        <a:pt x="8273" y="8674"/>
                        <a:pt x="8373" y="8707"/>
                        <a:pt x="8540" y="8740"/>
                      </a:cubicBezTo>
                      <a:lnTo>
                        <a:pt x="8573" y="8740"/>
                      </a:lnTo>
                      <a:cubicBezTo>
                        <a:pt x="8623" y="8774"/>
                        <a:pt x="8682" y="8790"/>
                        <a:pt x="8736" y="8790"/>
                      </a:cubicBezTo>
                      <a:cubicBezTo>
                        <a:pt x="8790" y="8790"/>
                        <a:pt x="8840" y="8774"/>
                        <a:pt x="8873" y="8740"/>
                      </a:cubicBezTo>
                      <a:cubicBezTo>
                        <a:pt x="8973" y="8707"/>
                        <a:pt x="9040" y="8640"/>
                        <a:pt x="9074" y="8540"/>
                      </a:cubicBezTo>
                      <a:cubicBezTo>
                        <a:pt x="9174" y="8373"/>
                        <a:pt x="9074" y="8140"/>
                        <a:pt x="8907" y="8040"/>
                      </a:cubicBezTo>
                      <a:lnTo>
                        <a:pt x="8673" y="7906"/>
                      </a:lnTo>
                      <a:cubicBezTo>
                        <a:pt x="8540" y="7873"/>
                        <a:pt x="8473" y="7840"/>
                        <a:pt x="8340" y="7740"/>
                      </a:cubicBezTo>
                      <a:cubicBezTo>
                        <a:pt x="8140" y="7640"/>
                        <a:pt x="7873" y="7540"/>
                        <a:pt x="7673" y="7406"/>
                      </a:cubicBezTo>
                      <a:cubicBezTo>
                        <a:pt x="7239" y="7206"/>
                        <a:pt x="6839" y="6972"/>
                        <a:pt x="6405" y="6706"/>
                      </a:cubicBezTo>
                      <a:lnTo>
                        <a:pt x="6472" y="6706"/>
                      </a:lnTo>
                      <a:cubicBezTo>
                        <a:pt x="6472" y="6706"/>
                        <a:pt x="6405" y="6706"/>
                        <a:pt x="6405" y="6672"/>
                      </a:cubicBezTo>
                      <a:cubicBezTo>
                        <a:pt x="6405" y="6672"/>
                        <a:pt x="6372" y="6672"/>
                        <a:pt x="6372" y="6606"/>
                      </a:cubicBezTo>
                      <a:lnTo>
                        <a:pt x="6405" y="6606"/>
                      </a:lnTo>
                      <a:cubicBezTo>
                        <a:pt x="5204" y="5838"/>
                        <a:pt x="4137" y="4871"/>
                        <a:pt x="3136" y="3837"/>
                      </a:cubicBezTo>
                      <a:cubicBezTo>
                        <a:pt x="2202" y="2836"/>
                        <a:pt x="1368" y="1735"/>
                        <a:pt x="701" y="568"/>
                      </a:cubicBezTo>
                      <a:cubicBezTo>
                        <a:pt x="701" y="568"/>
                        <a:pt x="701" y="535"/>
                        <a:pt x="668" y="535"/>
                      </a:cubicBezTo>
                      <a:lnTo>
                        <a:pt x="668" y="568"/>
                      </a:lnTo>
                      <a:cubicBezTo>
                        <a:pt x="567" y="401"/>
                        <a:pt x="501" y="301"/>
                        <a:pt x="434" y="101"/>
                      </a:cubicBezTo>
                      <a:cubicBezTo>
                        <a:pt x="367" y="34"/>
                        <a:pt x="3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6" name="Google Shape;4386;p27"/>
                <p:cNvSpPr/>
                <p:nvPr/>
              </p:nvSpPr>
              <p:spPr>
                <a:xfrm>
                  <a:off x="1048050" y="4658150"/>
                  <a:ext cx="89250" cy="1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4675" extrusionOk="0">
                      <a:moveTo>
                        <a:pt x="75" y="1"/>
                      </a:moveTo>
                      <a:cubicBezTo>
                        <a:pt x="67" y="1"/>
                        <a:pt x="67" y="9"/>
                        <a:pt x="67" y="26"/>
                      </a:cubicBezTo>
                      <a:cubicBezTo>
                        <a:pt x="0" y="59"/>
                        <a:pt x="0" y="92"/>
                        <a:pt x="0" y="192"/>
                      </a:cubicBezTo>
                      <a:cubicBezTo>
                        <a:pt x="167" y="593"/>
                        <a:pt x="334" y="1026"/>
                        <a:pt x="534" y="1427"/>
                      </a:cubicBezTo>
                      <a:cubicBezTo>
                        <a:pt x="734" y="1860"/>
                        <a:pt x="1001" y="2261"/>
                        <a:pt x="1234" y="2661"/>
                      </a:cubicBezTo>
                      <a:cubicBezTo>
                        <a:pt x="1501" y="3028"/>
                        <a:pt x="1802" y="3361"/>
                        <a:pt x="2068" y="3695"/>
                      </a:cubicBezTo>
                      <a:cubicBezTo>
                        <a:pt x="2402" y="4028"/>
                        <a:pt x="2736" y="4395"/>
                        <a:pt x="3169" y="4662"/>
                      </a:cubicBezTo>
                      <a:cubicBezTo>
                        <a:pt x="3186" y="4671"/>
                        <a:pt x="3209" y="4675"/>
                        <a:pt x="3235" y="4675"/>
                      </a:cubicBezTo>
                      <a:cubicBezTo>
                        <a:pt x="3315" y="4675"/>
                        <a:pt x="3428" y="4637"/>
                        <a:pt x="3503" y="4562"/>
                      </a:cubicBezTo>
                      <a:cubicBezTo>
                        <a:pt x="3536" y="4529"/>
                        <a:pt x="3569" y="4429"/>
                        <a:pt x="3536" y="4362"/>
                      </a:cubicBezTo>
                      <a:cubicBezTo>
                        <a:pt x="3536" y="4262"/>
                        <a:pt x="3503" y="4229"/>
                        <a:pt x="3469" y="4195"/>
                      </a:cubicBezTo>
                      <a:cubicBezTo>
                        <a:pt x="3369" y="4095"/>
                        <a:pt x="3236" y="4028"/>
                        <a:pt x="3136" y="3895"/>
                      </a:cubicBezTo>
                      <a:cubicBezTo>
                        <a:pt x="3002" y="3828"/>
                        <a:pt x="2902" y="3728"/>
                        <a:pt x="2769" y="3662"/>
                      </a:cubicBezTo>
                      <a:cubicBezTo>
                        <a:pt x="2535" y="3428"/>
                        <a:pt x="2335" y="3261"/>
                        <a:pt x="2135" y="3028"/>
                      </a:cubicBezTo>
                      <a:lnTo>
                        <a:pt x="2135" y="3028"/>
                      </a:lnTo>
                      <a:lnTo>
                        <a:pt x="2168" y="3061"/>
                      </a:lnTo>
                      <a:cubicBezTo>
                        <a:pt x="2168" y="3061"/>
                        <a:pt x="2168" y="3028"/>
                        <a:pt x="2135" y="3028"/>
                      </a:cubicBezTo>
                      <a:cubicBezTo>
                        <a:pt x="1868" y="2728"/>
                        <a:pt x="1635" y="2427"/>
                        <a:pt x="1401" y="2160"/>
                      </a:cubicBezTo>
                      <a:cubicBezTo>
                        <a:pt x="1168" y="1827"/>
                        <a:pt x="968" y="1460"/>
                        <a:pt x="734" y="1093"/>
                      </a:cubicBezTo>
                      <a:lnTo>
                        <a:pt x="734" y="1160"/>
                      </a:lnTo>
                      <a:cubicBezTo>
                        <a:pt x="567" y="826"/>
                        <a:pt x="401" y="426"/>
                        <a:pt x="234" y="92"/>
                      </a:cubicBezTo>
                      <a:cubicBezTo>
                        <a:pt x="234" y="59"/>
                        <a:pt x="167" y="26"/>
                        <a:pt x="134" y="26"/>
                      </a:cubicBezTo>
                      <a:cubicBezTo>
                        <a:pt x="100" y="9"/>
                        <a:pt x="84" y="1"/>
                        <a:pt x="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7" name="Google Shape;4387;p27"/>
                <p:cNvSpPr/>
                <p:nvPr/>
              </p:nvSpPr>
              <p:spPr>
                <a:xfrm>
                  <a:off x="1108075" y="4555375"/>
                  <a:ext cx="45075" cy="6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2744" extrusionOk="0">
                      <a:moveTo>
                        <a:pt x="101" y="0"/>
                      </a:moveTo>
                      <a:cubicBezTo>
                        <a:pt x="1" y="34"/>
                        <a:pt x="1" y="134"/>
                        <a:pt x="1" y="167"/>
                      </a:cubicBezTo>
                      <a:cubicBezTo>
                        <a:pt x="101" y="367"/>
                        <a:pt x="168" y="634"/>
                        <a:pt x="268" y="834"/>
                      </a:cubicBezTo>
                      <a:cubicBezTo>
                        <a:pt x="335" y="1034"/>
                        <a:pt x="468" y="1301"/>
                        <a:pt x="601" y="1501"/>
                      </a:cubicBezTo>
                      <a:cubicBezTo>
                        <a:pt x="835" y="1935"/>
                        <a:pt x="1135" y="2335"/>
                        <a:pt x="1469" y="2669"/>
                      </a:cubicBezTo>
                      <a:cubicBezTo>
                        <a:pt x="1519" y="2719"/>
                        <a:pt x="1569" y="2744"/>
                        <a:pt x="1615" y="2744"/>
                      </a:cubicBezTo>
                      <a:cubicBezTo>
                        <a:pt x="1660" y="2744"/>
                        <a:pt x="1702" y="2719"/>
                        <a:pt x="1736" y="2669"/>
                      </a:cubicBezTo>
                      <a:cubicBezTo>
                        <a:pt x="1769" y="2636"/>
                        <a:pt x="1802" y="2602"/>
                        <a:pt x="1802" y="2535"/>
                      </a:cubicBezTo>
                      <a:cubicBezTo>
                        <a:pt x="1802" y="2502"/>
                        <a:pt x="1802" y="2435"/>
                        <a:pt x="1769" y="2369"/>
                      </a:cubicBezTo>
                      <a:cubicBezTo>
                        <a:pt x="1635" y="2269"/>
                        <a:pt x="1569" y="2135"/>
                        <a:pt x="1435" y="2002"/>
                      </a:cubicBezTo>
                      <a:cubicBezTo>
                        <a:pt x="1302" y="1868"/>
                        <a:pt x="1202" y="1768"/>
                        <a:pt x="1102" y="1635"/>
                      </a:cubicBezTo>
                      <a:cubicBezTo>
                        <a:pt x="868" y="1368"/>
                        <a:pt x="668" y="1101"/>
                        <a:pt x="501" y="801"/>
                      </a:cubicBezTo>
                      <a:lnTo>
                        <a:pt x="501" y="834"/>
                      </a:lnTo>
                      <a:cubicBezTo>
                        <a:pt x="368" y="634"/>
                        <a:pt x="301" y="367"/>
                        <a:pt x="201" y="134"/>
                      </a:cubicBezTo>
                      <a:cubicBezTo>
                        <a:pt x="201" y="100"/>
                        <a:pt x="134" y="34"/>
                        <a:pt x="101" y="34"/>
                      </a:cubicBezTo>
                      <a:cubicBezTo>
                        <a:pt x="134" y="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8" name="Google Shape;4388;p27"/>
                <p:cNvSpPr/>
                <p:nvPr/>
              </p:nvSpPr>
              <p:spPr>
                <a:xfrm>
                  <a:off x="1145625" y="4554125"/>
                  <a:ext cx="61725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2853" extrusionOk="0">
                      <a:moveTo>
                        <a:pt x="2235" y="0"/>
                      </a:moveTo>
                      <a:cubicBezTo>
                        <a:pt x="2210" y="0"/>
                        <a:pt x="2185" y="17"/>
                        <a:pt x="2168" y="50"/>
                      </a:cubicBezTo>
                      <a:lnTo>
                        <a:pt x="1801" y="684"/>
                      </a:lnTo>
                      <a:cubicBezTo>
                        <a:pt x="1635" y="884"/>
                        <a:pt x="1468" y="1151"/>
                        <a:pt x="1301" y="1351"/>
                      </a:cubicBezTo>
                      <a:cubicBezTo>
                        <a:pt x="1134" y="1518"/>
                        <a:pt x="1001" y="1718"/>
                        <a:pt x="801" y="1885"/>
                      </a:cubicBezTo>
                      <a:cubicBezTo>
                        <a:pt x="634" y="2052"/>
                        <a:pt x="434" y="2219"/>
                        <a:pt x="267" y="2352"/>
                      </a:cubicBezTo>
                      <a:cubicBezTo>
                        <a:pt x="234" y="2385"/>
                        <a:pt x="133" y="2419"/>
                        <a:pt x="100" y="2485"/>
                      </a:cubicBezTo>
                      <a:cubicBezTo>
                        <a:pt x="67" y="2519"/>
                        <a:pt x="0" y="2552"/>
                        <a:pt x="0" y="2585"/>
                      </a:cubicBezTo>
                      <a:lnTo>
                        <a:pt x="0" y="2752"/>
                      </a:lnTo>
                      <a:cubicBezTo>
                        <a:pt x="67" y="2819"/>
                        <a:pt x="100" y="2852"/>
                        <a:pt x="133" y="2852"/>
                      </a:cubicBezTo>
                      <a:lnTo>
                        <a:pt x="300" y="2852"/>
                      </a:lnTo>
                      <a:cubicBezTo>
                        <a:pt x="500" y="2686"/>
                        <a:pt x="734" y="2519"/>
                        <a:pt x="901" y="2352"/>
                      </a:cubicBezTo>
                      <a:cubicBezTo>
                        <a:pt x="1101" y="2152"/>
                        <a:pt x="1268" y="1918"/>
                        <a:pt x="1468" y="1685"/>
                      </a:cubicBezTo>
                      <a:cubicBezTo>
                        <a:pt x="1835" y="1218"/>
                        <a:pt x="2135" y="717"/>
                        <a:pt x="2435" y="217"/>
                      </a:cubicBezTo>
                      <a:cubicBezTo>
                        <a:pt x="2468" y="150"/>
                        <a:pt x="2435" y="50"/>
                        <a:pt x="2402" y="50"/>
                      </a:cubicBezTo>
                      <a:lnTo>
                        <a:pt x="2302" y="50"/>
                      </a:lnTo>
                      <a:cubicBezTo>
                        <a:pt x="2285" y="17"/>
                        <a:pt x="2260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9" name="Google Shape;4389;p27"/>
                <p:cNvSpPr/>
                <p:nvPr/>
              </p:nvSpPr>
              <p:spPr>
                <a:xfrm>
                  <a:off x="1127275" y="4675450"/>
                  <a:ext cx="11677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4170" extrusionOk="0">
                      <a:moveTo>
                        <a:pt x="4503" y="1"/>
                      </a:moveTo>
                      <a:cubicBezTo>
                        <a:pt x="4403" y="1"/>
                        <a:pt x="4337" y="1"/>
                        <a:pt x="4337" y="34"/>
                      </a:cubicBezTo>
                      <a:cubicBezTo>
                        <a:pt x="4337" y="67"/>
                        <a:pt x="4303" y="67"/>
                        <a:pt x="4303" y="134"/>
                      </a:cubicBezTo>
                      <a:lnTo>
                        <a:pt x="4303" y="168"/>
                      </a:lnTo>
                      <a:cubicBezTo>
                        <a:pt x="3970" y="568"/>
                        <a:pt x="3536" y="1001"/>
                        <a:pt x="3169" y="1402"/>
                      </a:cubicBezTo>
                      <a:cubicBezTo>
                        <a:pt x="2802" y="1835"/>
                        <a:pt x="2335" y="2169"/>
                        <a:pt x="1868" y="2503"/>
                      </a:cubicBezTo>
                      <a:lnTo>
                        <a:pt x="1902" y="2503"/>
                      </a:lnTo>
                      <a:cubicBezTo>
                        <a:pt x="1902" y="2503"/>
                        <a:pt x="1868" y="2503"/>
                        <a:pt x="1868" y="2536"/>
                      </a:cubicBezTo>
                      <a:cubicBezTo>
                        <a:pt x="1635" y="2703"/>
                        <a:pt x="1368" y="2903"/>
                        <a:pt x="1068" y="3070"/>
                      </a:cubicBezTo>
                      <a:lnTo>
                        <a:pt x="200" y="3570"/>
                      </a:lnTo>
                      <a:cubicBezTo>
                        <a:pt x="34" y="3670"/>
                        <a:pt x="0" y="3870"/>
                        <a:pt x="67" y="4004"/>
                      </a:cubicBezTo>
                      <a:cubicBezTo>
                        <a:pt x="135" y="4118"/>
                        <a:pt x="235" y="4169"/>
                        <a:pt x="344" y="4169"/>
                      </a:cubicBezTo>
                      <a:cubicBezTo>
                        <a:pt x="395" y="4169"/>
                        <a:pt x="448" y="4158"/>
                        <a:pt x="501" y="4137"/>
                      </a:cubicBezTo>
                      <a:cubicBezTo>
                        <a:pt x="901" y="3904"/>
                        <a:pt x="1301" y="3670"/>
                        <a:pt x="1668" y="3370"/>
                      </a:cubicBezTo>
                      <a:cubicBezTo>
                        <a:pt x="2035" y="3070"/>
                        <a:pt x="2402" y="2736"/>
                        <a:pt x="2735" y="2402"/>
                      </a:cubicBezTo>
                      <a:cubicBezTo>
                        <a:pt x="3403" y="1735"/>
                        <a:pt x="4003" y="1001"/>
                        <a:pt x="4637" y="234"/>
                      </a:cubicBezTo>
                      <a:cubicBezTo>
                        <a:pt x="4670" y="168"/>
                        <a:pt x="4637" y="67"/>
                        <a:pt x="4570" y="34"/>
                      </a:cubicBezTo>
                      <a:cubicBezTo>
                        <a:pt x="4537" y="34"/>
                        <a:pt x="4537" y="1"/>
                        <a:pt x="45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0" name="Google Shape;4390;p27"/>
                <p:cNvSpPr/>
                <p:nvPr/>
              </p:nvSpPr>
              <p:spPr>
                <a:xfrm>
                  <a:off x="1089750" y="4781675"/>
                  <a:ext cx="26437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8762" extrusionOk="0">
                      <a:moveTo>
                        <a:pt x="10464" y="0"/>
                      </a:moveTo>
                      <a:cubicBezTo>
                        <a:pt x="10455" y="0"/>
                        <a:pt x="10438" y="24"/>
                        <a:pt x="10408" y="55"/>
                      </a:cubicBezTo>
                      <a:cubicBezTo>
                        <a:pt x="9907" y="822"/>
                        <a:pt x="9340" y="1623"/>
                        <a:pt x="8740" y="2390"/>
                      </a:cubicBezTo>
                      <a:cubicBezTo>
                        <a:pt x="8206" y="2990"/>
                        <a:pt x="7672" y="3624"/>
                        <a:pt x="7072" y="4258"/>
                      </a:cubicBezTo>
                      <a:cubicBezTo>
                        <a:pt x="6805" y="4558"/>
                        <a:pt x="6471" y="4825"/>
                        <a:pt x="6171" y="5125"/>
                      </a:cubicBezTo>
                      <a:cubicBezTo>
                        <a:pt x="5838" y="5425"/>
                        <a:pt x="5504" y="5659"/>
                        <a:pt x="5170" y="5926"/>
                      </a:cubicBezTo>
                      <a:lnTo>
                        <a:pt x="5204" y="5892"/>
                      </a:lnTo>
                      <a:lnTo>
                        <a:pt x="5204" y="5892"/>
                      </a:lnTo>
                      <a:cubicBezTo>
                        <a:pt x="4370" y="6459"/>
                        <a:pt x="3503" y="6993"/>
                        <a:pt x="2569" y="7393"/>
                      </a:cubicBezTo>
                      <a:cubicBezTo>
                        <a:pt x="2235" y="7493"/>
                        <a:pt x="1868" y="7627"/>
                        <a:pt x="1501" y="7727"/>
                      </a:cubicBezTo>
                      <a:cubicBezTo>
                        <a:pt x="1101" y="7794"/>
                        <a:pt x="801" y="7827"/>
                        <a:pt x="400" y="7927"/>
                      </a:cubicBezTo>
                      <a:cubicBezTo>
                        <a:pt x="267" y="7927"/>
                        <a:pt x="200" y="7960"/>
                        <a:pt x="134" y="8061"/>
                      </a:cubicBezTo>
                      <a:cubicBezTo>
                        <a:pt x="33" y="8127"/>
                        <a:pt x="0" y="8227"/>
                        <a:pt x="0" y="8327"/>
                      </a:cubicBezTo>
                      <a:cubicBezTo>
                        <a:pt x="0" y="8427"/>
                        <a:pt x="33" y="8561"/>
                        <a:pt x="134" y="8628"/>
                      </a:cubicBezTo>
                      <a:cubicBezTo>
                        <a:pt x="200" y="8728"/>
                        <a:pt x="300" y="8761"/>
                        <a:pt x="400" y="8761"/>
                      </a:cubicBezTo>
                      <a:lnTo>
                        <a:pt x="701" y="8761"/>
                      </a:lnTo>
                      <a:cubicBezTo>
                        <a:pt x="834" y="8761"/>
                        <a:pt x="934" y="8728"/>
                        <a:pt x="1034" y="8728"/>
                      </a:cubicBezTo>
                      <a:lnTo>
                        <a:pt x="1668" y="8594"/>
                      </a:lnTo>
                      <a:cubicBezTo>
                        <a:pt x="2068" y="8461"/>
                        <a:pt x="2535" y="8294"/>
                        <a:pt x="2902" y="8094"/>
                      </a:cubicBezTo>
                      <a:cubicBezTo>
                        <a:pt x="3736" y="7660"/>
                        <a:pt x="4537" y="7160"/>
                        <a:pt x="5237" y="6559"/>
                      </a:cubicBezTo>
                      <a:cubicBezTo>
                        <a:pt x="5637" y="6259"/>
                        <a:pt x="5938" y="5926"/>
                        <a:pt x="6338" y="5592"/>
                      </a:cubicBezTo>
                      <a:cubicBezTo>
                        <a:pt x="6672" y="5259"/>
                        <a:pt x="7005" y="4925"/>
                        <a:pt x="7339" y="4558"/>
                      </a:cubicBezTo>
                      <a:cubicBezTo>
                        <a:pt x="7972" y="3824"/>
                        <a:pt x="8540" y="3124"/>
                        <a:pt x="9140" y="2390"/>
                      </a:cubicBezTo>
                      <a:cubicBezTo>
                        <a:pt x="9640" y="1723"/>
                        <a:pt x="10074" y="989"/>
                        <a:pt x="10541" y="288"/>
                      </a:cubicBezTo>
                      <a:cubicBezTo>
                        <a:pt x="10574" y="255"/>
                        <a:pt x="10541" y="155"/>
                        <a:pt x="10508" y="122"/>
                      </a:cubicBezTo>
                      <a:lnTo>
                        <a:pt x="10474" y="122"/>
                      </a:lnTo>
                      <a:cubicBezTo>
                        <a:pt x="10474" y="32"/>
                        <a:pt x="10474" y="0"/>
                        <a:pt x="104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1" name="Google Shape;4391;p27"/>
                <p:cNvSpPr/>
                <p:nvPr/>
              </p:nvSpPr>
              <p:spPr>
                <a:xfrm>
                  <a:off x="1033025" y="5053225"/>
                  <a:ext cx="3419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8" h="4571" extrusionOk="0">
                      <a:moveTo>
                        <a:pt x="13510" y="1"/>
                      </a:moveTo>
                      <a:cubicBezTo>
                        <a:pt x="13510" y="101"/>
                        <a:pt x="13477" y="101"/>
                        <a:pt x="13477" y="134"/>
                      </a:cubicBezTo>
                      <a:cubicBezTo>
                        <a:pt x="12843" y="634"/>
                        <a:pt x="12176" y="1068"/>
                        <a:pt x="11476" y="1468"/>
                      </a:cubicBezTo>
                      <a:lnTo>
                        <a:pt x="11509" y="1468"/>
                      </a:lnTo>
                      <a:cubicBezTo>
                        <a:pt x="10775" y="1902"/>
                        <a:pt x="10008" y="2235"/>
                        <a:pt x="9207" y="2536"/>
                      </a:cubicBezTo>
                      <a:cubicBezTo>
                        <a:pt x="8807" y="2702"/>
                        <a:pt x="8373" y="2803"/>
                        <a:pt x="7973" y="2936"/>
                      </a:cubicBezTo>
                      <a:cubicBezTo>
                        <a:pt x="7540" y="3069"/>
                        <a:pt x="7139" y="3136"/>
                        <a:pt x="6706" y="3270"/>
                      </a:cubicBezTo>
                      <a:cubicBezTo>
                        <a:pt x="5838" y="3470"/>
                        <a:pt x="4971" y="3603"/>
                        <a:pt x="4037" y="3703"/>
                      </a:cubicBezTo>
                      <a:cubicBezTo>
                        <a:pt x="3637" y="3737"/>
                        <a:pt x="3170" y="3737"/>
                        <a:pt x="2769" y="3770"/>
                      </a:cubicBezTo>
                      <a:lnTo>
                        <a:pt x="1068" y="3770"/>
                      </a:lnTo>
                      <a:cubicBezTo>
                        <a:pt x="868" y="3770"/>
                        <a:pt x="701" y="3770"/>
                        <a:pt x="568" y="3737"/>
                      </a:cubicBezTo>
                      <a:cubicBezTo>
                        <a:pt x="434" y="3737"/>
                        <a:pt x="334" y="3737"/>
                        <a:pt x="234" y="3803"/>
                      </a:cubicBezTo>
                      <a:cubicBezTo>
                        <a:pt x="134" y="3903"/>
                        <a:pt x="101" y="3970"/>
                        <a:pt x="34" y="4070"/>
                      </a:cubicBezTo>
                      <a:cubicBezTo>
                        <a:pt x="1" y="4270"/>
                        <a:pt x="168" y="4537"/>
                        <a:pt x="401" y="4537"/>
                      </a:cubicBezTo>
                      <a:cubicBezTo>
                        <a:pt x="601" y="4570"/>
                        <a:pt x="801" y="4570"/>
                        <a:pt x="1068" y="4570"/>
                      </a:cubicBezTo>
                      <a:lnTo>
                        <a:pt x="1835" y="4570"/>
                      </a:lnTo>
                      <a:cubicBezTo>
                        <a:pt x="2302" y="4570"/>
                        <a:pt x="2803" y="4537"/>
                        <a:pt x="3270" y="4470"/>
                      </a:cubicBezTo>
                      <a:cubicBezTo>
                        <a:pt x="3770" y="4437"/>
                        <a:pt x="4237" y="4370"/>
                        <a:pt x="4738" y="4237"/>
                      </a:cubicBezTo>
                      <a:cubicBezTo>
                        <a:pt x="4971" y="4204"/>
                        <a:pt x="5171" y="4137"/>
                        <a:pt x="5438" y="4070"/>
                      </a:cubicBezTo>
                      <a:cubicBezTo>
                        <a:pt x="5672" y="4037"/>
                        <a:pt x="5938" y="3937"/>
                        <a:pt x="6239" y="3870"/>
                      </a:cubicBezTo>
                      <a:cubicBezTo>
                        <a:pt x="6472" y="3770"/>
                        <a:pt x="6672" y="3737"/>
                        <a:pt x="6939" y="3636"/>
                      </a:cubicBezTo>
                      <a:lnTo>
                        <a:pt x="7673" y="3403"/>
                      </a:lnTo>
                      <a:cubicBezTo>
                        <a:pt x="8140" y="3236"/>
                        <a:pt x="8640" y="3069"/>
                        <a:pt x="9107" y="2869"/>
                      </a:cubicBezTo>
                      <a:cubicBezTo>
                        <a:pt x="10008" y="2469"/>
                        <a:pt x="10909" y="2069"/>
                        <a:pt x="11743" y="1568"/>
                      </a:cubicBezTo>
                      <a:cubicBezTo>
                        <a:pt x="12410" y="1201"/>
                        <a:pt x="13010" y="734"/>
                        <a:pt x="13611" y="267"/>
                      </a:cubicBezTo>
                      <a:cubicBezTo>
                        <a:pt x="13644" y="234"/>
                        <a:pt x="13677" y="134"/>
                        <a:pt x="13644" y="67"/>
                      </a:cubicBezTo>
                      <a:cubicBezTo>
                        <a:pt x="13611" y="1"/>
                        <a:pt x="13577" y="1"/>
                        <a:pt x="135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2" name="Google Shape;4392;p27"/>
                <p:cNvSpPr/>
                <p:nvPr/>
              </p:nvSpPr>
              <p:spPr>
                <a:xfrm>
                  <a:off x="1082225" y="4676300"/>
                  <a:ext cx="20050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01" extrusionOk="0">
                      <a:moveTo>
                        <a:pt x="435" y="0"/>
                      </a:moveTo>
                      <a:cubicBezTo>
                        <a:pt x="201" y="0"/>
                        <a:pt x="1" y="134"/>
                        <a:pt x="1" y="367"/>
                      </a:cubicBezTo>
                      <a:cubicBezTo>
                        <a:pt x="1" y="601"/>
                        <a:pt x="168" y="801"/>
                        <a:pt x="368" y="801"/>
                      </a:cubicBezTo>
                      <a:cubicBezTo>
                        <a:pt x="601" y="801"/>
                        <a:pt x="801" y="634"/>
                        <a:pt x="801" y="434"/>
                      </a:cubicBezTo>
                      <a:cubicBezTo>
                        <a:pt x="801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3" name="Google Shape;4393;p27"/>
                <p:cNvSpPr/>
                <p:nvPr/>
              </p:nvSpPr>
              <p:spPr>
                <a:xfrm>
                  <a:off x="1075575" y="4637100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0" y="0"/>
                      </a:moveTo>
                      <a:cubicBezTo>
                        <a:pt x="133" y="0"/>
                        <a:pt x="0" y="100"/>
                        <a:pt x="0" y="234"/>
                      </a:cubicBezTo>
                      <a:cubicBezTo>
                        <a:pt x="0" y="367"/>
                        <a:pt x="133" y="534"/>
                        <a:pt x="267" y="534"/>
                      </a:cubicBezTo>
                      <a:cubicBezTo>
                        <a:pt x="400" y="534"/>
                        <a:pt x="500" y="434"/>
                        <a:pt x="567" y="267"/>
                      </a:cubicBezTo>
                      <a:cubicBezTo>
                        <a:pt x="567" y="167"/>
                        <a:pt x="434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4" name="Google Shape;4394;p27"/>
                <p:cNvSpPr/>
                <p:nvPr/>
              </p:nvSpPr>
              <p:spPr>
                <a:xfrm>
                  <a:off x="1103075" y="4655450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101" y="0"/>
                        <a:pt x="1" y="34"/>
                        <a:pt x="1" y="100"/>
                      </a:cubicBezTo>
                      <a:cubicBezTo>
                        <a:pt x="1" y="134"/>
                        <a:pt x="34" y="200"/>
                        <a:pt x="101" y="200"/>
                      </a:cubicBezTo>
                      <a:cubicBezTo>
                        <a:pt x="134" y="200"/>
                        <a:pt x="201" y="167"/>
                        <a:pt x="201" y="134"/>
                      </a:cubicBezTo>
                      <a:cubicBezTo>
                        <a:pt x="201" y="100"/>
                        <a:pt x="168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5" name="Google Shape;4395;p27"/>
                <p:cNvSpPr/>
                <p:nvPr/>
              </p:nvSpPr>
              <p:spPr>
                <a:xfrm>
                  <a:off x="1091400" y="460457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8" y="0"/>
                      </a:moveTo>
                      <a:cubicBezTo>
                        <a:pt x="134" y="0"/>
                        <a:pt x="1" y="67"/>
                        <a:pt x="1" y="201"/>
                      </a:cubicBezTo>
                      <a:cubicBezTo>
                        <a:pt x="1" y="334"/>
                        <a:pt x="101" y="467"/>
                        <a:pt x="201" y="467"/>
                      </a:cubicBezTo>
                      <a:cubicBezTo>
                        <a:pt x="334" y="467"/>
                        <a:pt x="468" y="367"/>
                        <a:pt x="468" y="234"/>
                      </a:cubicBezTo>
                      <a:cubicBezTo>
                        <a:pt x="468" y="134"/>
                        <a:pt x="4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6" name="Google Shape;4396;p27"/>
                <p:cNvSpPr/>
                <p:nvPr/>
              </p:nvSpPr>
              <p:spPr>
                <a:xfrm>
                  <a:off x="1127275" y="4638775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34" y="0"/>
                        <a:pt x="0" y="33"/>
                        <a:pt x="0" y="100"/>
                      </a:cubicBezTo>
                      <a:cubicBezTo>
                        <a:pt x="0" y="133"/>
                        <a:pt x="34" y="200"/>
                        <a:pt x="67" y="200"/>
                      </a:cubicBezTo>
                      <a:cubicBezTo>
                        <a:pt x="100" y="200"/>
                        <a:pt x="200" y="167"/>
                        <a:pt x="200" y="133"/>
                      </a:cubicBezTo>
                      <a:cubicBezTo>
                        <a:pt x="200" y="100"/>
                        <a:pt x="167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7" name="Google Shape;4397;p27"/>
                <p:cNvSpPr/>
                <p:nvPr/>
              </p:nvSpPr>
              <p:spPr>
                <a:xfrm>
                  <a:off x="1111425" y="4713825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201" y="0"/>
                      </a:moveTo>
                      <a:cubicBezTo>
                        <a:pt x="100" y="0"/>
                        <a:pt x="0" y="100"/>
                        <a:pt x="0" y="200"/>
                      </a:cubicBezTo>
                      <a:cubicBezTo>
                        <a:pt x="0" y="334"/>
                        <a:pt x="67" y="434"/>
                        <a:pt x="201" y="434"/>
                      </a:cubicBezTo>
                      <a:cubicBezTo>
                        <a:pt x="334" y="434"/>
                        <a:pt x="434" y="334"/>
                        <a:pt x="434" y="200"/>
                      </a:cubicBezTo>
                      <a:cubicBezTo>
                        <a:pt x="434" y="100"/>
                        <a:pt x="334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8" name="Google Shape;4398;p27"/>
                <p:cNvSpPr/>
                <p:nvPr/>
              </p:nvSpPr>
              <p:spPr>
                <a:xfrm>
                  <a:off x="1024700" y="48105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01" y="1"/>
                      </a:moveTo>
                      <a:cubicBezTo>
                        <a:pt x="300" y="1"/>
                        <a:pt x="0" y="234"/>
                        <a:pt x="0" y="568"/>
                      </a:cubicBezTo>
                      <a:cubicBezTo>
                        <a:pt x="0" y="835"/>
                        <a:pt x="267" y="1135"/>
                        <a:pt x="567" y="1135"/>
                      </a:cubicBezTo>
                      <a:cubicBezTo>
                        <a:pt x="834" y="1135"/>
                        <a:pt x="1134" y="935"/>
                        <a:pt x="1134" y="601"/>
                      </a:cubicBezTo>
                      <a:cubicBezTo>
                        <a:pt x="1134" y="301"/>
                        <a:pt x="901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9" name="Google Shape;4399;p27"/>
                <p:cNvSpPr/>
                <p:nvPr/>
              </p:nvSpPr>
              <p:spPr>
                <a:xfrm>
                  <a:off x="1024700" y="4747175"/>
                  <a:ext cx="200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802" extrusionOk="0">
                      <a:moveTo>
                        <a:pt x="434" y="0"/>
                      </a:moveTo>
                      <a:cubicBezTo>
                        <a:pt x="234" y="0"/>
                        <a:pt x="67" y="167"/>
                        <a:pt x="0" y="367"/>
                      </a:cubicBezTo>
                      <a:cubicBezTo>
                        <a:pt x="0" y="601"/>
                        <a:pt x="167" y="801"/>
                        <a:pt x="367" y="801"/>
                      </a:cubicBezTo>
                      <a:cubicBezTo>
                        <a:pt x="601" y="801"/>
                        <a:pt x="767" y="634"/>
                        <a:pt x="801" y="434"/>
                      </a:cubicBezTo>
                      <a:cubicBezTo>
                        <a:pt x="801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0" name="Google Shape;4400;p27"/>
                <p:cNvSpPr/>
                <p:nvPr/>
              </p:nvSpPr>
              <p:spPr>
                <a:xfrm>
                  <a:off x="1068050" y="4780525"/>
                  <a:ext cx="58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8" extrusionOk="0">
                      <a:moveTo>
                        <a:pt x="101" y="1"/>
                      </a:moveTo>
                      <a:lnTo>
                        <a:pt x="1" y="134"/>
                      </a:lnTo>
                      <a:cubicBezTo>
                        <a:pt x="1" y="201"/>
                        <a:pt x="34" y="268"/>
                        <a:pt x="101" y="268"/>
                      </a:cubicBezTo>
                      <a:cubicBezTo>
                        <a:pt x="201" y="268"/>
                        <a:pt x="234" y="201"/>
                        <a:pt x="234" y="134"/>
                      </a:cubicBezTo>
                      <a:cubicBezTo>
                        <a:pt x="234" y="34"/>
                        <a:pt x="201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1" name="Google Shape;4401;p27"/>
                <p:cNvSpPr/>
                <p:nvPr/>
              </p:nvSpPr>
              <p:spPr>
                <a:xfrm>
                  <a:off x="1073050" y="48314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1"/>
                      </a:moveTo>
                      <a:cubicBezTo>
                        <a:pt x="101" y="1"/>
                        <a:pt x="1" y="134"/>
                        <a:pt x="1" y="267"/>
                      </a:cubicBezTo>
                      <a:cubicBezTo>
                        <a:pt x="1" y="401"/>
                        <a:pt x="68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2" name="Google Shape;4402;p27"/>
                <p:cNvSpPr/>
                <p:nvPr/>
              </p:nvSpPr>
              <p:spPr>
                <a:xfrm>
                  <a:off x="1069725" y="4746350"/>
                  <a:ext cx="83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4" extrusionOk="0">
                      <a:moveTo>
                        <a:pt x="167" y="0"/>
                      </a:moveTo>
                      <a:cubicBezTo>
                        <a:pt x="101" y="0"/>
                        <a:pt x="1" y="67"/>
                        <a:pt x="1" y="167"/>
                      </a:cubicBezTo>
                      <a:cubicBezTo>
                        <a:pt x="1" y="234"/>
                        <a:pt x="67" y="334"/>
                        <a:pt x="167" y="334"/>
                      </a:cubicBezTo>
                      <a:cubicBezTo>
                        <a:pt x="234" y="334"/>
                        <a:pt x="334" y="234"/>
                        <a:pt x="334" y="167"/>
                      </a:cubicBezTo>
                      <a:cubicBezTo>
                        <a:pt x="334" y="67"/>
                        <a:pt x="267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3" name="Google Shape;4403;p27"/>
                <p:cNvSpPr/>
                <p:nvPr/>
              </p:nvSpPr>
              <p:spPr>
                <a:xfrm>
                  <a:off x="1054725" y="4888100"/>
                  <a:ext cx="14200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5" extrusionOk="0">
                      <a:moveTo>
                        <a:pt x="300" y="1"/>
                      </a:moveTo>
                      <a:cubicBezTo>
                        <a:pt x="200" y="1"/>
                        <a:pt x="67" y="68"/>
                        <a:pt x="0" y="234"/>
                      </a:cubicBezTo>
                      <a:cubicBezTo>
                        <a:pt x="0" y="368"/>
                        <a:pt x="134" y="535"/>
                        <a:pt x="267" y="535"/>
                      </a:cubicBezTo>
                      <a:cubicBezTo>
                        <a:pt x="434" y="535"/>
                        <a:pt x="567" y="401"/>
                        <a:pt x="567" y="268"/>
                      </a:cubicBezTo>
                      <a:cubicBezTo>
                        <a:pt x="567" y="168"/>
                        <a:pt x="434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4" name="Google Shape;4404;p27"/>
                <p:cNvSpPr/>
                <p:nvPr/>
              </p:nvSpPr>
              <p:spPr>
                <a:xfrm>
                  <a:off x="1011350" y="4855575"/>
                  <a:ext cx="67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4" y="1"/>
                      </a:moveTo>
                      <a:cubicBezTo>
                        <a:pt x="101" y="1"/>
                        <a:pt x="1" y="101"/>
                        <a:pt x="1" y="134"/>
                      </a:cubicBezTo>
                      <a:cubicBezTo>
                        <a:pt x="1" y="168"/>
                        <a:pt x="34" y="268"/>
                        <a:pt x="134" y="268"/>
                      </a:cubicBezTo>
                      <a:cubicBezTo>
                        <a:pt x="201" y="268"/>
                        <a:pt x="267" y="201"/>
                        <a:pt x="267" y="134"/>
                      </a:cubicBezTo>
                      <a:cubicBezTo>
                        <a:pt x="267" y="101"/>
                        <a:pt x="201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5" name="Google Shape;4405;p27"/>
                <p:cNvSpPr/>
                <p:nvPr/>
              </p:nvSpPr>
              <p:spPr>
                <a:xfrm>
                  <a:off x="1061375" y="49273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68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8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6" name="Google Shape;4406;p27"/>
                <p:cNvSpPr/>
                <p:nvPr/>
              </p:nvSpPr>
              <p:spPr>
                <a:xfrm>
                  <a:off x="965475" y="5047400"/>
                  <a:ext cx="284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135" extrusionOk="0">
                      <a:moveTo>
                        <a:pt x="601" y="0"/>
                      </a:moveTo>
                      <a:cubicBezTo>
                        <a:pt x="301" y="0"/>
                        <a:pt x="1" y="200"/>
                        <a:pt x="1" y="534"/>
                      </a:cubicBezTo>
                      <a:cubicBezTo>
                        <a:pt x="1" y="834"/>
                        <a:pt x="234" y="1134"/>
                        <a:pt x="535" y="1134"/>
                      </a:cubicBezTo>
                      <a:cubicBezTo>
                        <a:pt x="835" y="1134"/>
                        <a:pt x="1135" y="901"/>
                        <a:pt x="1135" y="567"/>
                      </a:cubicBezTo>
                      <a:cubicBezTo>
                        <a:pt x="1135" y="300"/>
                        <a:pt x="868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7" name="Google Shape;4407;p27"/>
                <p:cNvSpPr/>
                <p:nvPr/>
              </p:nvSpPr>
              <p:spPr>
                <a:xfrm>
                  <a:off x="967975" y="4969000"/>
                  <a:ext cx="1755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1" extrusionOk="0">
                      <a:moveTo>
                        <a:pt x="368" y="0"/>
                      </a:moveTo>
                      <a:cubicBezTo>
                        <a:pt x="168" y="0"/>
                        <a:pt x="1" y="167"/>
                        <a:pt x="1" y="334"/>
                      </a:cubicBezTo>
                      <a:cubicBezTo>
                        <a:pt x="1" y="501"/>
                        <a:pt x="101" y="701"/>
                        <a:pt x="335" y="701"/>
                      </a:cubicBezTo>
                      <a:cubicBezTo>
                        <a:pt x="535" y="701"/>
                        <a:pt x="701" y="601"/>
                        <a:pt x="701" y="367"/>
                      </a:cubicBezTo>
                      <a:cubicBezTo>
                        <a:pt x="701" y="234"/>
                        <a:pt x="568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8" name="Google Shape;4408;p27"/>
                <p:cNvSpPr/>
                <p:nvPr/>
              </p:nvSpPr>
              <p:spPr>
                <a:xfrm>
                  <a:off x="1030525" y="4993175"/>
                  <a:ext cx="100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35" extrusionOk="0">
                      <a:moveTo>
                        <a:pt x="201" y="1"/>
                      </a:moveTo>
                      <a:cubicBezTo>
                        <a:pt x="67" y="1"/>
                        <a:pt x="1" y="101"/>
                        <a:pt x="1" y="201"/>
                      </a:cubicBezTo>
                      <a:cubicBezTo>
                        <a:pt x="1" y="334"/>
                        <a:pt x="67" y="434"/>
                        <a:pt x="201" y="434"/>
                      </a:cubicBezTo>
                      <a:cubicBezTo>
                        <a:pt x="334" y="434"/>
                        <a:pt x="401" y="334"/>
                        <a:pt x="401" y="201"/>
                      </a:cubicBezTo>
                      <a:cubicBezTo>
                        <a:pt x="401" y="101"/>
                        <a:pt x="334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9" name="Google Shape;4409;p27"/>
                <p:cNvSpPr/>
                <p:nvPr/>
              </p:nvSpPr>
              <p:spPr>
                <a:xfrm>
                  <a:off x="1045550" y="5033200"/>
                  <a:ext cx="670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35" extrusionOk="0">
                      <a:moveTo>
                        <a:pt x="134" y="1"/>
                      </a:moveTo>
                      <a:cubicBezTo>
                        <a:pt x="100" y="34"/>
                        <a:pt x="0" y="68"/>
                        <a:pt x="0" y="101"/>
                      </a:cubicBezTo>
                      <a:cubicBezTo>
                        <a:pt x="0" y="201"/>
                        <a:pt x="67" y="234"/>
                        <a:pt x="134" y="234"/>
                      </a:cubicBezTo>
                      <a:cubicBezTo>
                        <a:pt x="234" y="234"/>
                        <a:pt x="267" y="201"/>
                        <a:pt x="267" y="101"/>
                      </a:cubicBezTo>
                      <a:cubicBezTo>
                        <a:pt x="267" y="34"/>
                        <a:pt x="234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0" name="Google Shape;4410;p27"/>
                <p:cNvSpPr/>
                <p:nvPr/>
              </p:nvSpPr>
              <p:spPr>
                <a:xfrm>
                  <a:off x="1012175" y="5084925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1" y="0"/>
                      </a:moveTo>
                      <a:cubicBezTo>
                        <a:pt x="134" y="0"/>
                        <a:pt x="1" y="100"/>
                        <a:pt x="1" y="267"/>
                      </a:cubicBezTo>
                      <a:cubicBezTo>
                        <a:pt x="1" y="367"/>
                        <a:pt x="134" y="534"/>
                        <a:pt x="268" y="534"/>
                      </a:cubicBezTo>
                      <a:cubicBezTo>
                        <a:pt x="368" y="534"/>
                        <a:pt x="501" y="467"/>
                        <a:pt x="568" y="300"/>
                      </a:cubicBezTo>
                      <a:cubicBezTo>
                        <a:pt x="568" y="167"/>
                        <a:pt x="435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1" name="Google Shape;4411;p27"/>
                <p:cNvSpPr/>
                <p:nvPr/>
              </p:nvSpPr>
              <p:spPr>
                <a:xfrm>
                  <a:off x="920450" y="5006525"/>
                  <a:ext cx="125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67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7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2" name="Google Shape;4412;p27"/>
                <p:cNvSpPr/>
                <p:nvPr/>
              </p:nvSpPr>
              <p:spPr>
                <a:xfrm>
                  <a:off x="909600" y="4924100"/>
                  <a:ext cx="50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29" extrusionOk="0">
                      <a:moveTo>
                        <a:pt x="72" y="1"/>
                      </a:moveTo>
                      <a:cubicBezTo>
                        <a:pt x="48" y="1"/>
                        <a:pt x="25" y="48"/>
                        <a:pt x="1" y="95"/>
                      </a:cubicBezTo>
                      <a:cubicBezTo>
                        <a:pt x="1" y="129"/>
                        <a:pt x="34" y="229"/>
                        <a:pt x="68" y="229"/>
                      </a:cubicBezTo>
                      <a:cubicBezTo>
                        <a:pt x="101" y="229"/>
                        <a:pt x="201" y="195"/>
                        <a:pt x="201" y="129"/>
                      </a:cubicBezTo>
                      <a:cubicBezTo>
                        <a:pt x="201" y="95"/>
                        <a:pt x="168" y="29"/>
                        <a:pt x="101" y="29"/>
                      </a:cubicBezTo>
                      <a:cubicBezTo>
                        <a:pt x="91" y="9"/>
                        <a:pt x="81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3" name="Google Shape;4413;p27"/>
                <p:cNvSpPr/>
                <p:nvPr/>
              </p:nvSpPr>
              <p:spPr>
                <a:xfrm>
                  <a:off x="843725" y="5079900"/>
                  <a:ext cx="17550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2" extrusionOk="0">
                      <a:moveTo>
                        <a:pt x="368" y="1"/>
                      </a:moveTo>
                      <a:cubicBezTo>
                        <a:pt x="168" y="1"/>
                        <a:pt x="1" y="168"/>
                        <a:pt x="1" y="335"/>
                      </a:cubicBezTo>
                      <a:cubicBezTo>
                        <a:pt x="1" y="501"/>
                        <a:pt x="134" y="701"/>
                        <a:pt x="334" y="701"/>
                      </a:cubicBezTo>
                      <a:cubicBezTo>
                        <a:pt x="501" y="701"/>
                        <a:pt x="668" y="568"/>
                        <a:pt x="701" y="368"/>
                      </a:cubicBezTo>
                      <a:cubicBezTo>
                        <a:pt x="701" y="201"/>
                        <a:pt x="568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4" name="Google Shape;4414;p27"/>
                <p:cNvSpPr/>
                <p:nvPr/>
              </p:nvSpPr>
              <p:spPr>
                <a:xfrm>
                  <a:off x="794525" y="4998175"/>
                  <a:ext cx="1587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35" extrusionOk="0">
                      <a:moveTo>
                        <a:pt x="334" y="1"/>
                      </a:moveTo>
                      <a:cubicBezTo>
                        <a:pt x="167" y="1"/>
                        <a:pt x="1" y="134"/>
                        <a:pt x="1" y="301"/>
                      </a:cubicBezTo>
                      <a:cubicBezTo>
                        <a:pt x="1" y="468"/>
                        <a:pt x="134" y="635"/>
                        <a:pt x="301" y="635"/>
                      </a:cubicBezTo>
                      <a:cubicBezTo>
                        <a:pt x="468" y="635"/>
                        <a:pt x="634" y="501"/>
                        <a:pt x="634" y="335"/>
                      </a:cubicBezTo>
                      <a:cubicBezTo>
                        <a:pt x="634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5" name="Google Shape;4415;p27"/>
                <p:cNvSpPr/>
                <p:nvPr/>
              </p:nvSpPr>
              <p:spPr>
                <a:xfrm>
                  <a:off x="842900" y="5029875"/>
                  <a:ext cx="1337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35" extrusionOk="0">
                      <a:moveTo>
                        <a:pt x="267" y="1"/>
                      </a:moveTo>
                      <a:cubicBezTo>
                        <a:pt x="100" y="1"/>
                        <a:pt x="0" y="134"/>
                        <a:pt x="0" y="234"/>
                      </a:cubicBezTo>
                      <a:cubicBezTo>
                        <a:pt x="0" y="401"/>
                        <a:pt x="100" y="534"/>
                        <a:pt x="234" y="534"/>
                      </a:cubicBezTo>
                      <a:cubicBezTo>
                        <a:pt x="401" y="534"/>
                        <a:pt x="534" y="401"/>
                        <a:pt x="534" y="301"/>
                      </a:cubicBezTo>
                      <a:cubicBezTo>
                        <a:pt x="534" y="134"/>
                        <a:pt x="401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6" name="Google Shape;4416;p27"/>
                <p:cNvSpPr/>
                <p:nvPr/>
              </p:nvSpPr>
              <p:spPr>
                <a:xfrm>
                  <a:off x="803700" y="5055725"/>
                  <a:ext cx="837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5" extrusionOk="0">
                      <a:moveTo>
                        <a:pt x="167" y="1"/>
                      </a:moveTo>
                      <a:cubicBezTo>
                        <a:pt x="101" y="1"/>
                        <a:pt x="1" y="101"/>
                        <a:pt x="1" y="167"/>
                      </a:cubicBezTo>
                      <a:cubicBezTo>
                        <a:pt x="1" y="267"/>
                        <a:pt x="101" y="334"/>
                        <a:pt x="167" y="334"/>
                      </a:cubicBezTo>
                      <a:cubicBezTo>
                        <a:pt x="267" y="334"/>
                        <a:pt x="334" y="267"/>
                        <a:pt x="334" y="167"/>
                      </a:cubicBezTo>
                      <a:cubicBezTo>
                        <a:pt x="334" y="101"/>
                        <a:pt x="267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7" name="Google Shape;4417;p27"/>
                <p:cNvSpPr/>
                <p:nvPr/>
              </p:nvSpPr>
              <p:spPr>
                <a:xfrm>
                  <a:off x="1144775" y="4838075"/>
                  <a:ext cx="24225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501" y="0"/>
                      </a:moveTo>
                      <a:cubicBezTo>
                        <a:pt x="268" y="34"/>
                        <a:pt x="34" y="201"/>
                        <a:pt x="1" y="467"/>
                      </a:cubicBezTo>
                      <a:cubicBezTo>
                        <a:pt x="1" y="701"/>
                        <a:pt x="201" y="968"/>
                        <a:pt x="468" y="968"/>
                      </a:cubicBezTo>
                      <a:cubicBezTo>
                        <a:pt x="701" y="968"/>
                        <a:pt x="935" y="801"/>
                        <a:pt x="968" y="501"/>
                      </a:cubicBezTo>
                      <a:cubicBezTo>
                        <a:pt x="968" y="234"/>
                        <a:pt x="768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8" name="Google Shape;4418;p27"/>
                <p:cNvSpPr/>
                <p:nvPr/>
              </p:nvSpPr>
              <p:spPr>
                <a:xfrm>
                  <a:off x="1156450" y="479805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0"/>
                      </a:moveTo>
                      <a:cubicBezTo>
                        <a:pt x="101" y="0"/>
                        <a:pt x="1" y="100"/>
                        <a:pt x="1" y="267"/>
                      </a:cubicBezTo>
                      <a:cubicBezTo>
                        <a:pt x="1" y="401"/>
                        <a:pt x="134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368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9" name="Google Shape;4419;p27"/>
                <p:cNvSpPr/>
                <p:nvPr/>
              </p:nvSpPr>
              <p:spPr>
                <a:xfrm>
                  <a:off x="1198975" y="4815850"/>
                  <a:ext cx="75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89" extrusionOk="0">
                      <a:moveTo>
                        <a:pt x="108" y="0"/>
                      </a:moveTo>
                      <a:cubicBezTo>
                        <a:pt x="52" y="0"/>
                        <a:pt x="26" y="71"/>
                        <a:pt x="1" y="122"/>
                      </a:cubicBezTo>
                      <a:cubicBezTo>
                        <a:pt x="1" y="222"/>
                        <a:pt x="34" y="289"/>
                        <a:pt x="134" y="289"/>
                      </a:cubicBezTo>
                      <a:cubicBezTo>
                        <a:pt x="201" y="289"/>
                        <a:pt x="268" y="256"/>
                        <a:pt x="301" y="156"/>
                      </a:cubicBezTo>
                      <a:cubicBezTo>
                        <a:pt x="301" y="89"/>
                        <a:pt x="268" y="22"/>
                        <a:pt x="168" y="22"/>
                      </a:cubicBezTo>
                      <a:cubicBezTo>
                        <a:pt x="144" y="7"/>
                        <a:pt x="12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0" name="Google Shape;4420;p27"/>
                <p:cNvSpPr/>
                <p:nvPr/>
              </p:nvSpPr>
              <p:spPr>
                <a:xfrm>
                  <a:off x="1183150" y="486392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7" y="0"/>
                      </a:moveTo>
                      <a:cubicBezTo>
                        <a:pt x="134" y="0"/>
                        <a:pt x="0" y="101"/>
                        <a:pt x="0" y="201"/>
                      </a:cubicBezTo>
                      <a:cubicBezTo>
                        <a:pt x="0" y="334"/>
                        <a:pt x="100" y="467"/>
                        <a:pt x="234" y="467"/>
                      </a:cubicBezTo>
                      <a:cubicBezTo>
                        <a:pt x="334" y="467"/>
                        <a:pt x="467" y="367"/>
                        <a:pt x="467" y="267"/>
                      </a:cubicBezTo>
                      <a:cubicBezTo>
                        <a:pt x="467" y="134"/>
                        <a:pt x="400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1" name="Google Shape;4421;p27"/>
                <p:cNvSpPr/>
                <p:nvPr/>
              </p:nvSpPr>
              <p:spPr>
                <a:xfrm>
                  <a:off x="1140600" y="4923125"/>
                  <a:ext cx="1755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35" extrusionOk="0">
                      <a:moveTo>
                        <a:pt x="368" y="1"/>
                      </a:moveTo>
                      <a:cubicBezTo>
                        <a:pt x="201" y="1"/>
                        <a:pt x="34" y="134"/>
                        <a:pt x="1" y="334"/>
                      </a:cubicBezTo>
                      <a:cubicBezTo>
                        <a:pt x="1" y="501"/>
                        <a:pt x="134" y="735"/>
                        <a:pt x="334" y="735"/>
                      </a:cubicBezTo>
                      <a:cubicBezTo>
                        <a:pt x="535" y="735"/>
                        <a:pt x="701" y="601"/>
                        <a:pt x="701" y="401"/>
                      </a:cubicBezTo>
                      <a:cubicBezTo>
                        <a:pt x="701" y="234"/>
                        <a:pt x="60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2" name="Google Shape;4422;p27"/>
                <p:cNvSpPr/>
                <p:nvPr/>
              </p:nvSpPr>
              <p:spPr>
                <a:xfrm>
                  <a:off x="1116425" y="5069900"/>
                  <a:ext cx="1252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35" extrusionOk="0">
                      <a:moveTo>
                        <a:pt x="267" y="1"/>
                      </a:moveTo>
                      <a:cubicBezTo>
                        <a:pt x="134" y="34"/>
                        <a:pt x="1" y="101"/>
                        <a:pt x="1" y="268"/>
                      </a:cubicBezTo>
                      <a:cubicBezTo>
                        <a:pt x="1" y="401"/>
                        <a:pt x="101" y="534"/>
                        <a:pt x="267" y="534"/>
                      </a:cubicBezTo>
                      <a:cubicBezTo>
                        <a:pt x="401" y="534"/>
                        <a:pt x="501" y="434"/>
                        <a:pt x="501" y="268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3" name="Google Shape;4423;p27"/>
                <p:cNvSpPr/>
                <p:nvPr/>
              </p:nvSpPr>
              <p:spPr>
                <a:xfrm>
                  <a:off x="1117250" y="5013200"/>
                  <a:ext cx="1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8" extrusionOk="0">
                      <a:moveTo>
                        <a:pt x="301" y="0"/>
                      </a:moveTo>
                      <a:cubicBezTo>
                        <a:pt x="134" y="0"/>
                        <a:pt x="1" y="134"/>
                        <a:pt x="1" y="301"/>
                      </a:cubicBezTo>
                      <a:cubicBezTo>
                        <a:pt x="1" y="467"/>
                        <a:pt x="134" y="567"/>
                        <a:pt x="301" y="567"/>
                      </a:cubicBezTo>
                      <a:cubicBezTo>
                        <a:pt x="468" y="567"/>
                        <a:pt x="601" y="467"/>
                        <a:pt x="601" y="301"/>
                      </a:cubicBezTo>
                      <a:cubicBezTo>
                        <a:pt x="601" y="134"/>
                        <a:pt x="468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4" name="Google Shape;4424;p27"/>
                <p:cNvSpPr/>
                <p:nvPr/>
              </p:nvSpPr>
              <p:spPr>
                <a:xfrm>
                  <a:off x="1158950" y="5054575"/>
                  <a:ext cx="58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4" extrusionOk="0">
                      <a:moveTo>
                        <a:pt x="96" y="0"/>
                      </a:moveTo>
                      <a:cubicBezTo>
                        <a:pt x="54" y="0"/>
                        <a:pt x="1" y="31"/>
                        <a:pt x="1" y="80"/>
                      </a:cubicBezTo>
                      <a:cubicBezTo>
                        <a:pt x="1" y="147"/>
                        <a:pt x="67" y="213"/>
                        <a:pt x="101" y="213"/>
                      </a:cubicBezTo>
                      <a:cubicBezTo>
                        <a:pt x="134" y="213"/>
                        <a:pt x="234" y="180"/>
                        <a:pt x="234" y="147"/>
                      </a:cubicBezTo>
                      <a:cubicBezTo>
                        <a:pt x="234" y="80"/>
                        <a:pt x="201" y="13"/>
                        <a:pt x="134" y="13"/>
                      </a:cubicBezTo>
                      <a:cubicBezTo>
                        <a:pt x="125" y="4"/>
                        <a:pt x="112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5" name="Google Shape;4425;p27"/>
                <p:cNvSpPr/>
                <p:nvPr/>
              </p:nvSpPr>
              <p:spPr>
                <a:xfrm>
                  <a:off x="1148125" y="510075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34"/>
                        <a:pt x="0" y="68"/>
                        <a:pt x="0" y="134"/>
                      </a:cubicBezTo>
                      <a:cubicBezTo>
                        <a:pt x="0" y="168"/>
                        <a:pt x="33" y="234"/>
                        <a:pt x="134" y="234"/>
                      </a:cubicBezTo>
                      <a:cubicBezTo>
                        <a:pt x="167" y="234"/>
                        <a:pt x="234" y="201"/>
                        <a:pt x="234" y="134"/>
                      </a:cubicBezTo>
                      <a:cubicBezTo>
                        <a:pt x="234" y="68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26" name="Google Shape;4426;p27"/>
              <p:cNvGrpSpPr/>
              <p:nvPr/>
            </p:nvGrpSpPr>
            <p:grpSpPr>
              <a:xfrm flipH="1">
                <a:off x="8563430" y="3761580"/>
                <a:ext cx="668020" cy="1064893"/>
                <a:chOff x="60675" y="3495450"/>
                <a:chExt cx="509550" cy="812275"/>
              </a:xfrm>
            </p:grpSpPr>
            <p:sp>
              <p:nvSpPr>
                <p:cNvPr id="4427" name="Google Shape;4427;p27"/>
                <p:cNvSpPr/>
                <p:nvPr/>
              </p:nvSpPr>
              <p:spPr>
                <a:xfrm>
                  <a:off x="64000" y="3495450"/>
                  <a:ext cx="506225" cy="8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9" h="32024" extrusionOk="0">
                      <a:moveTo>
                        <a:pt x="15879" y="0"/>
                      </a:moveTo>
                      <a:cubicBezTo>
                        <a:pt x="15579" y="0"/>
                        <a:pt x="15278" y="67"/>
                        <a:pt x="15078" y="200"/>
                      </a:cubicBezTo>
                      <a:cubicBezTo>
                        <a:pt x="14845" y="334"/>
                        <a:pt x="14578" y="501"/>
                        <a:pt x="14378" y="667"/>
                      </a:cubicBezTo>
                      <a:cubicBezTo>
                        <a:pt x="13844" y="1134"/>
                        <a:pt x="13410" y="1668"/>
                        <a:pt x="13043" y="2202"/>
                      </a:cubicBezTo>
                      <a:cubicBezTo>
                        <a:pt x="12576" y="2836"/>
                        <a:pt x="12176" y="3503"/>
                        <a:pt x="11876" y="4070"/>
                      </a:cubicBezTo>
                      <a:cubicBezTo>
                        <a:pt x="11609" y="4537"/>
                        <a:pt x="11376" y="4971"/>
                        <a:pt x="11109" y="5404"/>
                      </a:cubicBezTo>
                      <a:cubicBezTo>
                        <a:pt x="11075" y="5304"/>
                        <a:pt x="11009" y="5171"/>
                        <a:pt x="10909" y="5071"/>
                      </a:cubicBezTo>
                      <a:cubicBezTo>
                        <a:pt x="10775" y="4971"/>
                        <a:pt x="10675" y="4870"/>
                        <a:pt x="10508" y="4870"/>
                      </a:cubicBezTo>
                      <a:cubicBezTo>
                        <a:pt x="10445" y="4860"/>
                        <a:pt x="10383" y="4855"/>
                        <a:pt x="10322" y="4855"/>
                      </a:cubicBezTo>
                      <a:cubicBezTo>
                        <a:pt x="10004" y="4855"/>
                        <a:pt x="9737" y="4986"/>
                        <a:pt x="9541" y="5071"/>
                      </a:cubicBezTo>
                      <a:cubicBezTo>
                        <a:pt x="9207" y="5237"/>
                        <a:pt x="8874" y="5504"/>
                        <a:pt x="8574" y="5738"/>
                      </a:cubicBezTo>
                      <a:cubicBezTo>
                        <a:pt x="8240" y="6038"/>
                        <a:pt x="7940" y="6338"/>
                        <a:pt x="7673" y="6705"/>
                      </a:cubicBezTo>
                      <a:cubicBezTo>
                        <a:pt x="7373" y="7072"/>
                        <a:pt x="7073" y="7506"/>
                        <a:pt x="6839" y="8006"/>
                      </a:cubicBezTo>
                      <a:cubicBezTo>
                        <a:pt x="6439" y="8673"/>
                        <a:pt x="6105" y="9474"/>
                        <a:pt x="5772" y="10341"/>
                      </a:cubicBezTo>
                      <a:cubicBezTo>
                        <a:pt x="5738" y="10241"/>
                        <a:pt x="5705" y="10174"/>
                        <a:pt x="5605" y="10141"/>
                      </a:cubicBezTo>
                      <a:cubicBezTo>
                        <a:pt x="5505" y="10007"/>
                        <a:pt x="5338" y="9907"/>
                        <a:pt x="5104" y="9907"/>
                      </a:cubicBezTo>
                      <a:cubicBezTo>
                        <a:pt x="5004" y="9907"/>
                        <a:pt x="4838" y="9974"/>
                        <a:pt x="4604" y="10041"/>
                      </a:cubicBezTo>
                      <a:cubicBezTo>
                        <a:pt x="4437" y="10141"/>
                        <a:pt x="4337" y="10241"/>
                        <a:pt x="4204" y="10374"/>
                      </a:cubicBezTo>
                      <a:cubicBezTo>
                        <a:pt x="3870" y="10675"/>
                        <a:pt x="3603" y="11042"/>
                        <a:pt x="3337" y="11408"/>
                      </a:cubicBezTo>
                      <a:cubicBezTo>
                        <a:pt x="2769" y="12209"/>
                        <a:pt x="2269" y="13143"/>
                        <a:pt x="1702" y="14244"/>
                      </a:cubicBezTo>
                      <a:cubicBezTo>
                        <a:pt x="1435" y="14744"/>
                        <a:pt x="1268" y="15144"/>
                        <a:pt x="1168" y="15511"/>
                      </a:cubicBezTo>
                      <a:cubicBezTo>
                        <a:pt x="1068" y="15678"/>
                        <a:pt x="1035" y="15845"/>
                        <a:pt x="1002" y="16045"/>
                      </a:cubicBezTo>
                      <a:cubicBezTo>
                        <a:pt x="935" y="16145"/>
                        <a:pt x="935" y="16212"/>
                        <a:pt x="935" y="16312"/>
                      </a:cubicBezTo>
                      <a:cubicBezTo>
                        <a:pt x="868" y="16579"/>
                        <a:pt x="835" y="16879"/>
                        <a:pt x="768" y="17179"/>
                      </a:cubicBezTo>
                      <a:cubicBezTo>
                        <a:pt x="1" y="21149"/>
                        <a:pt x="101" y="25218"/>
                        <a:pt x="234" y="29188"/>
                      </a:cubicBezTo>
                      <a:lnTo>
                        <a:pt x="268" y="29922"/>
                      </a:lnTo>
                      <a:cubicBezTo>
                        <a:pt x="268" y="30555"/>
                        <a:pt x="334" y="31223"/>
                        <a:pt x="334" y="31856"/>
                      </a:cubicBezTo>
                      <a:cubicBezTo>
                        <a:pt x="334" y="31890"/>
                        <a:pt x="334" y="31923"/>
                        <a:pt x="368" y="31990"/>
                      </a:cubicBezTo>
                      <a:cubicBezTo>
                        <a:pt x="401" y="32023"/>
                        <a:pt x="434" y="32023"/>
                        <a:pt x="501" y="32023"/>
                      </a:cubicBezTo>
                      <a:cubicBezTo>
                        <a:pt x="568" y="32023"/>
                        <a:pt x="668" y="31923"/>
                        <a:pt x="668" y="31856"/>
                      </a:cubicBezTo>
                      <a:cubicBezTo>
                        <a:pt x="668" y="31056"/>
                        <a:pt x="601" y="30255"/>
                        <a:pt x="601" y="29488"/>
                      </a:cubicBezTo>
                      <a:lnTo>
                        <a:pt x="568" y="28220"/>
                      </a:lnTo>
                      <a:lnTo>
                        <a:pt x="568" y="28220"/>
                      </a:lnTo>
                      <a:cubicBezTo>
                        <a:pt x="668" y="28521"/>
                        <a:pt x="768" y="28821"/>
                        <a:pt x="935" y="29054"/>
                      </a:cubicBezTo>
                      <a:cubicBezTo>
                        <a:pt x="1068" y="29221"/>
                        <a:pt x="1202" y="29388"/>
                        <a:pt x="1335" y="29521"/>
                      </a:cubicBezTo>
                      <a:cubicBezTo>
                        <a:pt x="1502" y="29688"/>
                        <a:pt x="1669" y="29822"/>
                        <a:pt x="1835" y="29888"/>
                      </a:cubicBezTo>
                      <a:cubicBezTo>
                        <a:pt x="2102" y="30055"/>
                        <a:pt x="2503" y="30155"/>
                        <a:pt x="2870" y="30189"/>
                      </a:cubicBezTo>
                      <a:cubicBezTo>
                        <a:pt x="3036" y="30189"/>
                        <a:pt x="3203" y="30189"/>
                        <a:pt x="3370" y="30155"/>
                      </a:cubicBezTo>
                      <a:cubicBezTo>
                        <a:pt x="3503" y="30088"/>
                        <a:pt x="3670" y="30088"/>
                        <a:pt x="3837" y="30022"/>
                      </a:cubicBezTo>
                      <a:cubicBezTo>
                        <a:pt x="4104" y="29922"/>
                        <a:pt x="4437" y="29755"/>
                        <a:pt x="4838" y="29555"/>
                      </a:cubicBezTo>
                      <a:cubicBezTo>
                        <a:pt x="5104" y="29388"/>
                        <a:pt x="5405" y="29221"/>
                        <a:pt x="5738" y="28988"/>
                      </a:cubicBezTo>
                      <a:cubicBezTo>
                        <a:pt x="6272" y="28587"/>
                        <a:pt x="6839" y="28154"/>
                        <a:pt x="7540" y="27520"/>
                      </a:cubicBezTo>
                      <a:cubicBezTo>
                        <a:pt x="7740" y="27320"/>
                        <a:pt x="7940" y="27086"/>
                        <a:pt x="8207" y="26886"/>
                      </a:cubicBezTo>
                      <a:cubicBezTo>
                        <a:pt x="8373" y="26719"/>
                        <a:pt x="8574" y="26553"/>
                        <a:pt x="8774" y="26352"/>
                      </a:cubicBezTo>
                      <a:lnTo>
                        <a:pt x="10175" y="25085"/>
                      </a:lnTo>
                      <a:cubicBezTo>
                        <a:pt x="10542" y="24751"/>
                        <a:pt x="10942" y="24418"/>
                        <a:pt x="11342" y="24051"/>
                      </a:cubicBezTo>
                      <a:cubicBezTo>
                        <a:pt x="12710" y="22817"/>
                        <a:pt x="13711" y="21849"/>
                        <a:pt x="14611" y="20849"/>
                      </a:cubicBezTo>
                      <a:cubicBezTo>
                        <a:pt x="15212" y="20215"/>
                        <a:pt x="15679" y="19681"/>
                        <a:pt x="16112" y="19147"/>
                      </a:cubicBezTo>
                      <a:cubicBezTo>
                        <a:pt x="16613" y="18514"/>
                        <a:pt x="17013" y="17980"/>
                        <a:pt x="17347" y="17413"/>
                      </a:cubicBezTo>
                      <a:cubicBezTo>
                        <a:pt x="17680" y="16846"/>
                        <a:pt x="17880" y="16345"/>
                        <a:pt x="18014" y="15845"/>
                      </a:cubicBezTo>
                      <a:cubicBezTo>
                        <a:pt x="18047" y="15578"/>
                        <a:pt x="18080" y="15345"/>
                        <a:pt x="18080" y="15078"/>
                      </a:cubicBezTo>
                      <a:cubicBezTo>
                        <a:pt x="18080" y="14911"/>
                        <a:pt x="18047" y="14711"/>
                        <a:pt x="18014" y="14477"/>
                      </a:cubicBezTo>
                      <a:cubicBezTo>
                        <a:pt x="17947" y="14244"/>
                        <a:pt x="17880" y="14077"/>
                        <a:pt x="17780" y="13910"/>
                      </a:cubicBezTo>
                      <a:cubicBezTo>
                        <a:pt x="17747" y="13844"/>
                        <a:pt x="17680" y="13743"/>
                        <a:pt x="17580" y="13677"/>
                      </a:cubicBezTo>
                      <a:cubicBezTo>
                        <a:pt x="17380" y="13510"/>
                        <a:pt x="17113" y="13377"/>
                        <a:pt x="16880" y="13343"/>
                      </a:cubicBezTo>
                      <a:cubicBezTo>
                        <a:pt x="16801" y="13335"/>
                        <a:pt x="16720" y="13331"/>
                        <a:pt x="16637" y="13331"/>
                      </a:cubicBezTo>
                      <a:cubicBezTo>
                        <a:pt x="16367" y="13331"/>
                        <a:pt x="16069" y="13375"/>
                        <a:pt x="15712" y="13477"/>
                      </a:cubicBezTo>
                      <a:cubicBezTo>
                        <a:pt x="15579" y="13510"/>
                        <a:pt x="15512" y="13543"/>
                        <a:pt x="15378" y="13577"/>
                      </a:cubicBezTo>
                      <a:lnTo>
                        <a:pt x="15712" y="13210"/>
                      </a:lnTo>
                      <a:cubicBezTo>
                        <a:pt x="15879" y="13010"/>
                        <a:pt x="16046" y="12843"/>
                        <a:pt x="16212" y="12643"/>
                      </a:cubicBezTo>
                      <a:cubicBezTo>
                        <a:pt x="17180" y="11509"/>
                        <a:pt x="18114" y="10341"/>
                        <a:pt x="18948" y="9007"/>
                      </a:cubicBezTo>
                      <a:cubicBezTo>
                        <a:pt x="19381" y="8373"/>
                        <a:pt x="19682" y="7806"/>
                        <a:pt x="19882" y="7239"/>
                      </a:cubicBezTo>
                      <a:cubicBezTo>
                        <a:pt x="20115" y="6572"/>
                        <a:pt x="20249" y="6071"/>
                        <a:pt x="20215" y="5571"/>
                      </a:cubicBezTo>
                      <a:cubicBezTo>
                        <a:pt x="20182" y="5304"/>
                        <a:pt x="20082" y="4971"/>
                        <a:pt x="19948" y="4637"/>
                      </a:cubicBezTo>
                      <a:cubicBezTo>
                        <a:pt x="19882" y="4403"/>
                        <a:pt x="19748" y="4237"/>
                        <a:pt x="19581" y="4137"/>
                      </a:cubicBezTo>
                      <a:cubicBezTo>
                        <a:pt x="19515" y="4036"/>
                        <a:pt x="19448" y="4003"/>
                        <a:pt x="19381" y="3970"/>
                      </a:cubicBezTo>
                      <a:cubicBezTo>
                        <a:pt x="19115" y="3757"/>
                        <a:pt x="18802" y="3685"/>
                        <a:pt x="18501" y="3685"/>
                      </a:cubicBezTo>
                      <a:cubicBezTo>
                        <a:pt x="18237" y="3685"/>
                        <a:pt x="17983" y="3741"/>
                        <a:pt x="17780" y="3803"/>
                      </a:cubicBezTo>
                      <a:cubicBezTo>
                        <a:pt x="17447" y="3870"/>
                        <a:pt x="17113" y="4036"/>
                        <a:pt x="16746" y="4237"/>
                      </a:cubicBezTo>
                      <a:cubicBezTo>
                        <a:pt x="16613" y="4337"/>
                        <a:pt x="16446" y="4403"/>
                        <a:pt x="16346" y="4503"/>
                      </a:cubicBezTo>
                      <a:lnTo>
                        <a:pt x="16413" y="4370"/>
                      </a:lnTo>
                      <a:lnTo>
                        <a:pt x="16546" y="4137"/>
                      </a:lnTo>
                      <a:cubicBezTo>
                        <a:pt x="16880" y="3403"/>
                        <a:pt x="17113" y="2869"/>
                        <a:pt x="17246" y="2335"/>
                      </a:cubicBezTo>
                      <a:cubicBezTo>
                        <a:pt x="17347" y="2035"/>
                        <a:pt x="17380" y="1802"/>
                        <a:pt x="17380" y="1501"/>
                      </a:cubicBezTo>
                      <a:cubicBezTo>
                        <a:pt x="17380" y="1335"/>
                        <a:pt x="17380" y="1034"/>
                        <a:pt x="17246" y="801"/>
                      </a:cubicBezTo>
                      <a:cubicBezTo>
                        <a:pt x="17213" y="701"/>
                        <a:pt x="17180" y="667"/>
                        <a:pt x="17180" y="567"/>
                      </a:cubicBezTo>
                      <a:cubicBezTo>
                        <a:pt x="17113" y="501"/>
                        <a:pt x="17080" y="467"/>
                        <a:pt x="17046" y="401"/>
                      </a:cubicBezTo>
                      <a:cubicBezTo>
                        <a:pt x="17002" y="423"/>
                        <a:pt x="16968" y="430"/>
                        <a:pt x="16944" y="430"/>
                      </a:cubicBezTo>
                      <a:cubicBezTo>
                        <a:pt x="16894" y="430"/>
                        <a:pt x="16880" y="401"/>
                        <a:pt x="16880" y="401"/>
                      </a:cubicBezTo>
                      <a:cubicBezTo>
                        <a:pt x="16779" y="334"/>
                        <a:pt x="16746" y="267"/>
                        <a:pt x="16679" y="234"/>
                      </a:cubicBezTo>
                      <a:cubicBezTo>
                        <a:pt x="16579" y="167"/>
                        <a:pt x="16446" y="134"/>
                        <a:pt x="16279" y="67"/>
                      </a:cubicBezTo>
                      <a:cubicBezTo>
                        <a:pt x="16179" y="34"/>
                        <a:pt x="16046" y="34"/>
                        <a:pt x="15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8" name="Google Shape;4428;p27"/>
                <p:cNvSpPr/>
                <p:nvPr/>
              </p:nvSpPr>
              <p:spPr>
                <a:xfrm>
                  <a:off x="60675" y="3703925"/>
                  <a:ext cx="170150" cy="5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21192" extrusionOk="0">
                      <a:moveTo>
                        <a:pt x="4770" y="1"/>
                      </a:moveTo>
                      <a:cubicBezTo>
                        <a:pt x="4537" y="1"/>
                        <a:pt x="4337" y="67"/>
                        <a:pt x="4137" y="134"/>
                      </a:cubicBezTo>
                      <a:cubicBezTo>
                        <a:pt x="3970" y="167"/>
                        <a:pt x="3770" y="234"/>
                        <a:pt x="3603" y="334"/>
                      </a:cubicBezTo>
                      <a:cubicBezTo>
                        <a:pt x="3369" y="401"/>
                        <a:pt x="3203" y="534"/>
                        <a:pt x="3036" y="668"/>
                      </a:cubicBezTo>
                      <a:cubicBezTo>
                        <a:pt x="2869" y="801"/>
                        <a:pt x="2702" y="968"/>
                        <a:pt x="2536" y="1135"/>
                      </a:cubicBezTo>
                      <a:cubicBezTo>
                        <a:pt x="2235" y="1402"/>
                        <a:pt x="2002" y="1702"/>
                        <a:pt x="1802" y="2035"/>
                      </a:cubicBezTo>
                      <a:cubicBezTo>
                        <a:pt x="1535" y="2402"/>
                        <a:pt x="1335" y="2836"/>
                        <a:pt x="1168" y="3236"/>
                      </a:cubicBezTo>
                      <a:cubicBezTo>
                        <a:pt x="801" y="4070"/>
                        <a:pt x="534" y="4971"/>
                        <a:pt x="334" y="5838"/>
                      </a:cubicBezTo>
                      <a:cubicBezTo>
                        <a:pt x="167" y="6572"/>
                        <a:pt x="100" y="7373"/>
                        <a:pt x="34" y="8173"/>
                      </a:cubicBezTo>
                      <a:cubicBezTo>
                        <a:pt x="0" y="8573"/>
                        <a:pt x="34" y="9040"/>
                        <a:pt x="34" y="9474"/>
                      </a:cubicBezTo>
                      <a:cubicBezTo>
                        <a:pt x="34" y="10008"/>
                        <a:pt x="34" y="10508"/>
                        <a:pt x="100" y="11042"/>
                      </a:cubicBezTo>
                      <a:cubicBezTo>
                        <a:pt x="167" y="12810"/>
                        <a:pt x="367" y="14544"/>
                        <a:pt x="701" y="16246"/>
                      </a:cubicBezTo>
                      <a:cubicBezTo>
                        <a:pt x="1034" y="17913"/>
                        <a:pt x="1602" y="19548"/>
                        <a:pt x="2369" y="21049"/>
                      </a:cubicBezTo>
                      <a:cubicBezTo>
                        <a:pt x="2424" y="21131"/>
                        <a:pt x="2479" y="21191"/>
                        <a:pt x="2571" y="21191"/>
                      </a:cubicBezTo>
                      <a:cubicBezTo>
                        <a:pt x="2590" y="21191"/>
                        <a:pt x="2612" y="21188"/>
                        <a:pt x="2636" y="21182"/>
                      </a:cubicBezTo>
                      <a:cubicBezTo>
                        <a:pt x="2702" y="21149"/>
                        <a:pt x="2802" y="21016"/>
                        <a:pt x="2769" y="20916"/>
                      </a:cubicBezTo>
                      <a:cubicBezTo>
                        <a:pt x="2169" y="19815"/>
                        <a:pt x="1702" y="18547"/>
                        <a:pt x="1401" y="17313"/>
                      </a:cubicBezTo>
                      <a:lnTo>
                        <a:pt x="1401" y="17246"/>
                      </a:lnTo>
                      <a:lnTo>
                        <a:pt x="1401" y="17213"/>
                      </a:lnTo>
                      <a:cubicBezTo>
                        <a:pt x="868" y="14878"/>
                        <a:pt x="701" y="12510"/>
                        <a:pt x="734" y="10074"/>
                      </a:cubicBezTo>
                      <a:lnTo>
                        <a:pt x="734" y="10074"/>
                      </a:lnTo>
                      <a:lnTo>
                        <a:pt x="734" y="10175"/>
                      </a:lnTo>
                      <a:cubicBezTo>
                        <a:pt x="801" y="9341"/>
                        <a:pt x="834" y="8507"/>
                        <a:pt x="968" y="7673"/>
                      </a:cubicBezTo>
                      <a:cubicBezTo>
                        <a:pt x="1064" y="6937"/>
                        <a:pt x="1221" y="6232"/>
                        <a:pt x="1440" y="5498"/>
                      </a:cubicBezTo>
                      <a:lnTo>
                        <a:pt x="1440" y="5498"/>
                      </a:lnTo>
                      <a:cubicBezTo>
                        <a:pt x="1467" y="5486"/>
                        <a:pt x="1468" y="5456"/>
                        <a:pt x="1468" y="5408"/>
                      </a:cubicBezTo>
                      <a:lnTo>
                        <a:pt x="1468" y="5408"/>
                      </a:lnTo>
                      <a:cubicBezTo>
                        <a:pt x="1468" y="5452"/>
                        <a:pt x="1468" y="5466"/>
                        <a:pt x="1445" y="5481"/>
                      </a:cubicBezTo>
                      <a:lnTo>
                        <a:pt x="1445" y="5481"/>
                      </a:lnTo>
                      <a:cubicBezTo>
                        <a:pt x="1453" y="5455"/>
                        <a:pt x="1460" y="5430"/>
                        <a:pt x="1468" y="5404"/>
                      </a:cubicBezTo>
                      <a:cubicBezTo>
                        <a:pt x="1702" y="4537"/>
                        <a:pt x="2069" y="3703"/>
                        <a:pt x="2536" y="2903"/>
                      </a:cubicBezTo>
                      <a:cubicBezTo>
                        <a:pt x="2802" y="2502"/>
                        <a:pt x="3103" y="2135"/>
                        <a:pt x="3470" y="1802"/>
                      </a:cubicBezTo>
                      <a:cubicBezTo>
                        <a:pt x="3670" y="1635"/>
                        <a:pt x="3870" y="1468"/>
                        <a:pt x="4103" y="1335"/>
                      </a:cubicBezTo>
                      <a:cubicBezTo>
                        <a:pt x="4270" y="1235"/>
                        <a:pt x="4437" y="1168"/>
                        <a:pt x="4637" y="1135"/>
                      </a:cubicBezTo>
                      <a:cubicBezTo>
                        <a:pt x="4770" y="1068"/>
                        <a:pt x="4871" y="1068"/>
                        <a:pt x="4971" y="1068"/>
                      </a:cubicBezTo>
                      <a:cubicBezTo>
                        <a:pt x="5004" y="1068"/>
                        <a:pt x="5071" y="1068"/>
                        <a:pt x="5137" y="1135"/>
                      </a:cubicBezTo>
                      <a:cubicBezTo>
                        <a:pt x="5171" y="1135"/>
                        <a:pt x="5171" y="1168"/>
                        <a:pt x="5204" y="1168"/>
                      </a:cubicBezTo>
                      <a:cubicBezTo>
                        <a:pt x="5271" y="1168"/>
                        <a:pt x="5271" y="1201"/>
                        <a:pt x="5271" y="1201"/>
                      </a:cubicBezTo>
                      <a:cubicBezTo>
                        <a:pt x="5304" y="1235"/>
                        <a:pt x="5304" y="1302"/>
                        <a:pt x="5338" y="1335"/>
                      </a:cubicBezTo>
                      <a:cubicBezTo>
                        <a:pt x="5371" y="1402"/>
                        <a:pt x="5438" y="1502"/>
                        <a:pt x="5438" y="1568"/>
                      </a:cubicBezTo>
                      <a:cubicBezTo>
                        <a:pt x="5471" y="1869"/>
                        <a:pt x="5504" y="2169"/>
                        <a:pt x="5504" y="2469"/>
                      </a:cubicBezTo>
                      <a:cubicBezTo>
                        <a:pt x="5504" y="2869"/>
                        <a:pt x="5438" y="3336"/>
                        <a:pt x="5371" y="3737"/>
                      </a:cubicBezTo>
                      <a:cubicBezTo>
                        <a:pt x="5338" y="3970"/>
                        <a:pt x="5304" y="4170"/>
                        <a:pt x="5304" y="4370"/>
                      </a:cubicBezTo>
                      <a:cubicBezTo>
                        <a:pt x="5271" y="4537"/>
                        <a:pt x="5271" y="4704"/>
                        <a:pt x="5204" y="4871"/>
                      </a:cubicBezTo>
                      <a:cubicBezTo>
                        <a:pt x="5171" y="5004"/>
                        <a:pt x="5204" y="5171"/>
                        <a:pt x="5304" y="5304"/>
                      </a:cubicBezTo>
                      <a:cubicBezTo>
                        <a:pt x="5371" y="5404"/>
                        <a:pt x="5504" y="5505"/>
                        <a:pt x="5671" y="5505"/>
                      </a:cubicBezTo>
                      <a:cubicBezTo>
                        <a:pt x="5704" y="5513"/>
                        <a:pt x="5740" y="5517"/>
                        <a:pt x="5776" y="5517"/>
                      </a:cubicBezTo>
                      <a:cubicBezTo>
                        <a:pt x="5886" y="5517"/>
                        <a:pt x="6005" y="5480"/>
                        <a:pt x="6105" y="5404"/>
                      </a:cubicBezTo>
                      <a:cubicBezTo>
                        <a:pt x="6205" y="5338"/>
                        <a:pt x="6305" y="5204"/>
                        <a:pt x="6305" y="5038"/>
                      </a:cubicBezTo>
                      <a:lnTo>
                        <a:pt x="6305" y="5004"/>
                      </a:lnTo>
                      <a:cubicBezTo>
                        <a:pt x="6372" y="4737"/>
                        <a:pt x="6472" y="4470"/>
                        <a:pt x="6505" y="4204"/>
                      </a:cubicBezTo>
                      <a:cubicBezTo>
                        <a:pt x="6605" y="3870"/>
                        <a:pt x="6638" y="3536"/>
                        <a:pt x="6705" y="3203"/>
                      </a:cubicBezTo>
                      <a:cubicBezTo>
                        <a:pt x="6772" y="2836"/>
                        <a:pt x="6805" y="2469"/>
                        <a:pt x="6805" y="2069"/>
                      </a:cubicBezTo>
                      <a:cubicBezTo>
                        <a:pt x="6805" y="1735"/>
                        <a:pt x="6705" y="1368"/>
                        <a:pt x="6605" y="1068"/>
                      </a:cubicBezTo>
                      <a:cubicBezTo>
                        <a:pt x="6538" y="901"/>
                        <a:pt x="6472" y="801"/>
                        <a:pt x="6338" y="634"/>
                      </a:cubicBezTo>
                      <a:cubicBezTo>
                        <a:pt x="6305" y="534"/>
                        <a:pt x="6205" y="501"/>
                        <a:pt x="6171" y="401"/>
                      </a:cubicBezTo>
                      <a:cubicBezTo>
                        <a:pt x="6038" y="401"/>
                        <a:pt x="6005" y="334"/>
                        <a:pt x="5938" y="301"/>
                      </a:cubicBezTo>
                      <a:cubicBezTo>
                        <a:pt x="5838" y="234"/>
                        <a:pt x="5771" y="167"/>
                        <a:pt x="5638" y="134"/>
                      </a:cubicBezTo>
                      <a:cubicBezTo>
                        <a:pt x="5538" y="67"/>
                        <a:pt x="5438" y="34"/>
                        <a:pt x="5338" y="34"/>
                      </a:cubicBezTo>
                      <a:cubicBezTo>
                        <a:pt x="5237" y="34"/>
                        <a:pt x="5204" y="1"/>
                        <a:pt x="51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9" name="Google Shape;4429;p27"/>
                <p:cNvSpPr/>
                <p:nvPr/>
              </p:nvSpPr>
              <p:spPr>
                <a:xfrm>
                  <a:off x="69850" y="3719775"/>
                  <a:ext cx="139275" cy="2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9414" extrusionOk="0">
                      <a:moveTo>
                        <a:pt x="4170" y="0"/>
                      </a:moveTo>
                      <a:cubicBezTo>
                        <a:pt x="3803" y="34"/>
                        <a:pt x="3469" y="201"/>
                        <a:pt x="3169" y="401"/>
                      </a:cubicBezTo>
                      <a:cubicBezTo>
                        <a:pt x="2836" y="601"/>
                        <a:pt x="2602" y="901"/>
                        <a:pt x="2335" y="1201"/>
                      </a:cubicBezTo>
                      <a:cubicBezTo>
                        <a:pt x="2068" y="1535"/>
                        <a:pt x="1835" y="1902"/>
                        <a:pt x="1635" y="2269"/>
                      </a:cubicBezTo>
                      <a:cubicBezTo>
                        <a:pt x="1168" y="3069"/>
                        <a:pt x="901" y="4003"/>
                        <a:pt x="634" y="4871"/>
                      </a:cubicBezTo>
                      <a:cubicBezTo>
                        <a:pt x="401" y="5638"/>
                        <a:pt x="234" y="6472"/>
                        <a:pt x="134" y="7372"/>
                      </a:cubicBezTo>
                      <a:cubicBezTo>
                        <a:pt x="100" y="7673"/>
                        <a:pt x="100" y="7906"/>
                        <a:pt x="34" y="8206"/>
                      </a:cubicBezTo>
                      <a:cubicBezTo>
                        <a:pt x="34" y="8440"/>
                        <a:pt x="0" y="8707"/>
                        <a:pt x="34" y="8940"/>
                      </a:cubicBezTo>
                      <a:cubicBezTo>
                        <a:pt x="100" y="9174"/>
                        <a:pt x="267" y="9374"/>
                        <a:pt x="467" y="9407"/>
                      </a:cubicBezTo>
                      <a:cubicBezTo>
                        <a:pt x="492" y="9411"/>
                        <a:pt x="518" y="9413"/>
                        <a:pt x="545" y="9413"/>
                      </a:cubicBezTo>
                      <a:cubicBezTo>
                        <a:pt x="731" y="9413"/>
                        <a:pt x="943" y="9311"/>
                        <a:pt x="1001" y="9107"/>
                      </a:cubicBezTo>
                      <a:cubicBezTo>
                        <a:pt x="1335" y="8340"/>
                        <a:pt x="1535" y="7506"/>
                        <a:pt x="1802" y="6672"/>
                      </a:cubicBezTo>
                      <a:lnTo>
                        <a:pt x="1802" y="6739"/>
                      </a:lnTo>
                      <a:cubicBezTo>
                        <a:pt x="1802" y="6839"/>
                        <a:pt x="1835" y="6905"/>
                        <a:pt x="1868" y="7005"/>
                      </a:cubicBezTo>
                      <a:cubicBezTo>
                        <a:pt x="1968" y="7105"/>
                        <a:pt x="2102" y="7172"/>
                        <a:pt x="2202" y="7206"/>
                      </a:cubicBezTo>
                      <a:cubicBezTo>
                        <a:pt x="2335" y="7206"/>
                        <a:pt x="2469" y="7206"/>
                        <a:pt x="2602" y="7105"/>
                      </a:cubicBezTo>
                      <a:cubicBezTo>
                        <a:pt x="2669" y="7039"/>
                        <a:pt x="2802" y="6905"/>
                        <a:pt x="2802" y="6772"/>
                      </a:cubicBezTo>
                      <a:cubicBezTo>
                        <a:pt x="2802" y="6105"/>
                        <a:pt x="2936" y="5404"/>
                        <a:pt x="3103" y="4770"/>
                      </a:cubicBezTo>
                      <a:cubicBezTo>
                        <a:pt x="3303" y="4103"/>
                        <a:pt x="3603" y="3503"/>
                        <a:pt x="3970" y="2869"/>
                      </a:cubicBezTo>
                      <a:cubicBezTo>
                        <a:pt x="4403" y="2235"/>
                        <a:pt x="4837" y="1602"/>
                        <a:pt x="5304" y="1034"/>
                      </a:cubicBezTo>
                      <a:cubicBezTo>
                        <a:pt x="5337" y="1001"/>
                        <a:pt x="5404" y="901"/>
                        <a:pt x="5404" y="868"/>
                      </a:cubicBezTo>
                      <a:cubicBezTo>
                        <a:pt x="5438" y="834"/>
                        <a:pt x="5471" y="768"/>
                        <a:pt x="5504" y="701"/>
                      </a:cubicBezTo>
                      <a:cubicBezTo>
                        <a:pt x="5571" y="601"/>
                        <a:pt x="5571" y="501"/>
                        <a:pt x="5504" y="367"/>
                      </a:cubicBezTo>
                      <a:cubicBezTo>
                        <a:pt x="5471" y="334"/>
                        <a:pt x="5471" y="234"/>
                        <a:pt x="5404" y="201"/>
                      </a:cubicBezTo>
                      <a:cubicBezTo>
                        <a:pt x="5404" y="167"/>
                        <a:pt x="5337" y="100"/>
                        <a:pt x="5304" y="100"/>
                      </a:cubicBezTo>
                      <a:cubicBezTo>
                        <a:pt x="5137" y="67"/>
                        <a:pt x="4937" y="34"/>
                        <a:pt x="47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0" name="Google Shape;4430;p27"/>
                <p:cNvSpPr/>
                <p:nvPr/>
              </p:nvSpPr>
              <p:spPr>
                <a:xfrm>
                  <a:off x="207450" y="3590700"/>
                  <a:ext cx="149300" cy="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6736" extrusionOk="0">
                      <a:moveTo>
                        <a:pt x="4408" y="0"/>
                      </a:moveTo>
                      <a:cubicBezTo>
                        <a:pt x="4209" y="0"/>
                        <a:pt x="4032" y="62"/>
                        <a:pt x="3836" y="160"/>
                      </a:cubicBezTo>
                      <a:cubicBezTo>
                        <a:pt x="3569" y="226"/>
                        <a:pt x="3303" y="393"/>
                        <a:pt x="3069" y="560"/>
                      </a:cubicBezTo>
                      <a:cubicBezTo>
                        <a:pt x="2802" y="727"/>
                        <a:pt x="2569" y="927"/>
                        <a:pt x="2335" y="1127"/>
                      </a:cubicBezTo>
                      <a:cubicBezTo>
                        <a:pt x="1902" y="1561"/>
                        <a:pt x="1568" y="2095"/>
                        <a:pt x="1234" y="2595"/>
                      </a:cubicBezTo>
                      <a:cubicBezTo>
                        <a:pt x="901" y="3162"/>
                        <a:pt x="634" y="3696"/>
                        <a:pt x="434" y="4263"/>
                      </a:cubicBezTo>
                      <a:cubicBezTo>
                        <a:pt x="234" y="4830"/>
                        <a:pt x="100" y="5397"/>
                        <a:pt x="0" y="6031"/>
                      </a:cubicBezTo>
                      <a:lnTo>
                        <a:pt x="0" y="6231"/>
                      </a:lnTo>
                      <a:cubicBezTo>
                        <a:pt x="0" y="6498"/>
                        <a:pt x="134" y="6698"/>
                        <a:pt x="401" y="6731"/>
                      </a:cubicBezTo>
                      <a:cubicBezTo>
                        <a:pt x="418" y="6734"/>
                        <a:pt x="435" y="6735"/>
                        <a:pt x="453" y="6735"/>
                      </a:cubicBezTo>
                      <a:cubicBezTo>
                        <a:pt x="640" y="6735"/>
                        <a:pt x="840" y="6580"/>
                        <a:pt x="901" y="6398"/>
                      </a:cubicBezTo>
                      <a:cubicBezTo>
                        <a:pt x="934" y="6031"/>
                        <a:pt x="1001" y="5630"/>
                        <a:pt x="1101" y="5263"/>
                      </a:cubicBezTo>
                      <a:cubicBezTo>
                        <a:pt x="1301" y="4596"/>
                        <a:pt x="1601" y="3963"/>
                        <a:pt x="1935" y="3395"/>
                      </a:cubicBezTo>
                      <a:cubicBezTo>
                        <a:pt x="2235" y="2928"/>
                        <a:pt x="2602" y="2461"/>
                        <a:pt x="2969" y="2061"/>
                      </a:cubicBezTo>
                      <a:cubicBezTo>
                        <a:pt x="3236" y="1794"/>
                        <a:pt x="3503" y="1594"/>
                        <a:pt x="3803" y="1427"/>
                      </a:cubicBezTo>
                      <a:cubicBezTo>
                        <a:pt x="3970" y="1361"/>
                        <a:pt x="4103" y="1294"/>
                        <a:pt x="4270" y="1261"/>
                      </a:cubicBezTo>
                      <a:cubicBezTo>
                        <a:pt x="4337" y="1261"/>
                        <a:pt x="4403" y="1261"/>
                        <a:pt x="4470" y="1227"/>
                      </a:cubicBezTo>
                      <a:lnTo>
                        <a:pt x="4570" y="1227"/>
                      </a:lnTo>
                      <a:lnTo>
                        <a:pt x="4604" y="1261"/>
                      </a:lnTo>
                      <a:cubicBezTo>
                        <a:pt x="4604" y="1327"/>
                        <a:pt x="4637" y="1327"/>
                        <a:pt x="4637" y="1361"/>
                      </a:cubicBezTo>
                      <a:cubicBezTo>
                        <a:pt x="4670" y="1427"/>
                        <a:pt x="4670" y="1461"/>
                        <a:pt x="4737" y="1561"/>
                      </a:cubicBezTo>
                      <a:cubicBezTo>
                        <a:pt x="4770" y="1828"/>
                        <a:pt x="4770" y="2028"/>
                        <a:pt x="4770" y="2261"/>
                      </a:cubicBezTo>
                      <a:cubicBezTo>
                        <a:pt x="4737" y="2862"/>
                        <a:pt x="4637" y="3395"/>
                        <a:pt x="4470" y="3929"/>
                      </a:cubicBezTo>
                      <a:cubicBezTo>
                        <a:pt x="4470" y="3996"/>
                        <a:pt x="4470" y="3996"/>
                        <a:pt x="4437" y="4029"/>
                      </a:cubicBezTo>
                      <a:cubicBezTo>
                        <a:pt x="4437" y="4096"/>
                        <a:pt x="4437" y="4229"/>
                        <a:pt x="4470" y="4296"/>
                      </a:cubicBezTo>
                      <a:cubicBezTo>
                        <a:pt x="4503" y="4430"/>
                        <a:pt x="4637" y="4563"/>
                        <a:pt x="4770" y="4630"/>
                      </a:cubicBezTo>
                      <a:cubicBezTo>
                        <a:pt x="4833" y="4665"/>
                        <a:pt x="4907" y="4682"/>
                        <a:pt x="4985" y="4682"/>
                      </a:cubicBezTo>
                      <a:cubicBezTo>
                        <a:pt x="5197" y="4682"/>
                        <a:pt x="5431" y="4558"/>
                        <a:pt x="5504" y="4363"/>
                      </a:cubicBezTo>
                      <a:cubicBezTo>
                        <a:pt x="5671" y="3896"/>
                        <a:pt x="5804" y="3429"/>
                        <a:pt x="5904" y="2962"/>
                      </a:cubicBezTo>
                      <a:cubicBezTo>
                        <a:pt x="5971" y="2528"/>
                        <a:pt x="5971" y="2028"/>
                        <a:pt x="5938" y="1527"/>
                      </a:cubicBezTo>
                      <a:cubicBezTo>
                        <a:pt x="5904" y="1094"/>
                        <a:pt x="5738" y="693"/>
                        <a:pt x="5404" y="393"/>
                      </a:cubicBezTo>
                      <a:lnTo>
                        <a:pt x="5271" y="260"/>
                      </a:lnTo>
                      <a:cubicBezTo>
                        <a:pt x="5104" y="93"/>
                        <a:pt x="4837" y="26"/>
                        <a:pt x="4637" y="26"/>
                      </a:cubicBezTo>
                      <a:cubicBezTo>
                        <a:pt x="4556" y="8"/>
                        <a:pt x="4481" y="0"/>
                        <a:pt x="44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1" name="Google Shape;4431;p27"/>
                <p:cNvSpPr/>
                <p:nvPr/>
              </p:nvSpPr>
              <p:spPr>
                <a:xfrm>
                  <a:off x="109875" y="3523925"/>
                  <a:ext cx="350275" cy="7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28775" extrusionOk="0">
                      <a:moveTo>
                        <a:pt x="13873" y="0"/>
                      </a:moveTo>
                      <a:cubicBezTo>
                        <a:pt x="13842" y="0"/>
                        <a:pt x="13810" y="39"/>
                        <a:pt x="13810" y="62"/>
                      </a:cubicBezTo>
                      <a:lnTo>
                        <a:pt x="13177" y="1697"/>
                      </a:lnTo>
                      <a:cubicBezTo>
                        <a:pt x="12976" y="2230"/>
                        <a:pt x="12743" y="2764"/>
                        <a:pt x="12509" y="3298"/>
                      </a:cubicBezTo>
                      <a:cubicBezTo>
                        <a:pt x="12042" y="4399"/>
                        <a:pt x="11575" y="5499"/>
                        <a:pt x="11142" y="6600"/>
                      </a:cubicBezTo>
                      <a:cubicBezTo>
                        <a:pt x="10174" y="8835"/>
                        <a:pt x="9174" y="10970"/>
                        <a:pt x="8073" y="13105"/>
                      </a:cubicBezTo>
                      <a:cubicBezTo>
                        <a:pt x="7039" y="15273"/>
                        <a:pt x="5905" y="17408"/>
                        <a:pt x="4837" y="19543"/>
                      </a:cubicBezTo>
                      <a:cubicBezTo>
                        <a:pt x="3703" y="21611"/>
                        <a:pt x="2569" y="23746"/>
                        <a:pt x="1401" y="25781"/>
                      </a:cubicBezTo>
                      <a:cubicBezTo>
                        <a:pt x="968" y="26614"/>
                        <a:pt x="501" y="27415"/>
                        <a:pt x="34" y="28249"/>
                      </a:cubicBezTo>
                      <a:cubicBezTo>
                        <a:pt x="0" y="28316"/>
                        <a:pt x="0" y="28449"/>
                        <a:pt x="34" y="28549"/>
                      </a:cubicBezTo>
                      <a:cubicBezTo>
                        <a:pt x="67" y="28616"/>
                        <a:pt x="167" y="28716"/>
                        <a:pt x="234" y="28749"/>
                      </a:cubicBezTo>
                      <a:cubicBezTo>
                        <a:pt x="284" y="28766"/>
                        <a:pt x="342" y="28774"/>
                        <a:pt x="397" y="28774"/>
                      </a:cubicBezTo>
                      <a:cubicBezTo>
                        <a:pt x="451" y="28774"/>
                        <a:pt x="501" y="28766"/>
                        <a:pt x="534" y="28749"/>
                      </a:cubicBezTo>
                      <a:cubicBezTo>
                        <a:pt x="568" y="28749"/>
                        <a:pt x="568" y="28716"/>
                        <a:pt x="634" y="28716"/>
                      </a:cubicBezTo>
                      <a:cubicBezTo>
                        <a:pt x="668" y="28649"/>
                        <a:pt x="701" y="28616"/>
                        <a:pt x="734" y="28549"/>
                      </a:cubicBezTo>
                      <a:cubicBezTo>
                        <a:pt x="1335" y="27548"/>
                        <a:pt x="1902" y="26481"/>
                        <a:pt x="2469" y="25447"/>
                      </a:cubicBezTo>
                      <a:cubicBezTo>
                        <a:pt x="3036" y="24413"/>
                        <a:pt x="3570" y="23379"/>
                        <a:pt x="4137" y="22311"/>
                      </a:cubicBezTo>
                      <a:cubicBezTo>
                        <a:pt x="5238" y="20210"/>
                        <a:pt x="6305" y="18075"/>
                        <a:pt x="7339" y="15907"/>
                      </a:cubicBezTo>
                      <a:cubicBezTo>
                        <a:pt x="8373" y="13739"/>
                        <a:pt x="9374" y="11570"/>
                        <a:pt x="10308" y="9369"/>
                      </a:cubicBezTo>
                      <a:cubicBezTo>
                        <a:pt x="11242" y="7201"/>
                        <a:pt x="12142" y="4999"/>
                        <a:pt x="13010" y="2764"/>
                      </a:cubicBezTo>
                      <a:lnTo>
                        <a:pt x="14010" y="129"/>
                      </a:lnTo>
                      <a:cubicBezTo>
                        <a:pt x="13977" y="95"/>
                        <a:pt x="13977" y="62"/>
                        <a:pt x="13910" y="29"/>
                      </a:cubicBezTo>
                      <a:cubicBezTo>
                        <a:pt x="13900" y="8"/>
                        <a:pt x="13886" y="0"/>
                        <a:pt x="138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2" name="Google Shape;4432;p27"/>
                <p:cNvSpPr/>
                <p:nvPr/>
              </p:nvSpPr>
              <p:spPr>
                <a:xfrm>
                  <a:off x="286675" y="3609700"/>
                  <a:ext cx="35050" cy="2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0054" extrusionOk="0">
                      <a:moveTo>
                        <a:pt x="1101" y="0"/>
                      </a:moveTo>
                      <a:cubicBezTo>
                        <a:pt x="1068" y="0"/>
                        <a:pt x="1001" y="0"/>
                        <a:pt x="968" y="100"/>
                      </a:cubicBezTo>
                      <a:cubicBezTo>
                        <a:pt x="834" y="467"/>
                        <a:pt x="734" y="834"/>
                        <a:pt x="601" y="1268"/>
                      </a:cubicBezTo>
                      <a:cubicBezTo>
                        <a:pt x="467" y="1668"/>
                        <a:pt x="400" y="2102"/>
                        <a:pt x="300" y="2502"/>
                      </a:cubicBezTo>
                      <a:cubicBezTo>
                        <a:pt x="134" y="3336"/>
                        <a:pt x="67" y="4170"/>
                        <a:pt x="0" y="5004"/>
                      </a:cubicBezTo>
                      <a:cubicBezTo>
                        <a:pt x="0" y="5437"/>
                        <a:pt x="0" y="5838"/>
                        <a:pt x="67" y="6271"/>
                      </a:cubicBezTo>
                      <a:cubicBezTo>
                        <a:pt x="100" y="6672"/>
                        <a:pt x="134" y="7139"/>
                        <a:pt x="234" y="7572"/>
                      </a:cubicBezTo>
                      <a:cubicBezTo>
                        <a:pt x="300" y="7973"/>
                        <a:pt x="400" y="8406"/>
                        <a:pt x="501" y="8807"/>
                      </a:cubicBezTo>
                      <a:cubicBezTo>
                        <a:pt x="601" y="9007"/>
                        <a:pt x="634" y="9240"/>
                        <a:pt x="734" y="9440"/>
                      </a:cubicBezTo>
                      <a:lnTo>
                        <a:pt x="834" y="9674"/>
                      </a:lnTo>
                      <a:cubicBezTo>
                        <a:pt x="901" y="9774"/>
                        <a:pt x="968" y="9907"/>
                        <a:pt x="1068" y="9974"/>
                      </a:cubicBezTo>
                      <a:cubicBezTo>
                        <a:pt x="1104" y="10029"/>
                        <a:pt x="1151" y="10054"/>
                        <a:pt x="1197" y="10054"/>
                      </a:cubicBezTo>
                      <a:cubicBezTo>
                        <a:pt x="1234" y="10054"/>
                        <a:pt x="1271" y="10037"/>
                        <a:pt x="1301" y="10007"/>
                      </a:cubicBezTo>
                      <a:cubicBezTo>
                        <a:pt x="1334" y="10007"/>
                        <a:pt x="1334" y="9974"/>
                        <a:pt x="1401" y="9941"/>
                      </a:cubicBezTo>
                      <a:lnTo>
                        <a:pt x="1401" y="9907"/>
                      </a:lnTo>
                      <a:lnTo>
                        <a:pt x="1401" y="9774"/>
                      </a:lnTo>
                      <a:cubicBezTo>
                        <a:pt x="1401" y="9741"/>
                        <a:pt x="1401" y="9640"/>
                        <a:pt x="1334" y="9607"/>
                      </a:cubicBezTo>
                      <a:cubicBezTo>
                        <a:pt x="1334" y="9507"/>
                        <a:pt x="1301" y="9440"/>
                        <a:pt x="1268" y="9407"/>
                      </a:cubicBezTo>
                      <a:lnTo>
                        <a:pt x="1134" y="9007"/>
                      </a:lnTo>
                      <a:cubicBezTo>
                        <a:pt x="1001" y="8740"/>
                        <a:pt x="934" y="8473"/>
                        <a:pt x="834" y="8173"/>
                      </a:cubicBezTo>
                      <a:cubicBezTo>
                        <a:pt x="667" y="7639"/>
                        <a:pt x="567" y="7072"/>
                        <a:pt x="467" y="6472"/>
                      </a:cubicBezTo>
                      <a:cubicBezTo>
                        <a:pt x="434" y="6238"/>
                        <a:pt x="400" y="5971"/>
                        <a:pt x="400" y="5671"/>
                      </a:cubicBezTo>
                      <a:cubicBezTo>
                        <a:pt x="334" y="5404"/>
                        <a:pt x="334" y="5137"/>
                        <a:pt x="334" y="4837"/>
                      </a:cubicBezTo>
                      <a:cubicBezTo>
                        <a:pt x="334" y="4270"/>
                        <a:pt x="400" y="3736"/>
                        <a:pt x="434" y="3136"/>
                      </a:cubicBezTo>
                      <a:lnTo>
                        <a:pt x="434" y="3169"/>
                      </a:lnTo>
                      <a:cubicBezTo>
                        <a:pt x="567" y="2135"/>
                        <a:pt x="801" y="1134"/>
                        <a:pt x="1134" y="167"/>
                      </a:cubicBezTo>
                      <a:cubicBezTo>
                        <a:pt x="1168" y="100"/>
                        <a:pt x="1134" y="67"/>
                        <a:pt x="11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3" name="Google Shape;4433;p27"/>
                <p:cNvSpPr/>
                <p:nvPr/>
              </p:nvSpPr>
              <p:spPr>
                <a:xfrm>
                  <a:off x="151575" y="3723100"/>
                  <a:ext cx="70075" cy="3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3357" extrusionOk="0">
                      <a:moveTo>
                        <a:pt x="1001" y="1"/>
                      </a:moveTo>
                      <a:lnTo>
                        <a:pt x="901" y="34"/>
                      </a:lnTo>
                      <a:cubicBezTo>
                        <a:pt x="834" y="34"/>
                        <a:pt x="734" y="68"/>
                        <a:pt x="734" y="101"/>
                      </a:cubicBezTo>
                      <a:cubicBezTo>
                        <a:pt x="167" y="2069"/>
                        <a:pt x="0" y="4104"/>
                        <a:pt x="134" y="6105"/>
                      </a:cubicBezTo>
                      <a:cubicBezTo>
                        <a:pt x="167" y="7139"/>
                        <a:pt x="334" y="8207"/>
                        <a:pt x="567" y="9241"/>
                      </a:cubicBezTo>
                      <a:cubicBezTo>
                        <a:pt x="834" y="10241"/>
                        <a:pt x="1168" y="11209"/>
                        <a:pt x="1568" y="12143"/>
                      </a:cubicBezTo>
                      <a:cubicBezTo>
                        <a:pt x="1668" y="12376"/>
                        <a:pt x="1802" y="12543"/>
                        <a:pt x="1902" y="12743"/>
                      </a:cubicBezTo>
                      <a:cubicBezTo>
                        <a:pt x="2002" y="12877"/>
                        <a:pt x="2035" y="12943"/>
                        <a:pt x="2135" y="13010"/>
                      </a:cubicBezTo>
                      <a:lnTo>
                        <a:pt x="2235" y="13144"/>
                      </a:lnTo>
                      <a:lnTo>
                        <a:pt x="2369" y="13277"/>
                      </a:lnTo>
                      <a:cubicBezTo>
                        <a:pt x="2424" y="13332"/>
                        <a:pt x="2479" y="13357"/>
                        <a:pt x="2534" y="13357"/>
                      </a:cubicBezTo>
                      <a:cubicBezTo>
                        <a:pt x="2579" y="13357"/>
                        <a:pt x="2624" y="13340"/>
                        <a:pt x="2669" y="13310"/>
                      </a:cubicBezTo>
                      <a:cubicBezTo>
                        <a:pt x="2802" y="13244"/>
                        <a:pt x="2802" y="13110"/>
                        <a:pt x="2736" y="12977"/>
                      </a:cubicBezTo>
                      <a:lnTo>
                        <a:pt x="2736" y="12943"/>
                      </a:lnTo>
                      <a:cubicBezTo>
                        <a:pt x="2702" y="12777"/>
                        <a:pt x="2636" y="12643"/>
                        <a:pt x="2535" y="12476"/>
                      </a:cubicBezTo>
                      <a:cubicBezTo>
                        <a:pt x="2469" y="12310"/>
                        <a:pt x="2369" y="12143"/>
                        <a:pt x="2235" y="11943"/>
                      </a:cubicBezTo>
                      <a:cubicBezTo>
                        <a:pt x="2068" y="11609"/>
                        <a:pt x="1902" y="11242"/>
                        <a:pt x="1735" y="10909"/>
                      </a:cubicBezTo>
                      <a:cubicBezTo>
                        <a:pt x="1201" y="9641"/>
                        <a:pt x="868" y="8340"/>
                        <a:pt x="667" y="7006"/>
                      </a:cubicBezTo>
                      <a:lnTo>
                        <a:pt x="667" y="7073"/>
                      </a:lnTo>
                      <a:cubicBezTo>
                        <a:pt x="534" y="6272"/>
                        <a:pt x="501" y="5505"/>
                        <a:pt x="434" y="4738"/>
                      </a:cubicBezTo>
                      <a:cubicBezTo>
                        <a:pt x="434" y="3937"/>
                        <a:pt x="501" y="3136"/>
                        <a:pt x="567" y="2403"/>
                      </a:cubicBezTo>
                      <a:lnTo>
                        <a:pt x="567" y="2436"/>
                      </a:lnTo>
                      <a:cubicBezTo>
                        <a:pt x="667" y="1635"/>
                        <a:pt x="834" y="901"/>
                        <a:pt x="1034" y="134"/>
                      </a:cubicBezTo>
                      <a:cubicBezTo>
                        <a:pt x="1034" y="101"/>
                        <a:pt x="1034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4" name="Google Shape;4434;p27"/>
                <p:cNvSpPr/>
                <p:nvPr/>
              </p:nvSpPr>
              <p:spPr>
                <a:xfrm>
                  <a:off x="401750" y="3545475"/>
                  <a:ext cx="14200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3519" extrusionOk="0">
                      <a:moveTo>
                        <a:pt x="301" y="1"/>
                      </a:moveTo>
                      <a:cubicBezTo>
                        <a:pt x="234" y="1"/>
                        <a:pt x="167" y="1"/>
                        <a:pt x="167" y="67"/>
                      </a:cubicBezTo>
                      <a:cubicBezTo>
                        <a:pt x="34" y="634"/>
                        <a:pt x="0" y="1202"/>
                        <a:pt x="0" y="1735"/>
                      </a:cubicBezTo>
                      <a:cubicBezTo>
                        <a:pt x="0" y="2035"/>
                        <a:pt x="34" y="2302"/>
                        <a:pt x="67" y="2569"/>
                      </a:cubicBezTo>
                      <a:cubicBezTo>
                        <a:pt x="134" y="2869"/>
                        <a:pt x="167" y="3170"/>
                        <a:pt x="301" y="3403"/>
                      </a:cubicBezTo>
                      <a:cubicBezTo>
                        <a:pt x="301" y="3470"/>
                        <a:pt x="334" y="3503"/>
                        <a:pt x="367" y="3503"/>
                      </a:cubicBezTo>
                      <a:cubicBezTo>
                        <a:pt x="390" y="3503"/>
                        <a:pt x="427" y="3518"/>
                        <a:pt x="459" y="3518"/>
                      </a:cubicBezTo>
                      <a:cubicBezTo>
                        <a:pt x="475" y="3518"/>
                        <a:pt x="490" y="3514"/>
                        <a:pt x="501" y="3503"/>
                      </a:cubicBezTo>
                      <a:cubicBezTo>
                        <a:pt x="534" y="3503"/>
                        <a:pt x="568" y="3437"/>
                        <a:pt x="568" y="3403"/>
                      </a:cubicBezTo>
                      <a:lnTo>
                        <a:pt x="568" y="3270"/>
                      </a:lnTo>
                      <a:cubicBezTo>
                        <a:pt x="534" y="3136"/>
                        <a:pt x="501" y="2903"/>
                        <a:pt x="467" y="2736"/>
                      </a:cubicBezTo>
                      <a:lnTo>
                        <a:pt x="334" y="2102"/>
                      </a:lnTo>
                      <a:cubicBezTo>
                        <a:pt x="234" y="1602"/>
                        <a:pt x="234" y="1068"/>
                        <a:pt x="301" y="534"/>
                      </a:cubicBezTo>
                      <a:lnTo>
                        <a:pt x="301" y="534"/>
                      </a:lnTo>
                      <a:lnTo>
                        <a:pt x="301" y="568"/>
                      </a:lnTo>
                      <a:cubicBezTo>
                        <a:pt x="334" y="401"/>
                        <a:pt x="334" y="234"/>
                        <a:pt x="367" y="67"/>
                      </a:cubicBezTo>
                      <a:cubicBezTo>
                        <a:pt x="334" y="67"/>
                        <a:pt x="334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A5BF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5" name="Google Shape;4435;p27"/>
                <p:cNvSpPr/>
                <p:nvPr/>
              </p:nvSpPr>
              <p:spPr>
                <a:xfrm>
                  <a:off x="365900" y="3619275"/>
                  <a:ext cx="1784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9" h="4655" extrusionOk="0">
                      <a:moveTo>
                        <a:pt x="7038" y="1"/>
                      </a:moveTo>
                      <a:cubicBezTo>
                        <a:pt x="7013" y="1"/>
                        <a:pt x="6988" y="18"/>
                        <a:pt x="6972" y="51"/>
                      </a:cubicBezTo>
                      <a:cubicBezTo>
                        <a:pt x="6772" y="318"/>
                        <a:pt x="6505" y="618"/>
                        <a:pt x="6238" y="885"/>
                      </a:cubicBezTo>
                      <a:cubicBezTo>
                        <a:pt x="5904" y="1218"/>
                        <a:pt x="5504" y="1519"/>
                        <a:pt x="5137" y="1785"/>
                      </a:cubicBezTo>
                      <a:cubicBezTo>
                        <a:pt x="4937" y="1952"/>
                        <a:pt x="4737" y="2086"/>
                        <a:pt x="4503" y="2252"/>
                      </a:cubicBezTo>
                      <a:cubicBezTo>
                        <a:pt x="4303" y="2386"/>
                        <a:pt x="4103" y="2553"/>
                        <a:pt x="3836" y="2619"/>
                      </a:cubicBezTo>
                      <a:cubicBezTo>
                        <a:pt x="3236" y="2953"/>
                        <a:pt x="2635" y="3287"/>
                        <a:pt x="1968" y="3553"/>
                      </a:cubicBezTo>
                      <a:cubicBezTo>
                        <a:pt x="1668" y="3687"/>
                        <a:pt x="1334" y="3787"/>
                        <a:pt x="1068" y="3920"/>
                      </a:cubicBezTo>
                      <a:cubicBezTo>
                        <a:pt x="901" y="3954"/>
                        <a:pt x="767" y="4054"/>
                        <a:pt x="601" y="4087"/>
                      </a:cubicBezTo>
                      <a:cubicBezTo>
                        <a:pt x="567" y="4120"/>
                        <a:pt x="467" y="4120"/>
                        <a:pt x="400" y="4154"/>
                      </a:cubicBezTo>
                      <a:cubicBezTo>
                        <a:pt x="300" y="4221"/>
                        <a:pt x="234" y="4254"/>
                        <a:pt x="167" y="4254"/>
                      </a:cubicBezTo>
                      <a:cubicBezTo>
                        <a:pt x="100" y="4287"/>
                        <a:pt x="0" y="4387"/>
                        <a:pt x="67" y="4454"/>
                      </a:cubicBezTo>
                      <a:cubicBezTo>
                        <a:pt x="67" y="4487"/>
                        <a:pt x="100" y="4587"/>
                        <a:pt x="134" y="4621"/>
                      </a:cubicBezTo>
                      <a:cubicBezTo>
                        <a:pt x="167" y="4654"/>
                        <a:pt x="267" y="4654"/>
                        <a:pt x="300" y="4654"/>
                      </a:cubicBezTo>
                      <a:cubicBezTo>
                        <a:pt x="400" y="4654"/>
                        <a:pt x="434" y="4621"/>
                        <a:pt x="500" y="4621"/>
                      </a:cubicBezTo>
                      <a:cubicBezTo>
                        <a:pt x="601" y="4621"/>
                        <a:pt x="667" y="4587"/>
                        <a:pt x="767" y="4554"/>
                      </a:cubicBezTo>
                      <a:cubicBezTo>
                        <a:pt x="934" y="4487"/>
                        <a:pt x="1068" y="4454"/>
                        <a:pt x="1234" y="4387"/>
                      </a:cubicBezTo>
                      <a:cubicBezTo>
                        <a:pt x="1568" y="4254"/>
                        <a:pt x="1835" y="4120"/>
                        <a:pt x="2135" y="3954"/>
                      </a:cubicBezTo>
                      <a:cubicBezTo>
                        <a:pt x="2469" y="3787"/>
                        <a:pt x="2769" y="3620"/>
                        <a:pt x="3102" y="3453"/>
                      </a:cubicBezTo>
                      <a:cubicBezTo>
                        <a:pt x="3436" y="3253"/>
                        <a:pt x="3769" y="3086"/>
                        <a:pt x="4070" y="2820"/>
                      </a:cubicBezTo>
                      <a:lnTo>
                        <a:pt x="4937" y="2219"/>
                      </a:lnTo>
                      <a:cubicBezTo>
                        <a:pt x="5070" y="2086"/>
                        <a:pt x="5237" y="1986"/>
                        <a:pt x="5337" y="1886"/>
                      </a:cubicBezTo>
                      <a:cubicBezTo>
                        <a:pt x="5504" y="1752"/>
                        <a:pt x="5637" y="1619"/>
                        <a:pt x="5804" y="1485"/>
                      </a:cubicBezTo>
                      <a:cubicBezTo>
                        <a:pt x="6300" y="1088"/>
                        <a:pt x="6763" y="593"/>
                        <a:pt x="7129" y="97"/>
                      </a:cubicBezTo>
                      <a:lnTo>
                        <a:pt x="7129" y="97"/>
                      </a:lnTo>
                      <a:cubicBezTo>
                        <a:pt x="7134" y="114"/>
                        <a:pt x="7136" y="128"/>
                        <a:pt x="7137" y="128"/>
                      </a:cubicBezTo>
                      <a:cubicBezTo>
                        <a:pt x="7139" y="128"/>
                        <a:pt x="7139" y="116"/>
                        <a:pt x="7139" y="84"/>
                      </a:cubicBezTo>
                      <a:lnTo>
                        <a:pt x="7139" y="84"/>
                      </a:lnTo>
                      <a:cubicBezTo>
                        <a:pt x="7135" y="89"/>
                        <a:pt x="7132" y="93"/>
                        <a:pt x="7129" y="97"/>
                      </a:cubicBezTo>
                      <a:lnTo>
                        <a:pt x="7129" y="97"/>
                      </a:lnTo>
                      <a:cubicBezTo>
                        <a:pt x="7124" y="81"/>
                        <a:pt x="7116" y="62"/>
                        <a:pt x="7105" y="51"/>
                      </a:cubicBezTo>
                      <a:cubicBezTo>
                        <a:pt x="7088" y="18"/>
                        <a:pt x="7063" y="1"/>
                        <a:pt x="70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6" name="Google Shape;4436;p27"/>
                <p:cNvSpPr/>
                <p:nvPr/>
              </p:nvSpPr>
              <p:spPr>
                <a:xfrm>
                  <a:off x="247475" y="3867375"/>
                  <a:ext cx="2427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4938" extrusionOk="0">
                      <a:moveTo>
                        <a:pt x="9674" y="1"/>
                      </a:moveTo>
                      <a:cubicBezTo>
                        <a:pt x="9674" y="34"/>
                        <a:pt x="9641" y="34"/>
                        <a:pt x="9574" y="34"/>
                      </a:cubicBezTo>
                      <a:cubicBezTo>
                        <a:pt x="9040" y="468"/>
                        <a:pt x="8506" y="868"/>
                        <a:pt x="7973" y="1268"/>
                      </a:cubicBezTo>
                      <a:cubicBezTo>
                        <a:pt x="7673" y="1468"/>
                        <a:pt x="7372" y="1635"/>
                        <a:pt x="7072" y="1802"/>
                      </a:cubicBezTo>
                      <a:cubicBezTo>
                        <a:pt x="6805" y="2002"/>
                        <a:pt x="6472" y="2169"/>
                        <a:pt x="6138" y="2336"/>
                      </a:cubicBezTo>
                      <a:cubicBezTo>
                        <a:pt x="5738" y="2536"/>
                        <a:pt x="5371" y="2703"/>
                        <a:pt x="4971" y="2936"/>
                      </a:cubicBezTo>
                      <a:cubicBezTo>
                        <a:pt x="4570" y="3069"/>
                        <a:pt x="4170" y="3270"/>
                        <a:pt x="3736" y="3436"/>
                      </a:cubicBezTo>
                      <a:cubicBezTo>
                        <a:pt x="2982" y="3764"/>
                        <a:pt x="2163" y="3996"/>
                        <a:pt x="1344" y="4193"/>
                      </a:cubicBezTo>
                      <a:lnTo>
                        <a:pt x="1344" y="4193"/>
                      </a:lnTo>
                      <a:cubicBezTo>
                        <a:pt x="1350" y="4188"/>
                        <a:pt x="1357" y="4181"/>
                        <a:pt x="1368" y="4170"/>
                      </a:cubicBezTo>
                      <a:lnTo>
                        <a:pt x="1368" y="4170"/>
                      </a:lnTo>
                      <a:cubicBezTo>
                        <a:pt x="1168" y="4204"/>
                        <a:pt x="1001" y="4237"/>
                        <a:pt x="801" y="4304"/>
                      </a:cubicBezTo>
                      <a:cubicBezTo>
                        <a:pt x="701" y="4337"/>
                        <a:pt x="567" y="4337"/>
                        <a:pt x="501" y="4370"/>
                      </a:cubicBezTo>
                      <a:cubicBezTo>
                        <a:pt x="467" y="4370"/>
                        <a:pt x="367" y="4404"/>
                        <a:pt x="334" y="4404"/>
                      </a:cubicBezTo>
                      <a:cubicBezTo>
                        <a:pt x="301" y="4404"/>
                        <a:pt x="234" y="4470"/>
                        <a:pt x="201" y="4470"/>
                      </a:cubicBezTo>
                      <a:lnTo>
                        <a:pt x="167" y="4470"/>
                      </a:lnTo>
                      <a:cubicBezTo>
                        <a:pt x="67" y="4504"/>
                        <a:pt x="0" y="4604"/>
                        <a:pt x="0" y="4704"/>
                      </a:cubicBezTo>
                      <a:cubicBezTo>
                        <a:pt x="0" y="4804"/>
                        <a:pt x="67" y="4937"/>
                        <a:pt x="201" y="4937"/>
                      </a:cubicBezTo>
                      <a:lnTo>
                        <a:pt x="501" y="4937"/>
                      </a:lnTo>
                      <a:cubicBezTo>
                        <a:pt x="634" y="4937"/>
                        <a:pt x="734" y="4937"/>
                        <a:pt x="834" y="4871"/>
                      </a:cubicBezTo>
                      <a:cubicBezTo>
                        <a:pt x="1034" y="4837"/>
                        <a:pt x="1301" y="4804"/>
                        <a:pt x="1501" y="4737"/>
                      </a:cubicBezTo>
                      <a:cubicBezTo>
                        <a:pt x="1902" y="4637"/>
                        <a:pt x="2335" y="4504"/>
                        <a:pt x="2736" y="4337"/>
                      </a:cubicBezTo>
                      <a:cubicBezTo>
                        <a:pt x="3636" y="4003"/>
                        <a:pt x="4470" y="3637"/>
                        <a:pt x="5237" y="3170"/>
                      </a:cubicBezTo>
                      <a:cubicBezTo>
                        <a:pt x="5471" y="3036"/>
                        <a:pt x="5638" y="2969"/>
                        <a:pt x="5838" y="2836"/>
                      </a:cubicBezTo>
                      <a:cubicBezTo>
                        <a:pt x="6038" y="2703"/>
                        <a:pt x="6205" y="2569"/>
                        <a:pt x="6405" y="2502"/>
                      </a:cubicBezTo>
                      <a:lnTo>
                        <a:pt x="7539" y="1735"/>
                      </a:lnTo>
                      <a:cubicBezTo>
                        <a:pt x="7906" y="1502"/>
                        <a:pt x="8240" y="1235"/>
                        <a:pt x="8640" y="968"/>
                      </a:cubicBezTo>
                      <a:cubicBezTo>
                        <a:pt x="8973" y="701"/>
                        <a:pt x="9340" y="401"/>
                        <a:pt x="9674" y="134"/>
                      </a:cubicBezTo>
                      <a:cubicBezTo>
                        <a:pt x="9707" y="67"/>
                        <a:pt x="9707" y="34"/>
                        <a:pt x="9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7" name="Google Shape;4437;p27"/>
                <p:cNvSpPr/>
                <p:nvPr/>
              </p:nvSpPr>
              <p:spPr>
                <a:xfrm>
                  <a:off x="152400" y="4103600"/>
                  <a:ext cx="152650" cy="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6" h="2233" extrusionOk="0">
                      <a:moveTo>
                        <a:pt x="5955" y="0"/>
                      </a:moveTo>
                      <a:cubicBezTo>
                        <a:pt x="5930" y="0"/>
                        <a:pt x="5905" y="8"/>
                        <a:pt x="5872" y="25"/>
                      </a:cubicBezTo>
                      <a:cubicBezTo>
                        <a:pt x="5771" y="92"/>
                        <a:pt x="5605" y="192"/>
                        <a:pt x="5438" y="259"/>
                      </a:cubicBezTo>
                      <a:lnTo>
                        <a:pt x="5471" y="259"/>
                      </a:lnTo>
                      <a:cubicBezTo>
                        <a:pt x="5004" y="525"/>
                        <a:pt x="4537" y="726"/>
                        <a:pt x="4104" y="926"/>
                      </a:cubicBezTo>
                      <a:cubicBezTo>
                        <a:pt x="3603" y="1159"/>
                        <a:pt x="3103" y="1259"/>
                        <a:pt x="2603" y="1393"/>
                      </a:cubicBezTo>
                      <a:cubicBezTo>
                        <a:pt x="2202" y="1493"/>
                        <a:pt x="1869" y="1526"/>
                        <a:pt x="1502" y="1559"/>
                      </a:cubicBezTo>
                      <a:cubicBezTo>
                        <a:pt x="1101" y="1593"/>
                        <a:pt x="701" y="1660"/>
                        <a:pt x="301" y="1660"/>
                      </a:cubicBezTo>
                      <a:cubicBezTo>
                        <a:pt x="134" y="1660"/>
                        <a:pt x="1" y="1826"/>
                        <a:pt x="34" y="1993"/>
                      </a:cubicBezTo>
                      <a:cubicBezTo>
                        <a:pt x="34" y="2138"/>
                        <a:pt x="160" y="2233"/>
                        <a:pt x="303" y="2233"/>
                      </a:cubicBezTo>
                      <a:cubicBezTo>
                        <a:pt x="324" y="2233"/>
                        <a:pt x="346" y="2231"/>
                        <a:pt x="368" y="2227"/>
                      </a:cubicBezTo>
                      <a:cubicBezTo>
                        <a:pt x="634" y="2227"/>
                        <a:pt x="868" y="2193"/>
                        <a:pt x="1135" y="2160"/>
                      </a:cubicBezTo>
                      <a:cubicBezTo>
                        <a:pt x="1368" y="2093"/>
                        <a:pt x="1635" y="2060"/>
                        <a:pt x="1869" y="1993"/>
                      </a:cubicBezTo>
                      <a:cubicBezTo>
                        <a:pt x="2369" y="1860"/>
                        <a:pt x="2836" y="1693"/>
                        <a:pt x="3336" y="1526"/>
                      </a:cubicBezTo>
                      <a:cubicBezTo>
                        <a:pt x="3837" y="1359"/>
                        <a:pt x="4304" y="1159"/>
                        <a:pt x="4737" y="892"/>
                      </a:cubicBezTo>
                      <a:cubicBezTo>
                        <a:pt x="5204" y="692"/>
                        <a:pt x="5638" y="392"/>
                        <a:pt x="6038" y="158"/>
                      </a:cubicBezTo>
                      <a:cubicBezTo>
                        <a:pt x="6105" y="92"/>
                        <a:pt x="6105" y="58"/>
                        <a:pt x="6038" y="25"/>
                      </a:cubicBezTo>
                      <a:cubicBezTo>
                        <a:pt x="6005" y="8"/>
                        <a:pt x="5980" y="0"/>
                        <a:pt x="59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8" name="Google Shape;4438;p27"/>
                <p:cNvSpPr/>
                <p:nvPr/>
              </p:nvSpPr>
              <p:spPr>
                <a:xfrm>
                  <a:off x="194100" y="3939300"/>
                  <a:ext cx="19200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27" extrusionOk="0">
                      <a:moveTo>
                        <a:pt x="384" y="1"/>
                      </a:moveTo>
                      <a:cubicBezTo>
                        <a:pt x="292" y="1"/>
                        <a:pt x="201" y="42"/>
                        <a:pt x="134" y="126"/>
                      </a:cubicBezTo>
                      <a:cubicBezTo>
                        <a:pt x="1" y="259"/>
                        <a:pt x="1" y="493"/>
                        <a:pt x="134" y="626"/>
                      </a:cubicBezTo>
                      <a:cubicBezTo>
                        <a:pt x="201" y="693"/>
                        <a:pt x="292" y="726"/>
                        <a:pt x="384" y="726"/>
                      </a:cubicBezTo>
                      <a:cubicBezTo>
                        <a:pt x="476" y="726"/>
                        <a:pt x="568" y="693"/>
                        <a:pt x="634" y="626"/>
                      </a:cubicBezTo>
                      <a:cubicBezTo>
                        <a:pt x="768" y="493"/>
                        <a:pt x="768" y="259"/>
                        <a:pt x="634" y="126"/>
                      </a:cubicBezTo>
                      <a:cubicBezTo>
                        <a:pt x="568" y="42"/>
                        <a:pt x="476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9" name="Google Shape;4439;p27"/>
                <p:cNvSpPr/>
                <p:nvPr/>
              </p:nvSpPr>
              <p:spPr>
                <a:xfrm>
                  <a:off x="205775" y="38980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0" y="0"/>
                      </a:moveTo>
                      <a:cubicBezTo>
                        <a:pt x="176" y="0"/>
                        <a:pt x="117" y="25"/>
                        <a:pt x="67" y="76"/>
                      </a:cubicBezTo>
                      <a:cubicBezTo>
                        <a:pt x="1" y="142"/>
                        <a:pt x="1" y="276"/>
                        <a:pt x="67" y="376"/>
                      </a:cubicBezTo>
                      <a:cubicBezTo>
                        <a:pt x="117" y="409"/>
                        <a:pt x="176" y="426"/>
                        <a:pt x="230" y="426"/>
                      </a:cubicBezTo>
                      <a:cubicBezTo>
                        <a:pt x="284" y="426"/>
                        <a:pt x="334" y="409"/>
                        <a:pt x="367" y="376"/>
                      </a:cubicBezTo>
                      <a:cubicBezTo>
                        <a:pt x="468" y="276"/>
                        <a:pt x="468" y="142"/>
                        <a:pt x="367" y="76"/>
                      </a:cubicBezTo>
                      <a:cubicBezTo>
                        <a:pt x="334" y="25"/>
                        <a:pt x="28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0" name="Google Shape;4440;p27"/>
                <p:cNvSpPr/>
                <p:nvPr/>
              </p:nvSpPr>
              <p:spPr>
                <a:xfrm>
                  <a:off x="222450" y="3934725"/>
                  <a:ext cx="10025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4" extrusionOk="0">
                      <a:moveTo>
                        <a:pt x="226" y="0"/>
                      </a:moveTo>
                      <a:cubicBezTo>
                        <a:pt x="176" y="0"/>
                        <a:pt x="117" y="25"/>
                        <a:pt x="67" y="75"/>
                      </a:cubicBezTo>
                      <a:cubicBezTo>
                        <a:pt x="1" y="142"/>
                        <a:pt x="1" y="275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8" y="359"/>
                        <a:pt x="334" y="309"/>
                      </a:cubicBezTo>
                      <a:cubicBezTo>
                        <a:pt x="401" y="242"/>
                        <a:pt x="401" y="109"/>
                        <a:pt x="334" y="75"/>
                      </a:cubicBezTo>
                      <a:cubicBezTo>
                        <a:pt x="318" y="25"/>
                        <a:pt x="276" y="0"/>
                        <a:pt x="22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1" name="Google Shape;4441;p27"/>
                <p:cNvSpPr/>
                <p:nvPr/>
              </p:nvSpPr>
              <p:spPr>
                <a:xfrm>
                  <a:off x="238300" y="389615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21" y="0"/>
                      </a:moveTo>
                      <a:cubicBezTo>
                        <a:pt x="167" y="0"/>
                        <a:pt x="117" y="17"/>
                        <a:pt x="67" y="50"/>
                      </a:cubicBezTo>
                      <a:cubicBezTo>
                        <a:pt x="0" y="151"/>
                        <a:pt x="0" y="317"/>
                        <a:pt x="67" y="384"/>
                      </a:cubicBezTo>
                      <a:cubicBezTo>
                        <a:pt x="117" y="434"/>
                        <a:pt x="184" y="459"/>
                        <a:pt x="246" y="459"/>
                      </a:cubicBezTo>
                      <a:cubicBezTo>
                        <a:pt x="309" y="459"/>
                        <a:pt x="367" y="434"/>
                        <a:pt x="401" y="384"/>
                      </a:cubicBezTo>
                      <a:cubicBezTo>
                        <a:pt x="501" y="317"/>
                        <a:pt x="501" y="151"/>
                        <a:pt x="401" y="50"/>
                      </a:cubicBezTo>
                      <a:cubicBezTo>
                        <a:pt x="334" y="17"/>
                        <a:pt x="276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2" name="Google Shape;4442;p27"/>
                <p:cNvSpPr/>
                <p:nvPr/>
              </p:nvSpPr>
              <p:spPr>
                <a:xfrm>
                  <a:off x="229950" y="383882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64" y="0"/>
                      </a:moveTo>
                      <a:cubicBezTo>
                        <a:pt x="193" y="0"/>
                        <a:pt x="118" y="25"/>
                        <a:pt x="68" y="75"/>
                      </a:cubicBezTo>
                      <a:cubicBezTo>
                        <a:pt x="1" y="175"/>
                        <a:pt x="1" y="342"/>
                        <a:pt x="68" y="442"/>
                      </a:cubicBezTo>
                      <a:cubicBezTo>
                        <a:pt x="134" y="475"/>
                        <a:pt x="209" y="492"/>
                        <a:pt x="276" y="492"/>
                      </a:cubicBezTo>
                      <a:cubicBezTo>
                        <a:pt x="343" y="492"/>
                        <a:pt x="401" y="475"/>
                        <a:pt x="435" y="442"/>
                      </a:cubicBezTo>
                      <a:cubicBezTo>
                        <a:pt x="535" y="309"/>
                        <a:pt x="535" y="142"/>
                        <a:pt x="435" y="75"/>
                      </a:cubicBezTo>
                      <a:cubicBezTo>
                        <a:pt x="401" y="25"/>
                        <a:pt x="334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3" name="Google Shape;4443;p27"/>
                <p:cNvSpPr/>
                <p:nvPr/>
              </p:nvSpPr>
              <p:spPr>
                <a:xfrm>
                  <a:off x="277500" y="3857575"/>
                  <a:ext cx="6700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18" extrusionOk="0">
                      <a:moveTo>
                        <a:pt x="129" y="1"/>
                      </a:moveTo>
                      <a:cubicBezTo>
                        <a:pt x="100" y="1"/>
                        <a:pt x="67" y="9"/>
                        <a:pt x="34" y="26"/>
                      </a:cubicBezTo>
                      <a:cubicBezTo>
                        <a:pt x="0" y="59"/>
                        <a:pt x="0" y="159"/>
                        <a:pt x="34" y="192"/>
                      </a:cubicBezTo>
                      <a:cubicBezTo>
                        <a:pt x="67" y="209"/>
                        <a:pt x="100" y="217"/>
                        <a:pt x="129" y="217"/>
                      </a:cubicBezTo>
                      <a:cubicBezTo>
                        <a:pt x="159" y="217"/>
                        <a:pt x="184" y="209"/>
                        <a:pt x="200" y="192"/>
                      </a:cubicBezTo>
                      <a:cubicBezTo>
                        <a:pt x="267" y="126"/>
                        <a:pt x="267" y="59"/>
                        <a:pt x="200" y="26"/>
                      </a:cubicBezTo>
                      <a:cubicBezTo>
                        <a:pt x="184" y="9"/>
                        <a:pt x="159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4" name="Google Shape;4444;p27"/>
                <p:cNvSpPr/>
                <p:nvPr/>
              </p:nvSpPr>
              <p:spPr>
                <a:xfrm>
                  <a:off x="263325" y="3812550"/>
                  <a:ext cx="6700" cy="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134" y="0"/>
                      </a:moveTo>
                      <a:cubicBezTo>
                        <a:pt x="92" y="0"/>
                        <a:pt x="50" y="9"/>
                        <a:pt x="34" y="25"/>
                      </a:cubicBezTo>
                      <a:cubicBezTo>
                        <a:pt x="0" y="59"/>
                        <a:pt x="0" y="159"/>
                        <a:pt x="34" y="226"/>
                      </a:cubicBezTo>
                      <a:cubicBezTo>
                        <a:pt x="50" y="259"/>
                        <a:pt x="75" y="276"/>
                        <a:pt x="109" y="276"/>
                      </a:cubicBezTo>
                      <a:cubicBezTo>
                        <a:pt x="142" y="276"/>
                        <a:pt x="184" y="259"/>
                        <a:pt x="234" y="226"/>
                      </a:cubicBezTo>
                      <a:cubicBezTo>
                        <a:pt x="267" y="192"/>
                        <a:pt x="267" y="125"/>
                        <a:pt x="234" y="25"/>
                      </a:cubicBezTo>
                      <a:cubicBezTo>
                        <a:pt x="217" y="9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5" name="Google Shape;4445;p27"/>
                <p:cNvSpPr/>
                <p:nvPr/>
              </p:nvSpPr>
              <p:spPr>
                <a:xfrm>
                  <a:off x="259975" y="3906150"/>
                  <a:ext cx="5875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3" extrusionOk="0">
                      <a:moveTo>
                        <a:pt x="105" y="1"/>
                      </a:moveTo>
                      <a:cubicBezTo>
                        <a:pt x="76" y="1"/>
                        <a:pt x="51" y="17"/>
                        <a:pt x="34" y="51"/>
                      </a:cubicBezTo>
                      <a:cubicBezTo>
                        <a:pt x="1" y="84"/>
                        <a:pt x="1" y="151"/>
                        <a:pt x="34" y="218"/>
                      </a:cubicBezTo>
                      <a:cubicBezTo>
                        <a:pt x="51" y="234"/>
                        <a:pt x="84" y="243"/>
                        <a:pt x="117" y="243"/>
                      </a:cubicBezTo>
                      <a:cubicBezTo>
                        <a:pt x="151" y="243"/>
                        <a:pt x="184" y="234"/>
                        <a:pt x="201" y="218"/>
                      </a:cubicBezTo>
                      <a:cubicBezTo>
                        <a:pt x="234" y="151"/>
                        <a:pt x="234" y="84"/>
                        <a:pt x="201" y="51"/>
                      </a:cubicBezTo>
                      <a:cubicBezTo>
                        <a:pt x="168" y="17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6" name="Google Shape;4446;p27"/>
                <p:cNvSpPr/>
                <p:nvPr/>
              </p:nvSpPr>
              <p:spPr>
                <a:xfrm>
                  <a:off x="207450" y="3978250"/>
                  <a:ext cx="19200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03" extrusionOk="0">
                      <a:moveTo>
                        <a:pt x="403" y="1"/>
                      </a:moveTo>
                      <a:cubicBezTo>
                        <a:pt x="304" y="1"/>
                        <a:pt x="208" y="46"/>
                        <a:pt x="134" y="102"/>
                      </a:cubicBezTo>
                      <a:cubicBezTo>
                        <a:pt x="0" y="236"/>
                        <a:pt x="0" y="502"/>
                        <a:pt x="134" y="603"/>
                      </a:cubicBezTo>
                      <a:cubicBezTo>
                        <a:pt x="200" y="669"/>
                        <a:pt x="292" y="703"/>
                        <a:pt x="384" y="703"/>
                      </a:cubicBezTo>
                      <a:cubicBezTo>
                        <a:pt x="476" y="703"/>
                        <a:pt x="567" y="669"/>
                        <a:pt x="634" y="603"/>
                      </a:cubicBezTo>
                      <a:cubicBezTo>
                        <a:pt x="767" y="502"/>
                        <a:pt x="767" y="236"/>
                        <a:pt x="634" y="102"/>
                      </a:cubicBezTo>
                      <a:cubicBezTo>
                        <a:pt x="561" y="29"/>
                        <a:pt x="481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7" name="Google Shape;4447;p27"/>
                <p:cNvSpPr/>
                <p:nvPr/>
              </p:nvSpPr>
              <p:spPr>
                <a:xfrm>
                  <a:off x="115700" y="3975800"/>
                  <a:ext cx="183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34" extrusionOk="0">
                      <a:moveTo>
                        <a:pt x="343" y="0"/>
                      </a:moveTo>
                      <a:cubicBezTo>
                        <a:pt x="259" y="0"/>
                        <a:pt x="184" y="33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0"/>
                        <a:pt x="284" y="634"/>
                        <a:pt x="368" y="634"/>
                      </a:cubicBezTo>
                      <a:cubicBezTo>
                        <a:pt x="451" y="634"/>
                        <a:pt x="535" y="600"/>
                        <a:pt x="601" y="534"/>
                      </a:cubicBezTo>
                      <a:cubicBezTo>
                        <a:pt x="735" y="434"/>
                        <a:pt x="735" y="200"/>
                        <a:pt x="601" y="100"/>
                      </a:cubicBezTo>
                      <a:cubicBezTo>
                        <a:pt x="518" y="33"/>
                        <a:pt x="426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8" name="Google Shape;4448;p27"/>
                <p:cNvSpPr/>
                <p:nvPr/>
              </p:nvSpPr>
              <p:spPr>
                <a:xfrm>
                  <a:off x="128225" y="39330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51" y="0"/>
                      </a:moveTo>
                      <a:cubicBezTo>
                        <a:pt x="275" y="0"/>
                        <a:pt x="200" y="25"/>
                        <a:pt x="134" y="76"/>
                      </a:cubicBezTo>
                      <a:cubicBezTo>
                        <a:pt x="0" y="209"/>
                        <a:pt x="0" y="376"/>
                        <a:pt x="134" y="509"/>
                      </a:cubicBezTo>
                      <a:cubicBezTo>
                        <a:pt x="200" y="576"/>
                        <a:pt x="275" y="609"/>
                        <a:pt x="351" y="609"/>
                      </a:cubicBezTo>
                      <a:cubicBezTo>
                        <a:pt x="426" y="609"/>
                        <a:pt x="501" y="576"/>
                        <a:pt x="567" y="509"/>
                      </a:cubicBezTo>
                      <a:cubicBezTo>
                        <a:pt x="667" y="376"/>
                        <a:pt x="667" y="209"/>
                        <a:pt x="567" y="76"/>
                      </a:cubicBezTo>
                      <a:cubicBezTo>
                        <a:pt x="501" y="25"/>
                        <a:pt x="42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9" name="Google Shape;4449;p27"/>
                <p:cNvSpPr/>
                <p:nvPr/>
              </p:nvSpPr>
              <p:spPr>
                <a:xfrm>
                  <a:off x="159900" y="40056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1"/>
                      </a:moveTo>
                      <a:cubicBezTo>
                        <a:pt x="184" y="1"/>
                        <a:pt x="118" y="26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3"/>
                        <a:pt x="184" y="459"/>
                        <a:pt x="247" y="459"/>
                      </a:cubicBezTo>
                      <a:cubicBezTo>
                        <a:pt x="309" y="459"/>
                        <a:pt x="368" y="443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6"/>
                        <a:pt x="309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0" name="Google Shape;4450;p27"/>
                <p:cNvSpPr/>
                <p:nvPr/>
              </p:nvSpPr>
              <p:spPr>
                <a:xfrm>
                  <a:off x="132400" y="403290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54" y="1"/>
                      </a:moveTo>
                      <a:cubicBezTo>
                        <a:pt x="192" y="1"/>
                        <a:pt x="134" y="18"/>
                        <a:pt x="100" y="51"/>
                      </a:cubicBezTo>
                      <a:cubicBezTo>
                        <a:pt x="0" y="151"/>
                        <a:pt x="0" y="318"/>
                        <a:pt x="100" y="385"/>
                      </a:cubicBezTo>
                      <a:cubicBezTo>
                        <a:pt x="134" y="435"/>
                        <a:pt x="192" y="460"/>
                        <a:pt x="254" y="460"/>
                      </a:cubicBezTo>
                      <a:cubicBezTo>
                        <a:pt x="317" y="460"/>
                        <a:pt x="384" y="435"/>
                        <a:pt x="434" y="385"/>
                      </a:cubicBezTo>
                      <a:cubicBezTo>
                        <a:pt x="500" y="318"/>
                        <a:pt x="500" y="151"/>
                        <a:pt x="434" y="51"/>
                      </a:cubicBezTo>
                      <a:cubicBezTo>
                        <a:pt x="384" y="18"/>
                        <a:pt x="317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1" name="Google Shape;4451;p27"/>
                <p:cNvSpPr/>
                <p:nvPr/>
              </p:nvSpPr>
              <p:spPr>
                <a:xfrm>
                  <a:off x="121550" y="4066475"/>
                  <a:ext cx="217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745" extrusionOk="0">
                      <a:moveTo>
                        <a:pt x="447" y="1"/>
                      </a:moveTo>
                      <a:cubicBezTo>
                        <a:pt x="351" y="1"/>
                        <a:pt x="251" y="26"/>
                        <a:pt x="167" y="76"/>
                      </a:cubicBezTo>
                      <a:cubicBezTo>
                        <a:pt x="0" y="242"/>
                        <a:pt x="34" y="509"/>
                        <a:pt x="167" y="643"/>
                      </a:cubicBezTo>
                      <a:cubicBezTo>
                        <a:pt x="241" y="716"/>
                        <a:pt x="327" y="744"/>
                        <a:pt x="412" y="744"/>
                      </a:cubicBezTo>
                      <a:cubicBezTo>
                        <a:pt x="520" y="744"/>
                        <a:pt x="626" y="699"/>
                        <a:pt x="701" y="643"/>
                      </a:cubicBezTo>
                      <a:cubicBezTo>
                        <a:pt x="868" y="476"/>
                        <a:pt x="801" y="209"/>
                        <a:pt x="701" y="76"/>
                      </a:cubicBezTo>
                      <a:cubicBezTo>
                        <a:pt x="634" y="26"/>
                        <a:pt x="542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2" name="Google Shape;4452;p27"/>
                <p:cNvSpPr/>
                <p:nvPr/>
              </p:nvSpPr>
              <p:spPr>
                <a:xfrm>
                  <a:off x="169925" y="4053750"/>
                  <a:ext cx="117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02" extrusionOk="0">
                      <a:moveTo>
                        <a:pt x="238" y="1"/>
                      </a:moveTo>
                      <a:cubicBezTo>
                        <a:pt x="184" y="1"/>
                        <a:pt x="134" y="18"/>
                        <a:pt x="100" y="51"/>
                      </a:cubicBezTo>
                      <a:cubicBezTo>
                        <a:pt x="0" y="151"/>
                        <a:pt x="0" y="251"/>
                        <a:pt x="100" y="351"/>
                      </a:cubicBezTo>
                      <a:cubicBezTo>
                        <a:pt x="134" y="385"/>
                        <a:pt x="184" y="401"/>
                        <a:pt x="238" y="401"/>
                      </a:cubicBezTo>
                      <a:cubicBezTo>
                        <a:pt x="292" y="401"/>
                        <a:pt x="350" y="385"/>
                        <a:pt x="400" y="351"/>
                      </a:cubicBezTo>
                      <a:cubicBezTo>
                        <a:pt x="467" y="251"/>
                        <a:pt x="467" y="151"/>
                        <a:pt x="400" y="51"/>
                      </a:cubicBezTo>
                      <a:cubicBezTo>
                        <a:pt x="350" y="18"/>
                        <a:pt x="292" y="1"/>
                        <a:pt x="23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3" name="Google Shape;4453;p27"/>
                <p:cNvSpPr/>
                <p:nvPr/>
              </p:nvSpPr>
              <p:spPr>
                <a:xfrm>
                  <a:off x="306675" y="3692450"/>
                  <a:ext cx="22550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19" extrusionOk="0">
                      <a:moveTo>
                        <a:pt x="455" y="1"/>
                      </a:moveTo>
                      <a:cubicBezTo>
                        <a:pt x="343" y="1"/>
                        <a:pt x="234" y="43"/>
                        <a:pt x="168" y="126"/>
                      </a:cubicBezTo>
                      <a:cubicBezTo>
                        <a:pt x="1" y="293"/>
                        <a:pt x="1" y="593"/>
                        <a:pt x="168" y="693"/>
                      </a:cubicBezTo>
                      <a:cubicBezTo>
                        <a:pt x="251" y="776"/>
                        <a:pt x="368" y="818"/>
                        <a:pt x="480" y="818"/>
                      </a:cubicBezTo>
                      <a:cubicBezTo>
                        <a:pt x="593" y="818"/>
                        <a:pt x="701" y="776"/>
                        <a:pt x="768" y="693"/>
                      </a:cubicBezTo>
                      <a:cubicBezTo>
                        <a:pt x="901" y="526"/>
                        <a:pt x="901" y="226"/>
                        <a:pt x="768" y="126"/>
                      </a:cubicBezTo>
                      <a:cubicBezTo>
                        <a:pt x="685" y="43"/>
                        <a:pt x="568" y="1"/>
                        <a:pt x="45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4" name="Google Shape;4454;p27"/>
                <p:cNvSpPr/>
                <p:nvPr/>
              </p:nvSpPr>
              <p:spPr>
                <a:xfrm>
                  <a:off x="334200" y="3635550"/>
                  <a:ext cx="158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10" extrusionOk="0">
                      <a:moveTo>
                        <a:pt x="317" y="0"/>
                      </a:moveTo>
                      <a:cubicBezTo>
                        <a:pt x="242" y="0"/>
                        <a:pt x="167" y="34"/>
                        <a:pt x="101" y="100"/>
                      </a:cubicBezTo>
                      <a:cubicBezTo>
                        <a:pt x="1" y="234"/>
                        <a:pt x="1" y="401"/>
                        <a:pt x="101" y="534"/>
                      </a:cubicBezTo>
                      <a:cubicBezTo>
                        <a:pt x="167" y="584"/>
                        <a:pt x="242" y="609"/>
                        <a:pt x="317" y="609"/>
                      </a:cubicBezTo>
                      <a:cubicBezTo>
                        <a:pt x="392" y="609"/>
                        <a:pt x="468" y="584"/>
                        <a:pt x="534" y="534"/>
                      </a:cubicBezTo>
                      <a:cubicBezTo>
                        <a:pt x="634" y="401"/>
                        <a:pt x="634" y="234"/>
                        <a:pt x="534" y="100"/>
                      </a:cubicBezTo>
                      <a:cubicBezTo>
                        <a:pt x="468" y="34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5" name="Google Shape;4455;p27"/>
                <p:cNvSpPr/>
                <p:nvPr/>
              </p:nvSpPr>
              <p:spPr>
                <a:xfrm>
                  <a:off x="376725" y="3661825"/>
                  <a:ext cx="5875" cy="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2" extrusionOk="0">
                      <a:moveTo>
                        <a:pt x="117" y="0"/>
                      </a:moveTo>
                      <a:cubicBezTo>
                        <a:pt x="84" y="0"/>
                        <a:pt x="51" y="17"/>
                        <a:pt x="34" y="50"/>
                      </a:cubicBezTo>
                      <a:cubicBezTo>
                        <a:pt x="1" y="83"/>
                        <a:pt x="1" y="184"/>
                        <a:pt x="34" y="217"/>
                      </a:cubicBezTo>
                      <a:cubicBezTo>
                        <a:pt x="51" y="234"/>
                        <a:pt x="84" y="242"/>
                        <a:pt x="117" y="242"/>
                      </a:cubicBezTo>
                      <a:cubicBezTo>
                        <a:pt x="151" y="242"/>
                        <a:pt x="184" y="234"/>
                        <a:pt x="201" y="217"/>
                      </a:cubicBezTo>
                      <a:cubicBezTo>
                        <a:pt x="234" y="184"/>
                        <a:pt x="234" y="83"/>
                        <a:pt x="201" y="50"/>
                      </a:cubicBezTo>
                      <a:cubicBezTo>
                        <a:pt x="184" y="17"/>
                        <a:pt x="151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6" name="Google Shape;4456;p27"/>
                <p:cNvSpPr/>
                <p:nvPr/>
              </p:nvSpPr>
              <p:spPr>
                <a:xfrm>
                  <a:off x="343375" y="3681200"/>
                  <a:ext cx="10025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5" extrusionOk="0">
                      <a:moveTo>
                        <a:pt x="226" y="1"/>
                      </a:moveTo>
                      <a:cubicBezTo>
                        <a:pt x="176" y="1"/>
                        <a:pt x="117" y="26"/>
                        <a:pt x="67" y="76"/>
                      </a:cubicBezTo>
                      <a:cubicBezTo>
                        <a:pt x="0" y="142"/>
                        <a:pt x="0" y="276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7" y="359"/>
                        <a:pt x="334" y="309"/>
                      </a:cubicBezTo>
                      <a:cubicBezTo>
                        <a:pt x="401" y="242"/>
                        <a:pt x="401" y="109"/>
                        <a:pt x="334" y="76"/>
                      </a:cubicBezTo>
                      <a:cubicBezTo>
                        <a:pt x="317" y="26"/>
                        <a:pt x="27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7" name="Google Shape;4457;p27"/>
                <p:cNvSpPr/>
                <p:nvPr/>
              </p:nvSpPr>
              <p:spPr>
                <a:xfrm>
                  <a:off x="344200" y="3730400"/>
                  <a:ext cx="108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63" extrusionOk="0">
                      <a:moveTo>
                        <a:pt x="218" y="1"/>
                      </a:moveTo>
                      <a:cubicBezTo>
                        <a:pt x="176" y="1"/>
                        <a:pt x="134" y="26"/>
                        <a:pt x="101" y="76"/>
                      </a:cubicBezTo>
                      <a:cubicBezTo>
                        <a:pt x="1" y="142"/>
                        <a:pt x="34" y="209"/>
                        <a:pt x="101" y="309"/>
                      </a:cubicBezTo>
                      <a:cubicBezTo>
                        <a:pt x="127" y="348"/>
                        <a:pt x="158" y="362"/>
                        <a:pt x="191" y="362"/>
                      </a:cubicBezTo>
                      <a:cubicBezTo>
                        <a:pt x="241" y="362"/>
                        <a:pt x="294" y="329"/>
                        <a:pt x="334" y="309"/>
                      </a:cubicBezTo>
                      <a:cubicBezTo>
                        <a:pt x="434" y="243"/>
                        <a:pt x="368" y="142"/>
                        <a:pt x="334" y="76"/>
                      </a:cubicBezTo>
                      <a:cubicBezTo>
                        <a:pt x="301" y="26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8" name="Google Shape;4458;p27"/>
                <p:cNvSpPr/>
                <p:nvPr/>
              </p:nvSpPr>
              <p:spPr>
                <a:xfrm>
                  <a:off x="318350" y="3766900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5" y="0"/>
                      </a:moveTo>
                      <a:cubicBezTo>
                        <a:pt x="184" y="0"/>
                        <a:pt x="117" y="17"/>
                        <a:pt x="67" y="50"/>
                      </a:cubicBezTo>
                      <a:cubicBezTo>
                        <a:pt x="1" y="150"/>
                        <a:pt x="1" y="317"/>
                        <a:pt x="67" y="417"/>
                      </a:cubicBezTo>
                      <a:cubicBezTo>
                        <a:pt x="117" y="467"/>
                        <a:pt x="193" y="492"/>
                        <a:pt x="268" y="492"/>
                      </a:cubicBezTo>
                      <a:cubicBezTo>
                        <a:pt x="343" y="492"/>
                        <a:pt x="418" y="467"/>
                        <a:pt x="468" y="417"/>
                      </a:cubicBezTo>
                      <a:cubicBezTo>
                        <a:pt x="534" y="350"/>
                        <a:pt x="534" y="184"/>
                        <a:pt x="468" y="50"/>
                      </a:cubicBezTo>
                      <a:cubicBezTo>
                        <a:pt x="401" y="17"/>
                        <a:pt x="326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9" name="Google Shape;4459;p27"/>
                <p:cNvSpPr/>
                <p:nvPr/>
              </p:nvSpPr>
              <p:spPr>
                <a:xfrm>
                  <a:off x="422600" y="3568625"/>
                  <a:ext cx="67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301" extrusionOk="0">
                      <a:moveTo>
                        <a:pt x="159" y="0"/>
                      </a:moveTo>
                      <a:cubicBezTo>
                        <a:pt x="125" y="0"/>
                        <a:pt x="84" y="25"/>
                        <a:pt x="34" y="75"/>
                      </a:cubicBezTo>
                      <a:cubicBezTo>
                        <a:pt x="0" y="109"/>
                        <a:pt x="0" y="209"/>
                        <a:pt x="34" y="276"/>
                      </a:cubicBezTo>
                      <a:cubicBezTo>
                        <a:pt x="50" y="292"/>
                        <a:pt x="84" y="301"/>
                        <a:pt x="121" y="301"/>
                      </a:cubicBezTo>
                      <a:cubicBezTo>
                        <a:pt x="159" y="301"/>
                        <a:pt x="201" y="292"/>
                        <a:pt x="234" y="276"/>
                      </a:cubicBezTo>
                      <a:cubicBezTo>
                        <a:pt x="267" y="242"/>
                        <a:pt x="267" y="142"/>
                        <a:pt x="234" y="75"/>
                      </a:cubicBezTo>
                      <a:cubicBezTo>
                        <a:pt x="217" y="25"/>
                        <a:pt x="192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0" name="Google Shape;4460;p27"/>
                <p:cNvSpPr/>
                <p:nvPr/>
              </p:nvSpPr>
              <p:spPr>
                <a:xfrm>
                  <a:off x="314175" y="3877600"/>
                  <a:ext cx="1922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68" extrusionOk="0">
                      <a:moveTo>
                        <a:pt x="376" y="0"/>
                      </a:moveTo>
                      <a:cubicBezTo>
                        <a:pt x="276" y="0"/>
                        <a:pt x="184" y="42"/>
                        <a:pt x="134" y="125"/>
                      </a:cubicBezTo>
                      <a:cubicBezTo>
                        <a:pt x="1" y="292"/>
                        <a:pt x="1" y="526"/>
                        <a:pt x="134" y="692"/>
                      </a:cubicBezTo>
                      <a:cubicBezTo>
                        <a:pt x="218" y="742"/>
                        <a:pt x="309" y="767"/>
                        <a:pt x="401" y="767"/>
                      </a:cubicBezTo>
                      <a:cubicBezTo>
                        <a:pt x="493" y="767"/>
                        <a:pt x="585" y="742"/>
                        <a:pt x="668" y="692"/>
                      </a:cubicBezTo>
                      <a:cubicBezTo>
                        <a:pt x="768" y="526"/>
                        <a:pt x="768" y="292"/>
                        <a:pt x="668" y="125"/>
                      </a:cubicBezTo>
                      <a:cubicBezTo>
                        <a:pt x="585" y="42"/>
                        <a:pt x="476" y="0"/>
                        <a:pt x="37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1" name="Google Shape;4461;p27"/>
                <p:cNvSpPr/>
                <p:nvPr/>
              </p:nvSpPr>
              <p:spPr>
                <a:xfrm>
                  <a:off x="348375" y="3834025"/>
                  <a:ext cx="175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35" extrusionOk="0">
                      <a:moveTo>
                        <a:pt x="368" y="0"/>
                      </a:moveTo>
                      <a:cubicBezTo>
                        <a:pt x="284" y="0"/>
                        <a:pt x="201" y="34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1"/>
                        <a:pt x="284" y="634"/>
                        <a:pt x="368" y="634"/>
                      </a:cubicBezTo>
                      <a:cubicBezTo>
                        <a:pt x="451" y="634"/>
                        <a:pt x="534" y="601"/>
                        <a:pt x="601" y="534"/>
                      </a:cubicBezTo>
                      <a:cubicBezTo>
                        <a:pt x="701" y="434"/>
                        <a:pt x="701" y="200"/>
                        <a:pt x="601" y="100"/>
                      </a:cubicBezTo>
                      <a:cubicBezTo>
                        <a:pt x="534" y="34"/>
                        <a:pt x="45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2" name="Google Shape;4462;p27"/>
                <p:cNvSpPr/>
                <p:nvPr/>
              </p:nvSpPr>
              <p:spPr>
                <a:xfrm>
                  <a:off x="374225" y="38788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38" y="0"/>
                      </a:moveTo>
                      <a:cubicBezTo>
                        <a:pt x="259" y="0"/>
                        <a:pt x="184" y="25"/>
                        <a:pt x="134" y="75"/>
                      </a:cubicBezTo>
                      <a:cubicBezTo>
                        <a:pt x="1" y="209"/>
                        <a:pt x="1" y="376"/>
                        <a:pt x="134" y="509"/>
                      </a:cubicBezTo>
                      <a:cubicBezTo>
                        <a:pt x="201" y="576"/>
                        <a:pt x="276" y="609"/>
                        <a:pt x="351" y="609"/>
                      </a:cubicBezTo>
                      <a:cubicBezTo>
                        <a:pt x="426" y="609"/>
                        <a:pt x="501" y="576"/>
                        <a:pt x="568" y="509"/>
                      </a:cubicBezTo>
                      <a:cubicBezTo>
                        <a:pt x="668" y="376"/>
                        <a:pt x="668" y="209"/>
                        <a:pt x="568" y="75"/>
                      </a:cubicBezTo>
                      <a:cubicBezTo>
                        <a:pt x="501" y="25"/>
                        <a:pt x="418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3" name="Google Shape;4463;p27"/>
                <p:cNvSpPr/>
                <p:nvPr/>
              </p:nvSpPr>
              <p:spPr>
                <a:xfrm>
                  <a:off x="348375" y="3877375"/>
                  <a:ext cx="1337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43" extrusionOk="0">
                      <a:moveTo>
                        <a:pt x="284" y="1"/>
                      </a:moveTo>
                      <a:cubicBezTo>
                        <a:pt x="217" y="1"/>
                        <a:pt x="151" y="34"/>
                        <a:pt x="101" y="101"/>
                      </a:cubicBezTo>
                      <a:cubicBezTo>
                        <a:pt x="1" y="234"/>
                        <a:pt x="1" y="401"/>
                        <a:pt x="101" y="468"/>
                      </a:cubicBezTo>
                      <a:cubicBezTo>
                        <a:pt x="151" y="518"/>
                        <a:pt x="217" y="543"/>
                        <a:pt x="284" y="543"/>
                      </a:cubicBezTo>
                      <a:cubicBezTo>
                        <a:pt x="351" y="543"/>
                        <a:pt x="418" y="518"/>
                        <a:pt x="468" y="468"/>
                      </a:cubicBezTo>
                      <a:cubicBezTo>
                        <a:pt x="534" y="368"/>
                        <a:pt x="534" y="201"/>
                        <a:pt x="468" y="101"/>
                      </a:cubicBezTo>
                      <a:cubicBezTo>
                        <a:pt x="418" y="34"/>
                        <a:pt x="351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4" name="Google Shape;4464;p27"/>
                <p:cNvSpPr/>
                <p:nvPr/>
              </p:nvSpPr>
              <p:spPr>
                <a:xfrm>
                  <a:off x="346700" y="39097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0"/>
                      </a:moveTo>
                      <a:cubicBezTo>
                        <a:pt x="184" y="0"/>
                        <a:pt x="118" y="25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2"/>
                        <a:pt x="184" y="459"/>
                        <a:pt x="247" y="459"/>
                      </a:cubicBezTo>
                      <a:cubicBezTo>
                        <a:pt x="309" y="459"/>
                        <a:pt x="368" y="442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5"/>
                        <a:pt x="309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5" name="Google Shape;4465;p27"/>
                <p:cNvSpPr/>
                <p:nvPr/>
              </p:nvSpPr>
              <p:spPr>
                <a:xfrm>
                  <a:off x="300850" y="3927425"/>
                  <a:ext cx="1837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701" extrusionOk="0">
                      <a:moveTo>
                        <a:pt x="338" y="0"/>
                      </a:moveTo>
                      <a:cubicBezTo>
                        <a:pt x="250" y="0"/>
                        <a:pt x="167" y="34"/>
                        <a:pt x="100" y="100"/>
                      </a:cubicBezTo>
                      <a:cubicBezTo>
                        <a:pt x="0" y="234"/>
                        <a:pt x="0" y="467"/>
                        <a:pt x="100" y="601"/>
                      </a:cubicBezTo>
                      <a:cubicBezTo>
                        <a:pt x="167" y="667"/>
                        <a:pt x="267" y="701"/>
                        <a:pt x="363" y="701"/>
                      </a:cubicBezTo>
                      <a:cubicBezTo>
                        <a:pt x="459" y="701"/>
                        <a:pt x="551" y="667"/>
                        <a:pt x="601" y="601"/>
                      </a:cubicBezTo>
                      <a:cubicBezTo>
                        <a:pt x="734" y="467"/>
                        <a:pt x="734" y="234"/>
                        <a:pt x="601" y="100"/>
                      </a:cubicBezTo>
                      <a:cubicBezTo>
                        <a:pt x="517" y="34"/>
                        <a:pt x="426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6" name="Google Shape;4466;p27"/>
                <p:cNvSpPr/>
                <p:nvPr/>
              </p:nvSpPr>
              <p:spPr>
                <a:xfrm>
                  <a:off x="388400" y="3820050"/>
                  <a:ext cx="5875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8" extrusionOk="0">
                      <a:moveTo>
                        <a:pt x="105" y="1"/>
                      </a:moveTo>
                      <a:cubicBezTo>
                        <a:pt x="76" y="1"/>
                        <a:pt x="51" y="9"/>
                        <a:pt x="34" y="26"/>
                      </a:cubicBezTo>
                      <a:cubicBezTo>
                        <a:pt x="1" y="59"/>
                        <a:pt x="1" y="159"/>
                        <a:pt x="34" y="192"/>
                      </a:cubicBezTo>
                      <a:cubicBezTo>
                        <a:pt x="51" y="209"/>
                        <a:pt x="76" y="217"/>
                        <a:pt x="105" y="217"/>
                      </a:cubicBezTo>
                      <a:cubicBezTo>
                        <a:pt x="134" y="217"/>
                        <a:pt x="168" y="209"/>
                        <a:pt x="201" y="192"/>
                      </a:cubicBezTo>
                      <a:cubicBezTo>
                        <a:pt x="234" y="126"/>
                        <a:pt x="234" y="59"/>
                        <a:pt x="201" y="26"/>
                      </a:cubicBezTo>
                      <a:cubicBezTo>
                        <a:pt x="168" y="9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7" name="Google Shape;4467;p27"/>
                <p:cNvSpPr/>
                <p:nvPr/>
              </p:nvSpPr>
              <p:spPr>
                <a:xfrm>
                  <a:off x="390900" y="37627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8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1" y="150"/>
                        <a:pt x="1" y="284"/>
                        <a:pt x="101" y="351"/>
                      </a:cubicBezTo>
                      <a:cubicBezTo>
                        <a:pt x="134" y="401"/>
                        <a:pt x="184" y="426"/>
                        <a:pt x="238" y="426"/>
                      </a:cubicBezTo>
                      <a:cubicBezTo>
                        <a:pt x="293" y="426"/>
                        <a:pt x="351" y="401"/>
                        <a:pt x="401" y="351"/>
                      </a:cubicBezTo>
                      <a:cubicBezTo>
                        <a:pt x="468" y="284"/>
                        <a:pt x="468" y="150"/>
                        <a:pt x="401" y="50"/>
                      </a:cubicBezTo>
                      <a:cubicBezTo>
                        <a:pt x="351" y="17"/>
                        <a:pt x="293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8" name="Google Shape;4468;p27"/>
                <p:cNvSpPr/>
                <p:nvPr/>
              </p:nvSpPr>
              <p:spPr>
                <a:xfrm>
                  <a:off x="248300" y="40598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80" y="1"/>
                      </a:moveTo>
                      <a:cubicBezTo>
                        <a:pt x="218" y="1"/>
                        <a:pt x="151" y="26"/>
                        <a:pt x="101" y="76"/>
                      </a:cubicBezTo>
                      <a:cubicBezTo>
                        <a:pt x="1" y="143"/>
                        <a:pt x="1" y="309"/>
                        <a:pt x="101" y="409"/>
                      </a:cubicBezTo>
                      <a:cubicBezTo>
                        <a:pt x="134" y="443"/>
                        <a:pt x="193" y="459"/>
                        <a:pt x="255" y="459"/>
                      </a:cubicBezTo>
                      <a:cubicBezTo>
                        <a:pt x="318" y="459"/>
                        <a:pt x="384" y="443"/>
                        <a:pt x="434" y="409"/>
                      </a:cubicBezTo>
                      <a:cubicBezTo>
                        <a:pt x="501" y="309"/>
                        <a:pt x="501" y="143"/>
                        <a:pt x="434" y="76"/>
                      </a:cubicBezTo>
                      <a:cubicBezTo>
                        <a:pt x="401" y="26"/>
                        <a:pt x="343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9" name="Google Shape;4469;p27"/>
                <p:cNvSpPr/>
                <p:nvPr/>
              </p:nvSpPr>
              <p:spPr>
                <a:xfrm>
                  <a:off x="286675" y="4025400"/>
                  <a:ext cx="75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0" extrusionOk="0">
                      <a:moveTo>
                        <a:pt x="167" y="1"/>
                      </a:moveTo>
                      <a:cubicBezTo>
                        <a:pt x="125" y="1"/>
                        <a:pt x="84" y="17"/>
                        <a:pt x="67" y="51"/>
                      </a:cubicBezTo>
                      <a:cubicBezTo>
                        <a:pt x="0" y="118"/>
                        <a:pt x="0" y="184"/>
                        <a:pt x="67" y="284"/>
                      </a:cubicBezTo>
                      <a:cubicBezTo>
                        <a:pt x="84" y="301"/>
                        <a:pt x="109" y="309"/>
                        <a:pt x="142" y="309"/>
                      </a:cubicBezTo>
                      <a:cubicBezTo>
                        <a:pt x="175" y="309"/>
                        <a:pt x="217" y="301"/>
                        <a:pt x="267" y="284"/>
                      </a:cubicBezTo>
                      <a:cubicBezTo>
                        <a:pt x="300" y="218"/>
                        <a:pt x="300" y="151"/>
                        <a:pt x="267" y="51"/>
                      </a:cubicBezTo>
                      <a:cubicBezTo>
                        <a:pt x="250" y="17"/>
                        <a:pt x="209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0" name="Google Shape;4470;p27"/>
                <p:cNvSpPr/>
                <p:nvPr/>
              </p:nvSpPr>
              <p:spPr>
                <a:xfrm>
                  <a:off x="306675" y="4058550"/>
                  <a:ext cx="1087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43" extrusionOk="0">
                      <a:moveTo>
                        <a:pt x="230" y="1"/>
                      </a:moveTo>
                      <a:cubicBezTo>
                        <a:pt x="184" y="1"/>
                        <a:pt x="134" y="9"/>
                        <a:pt x="101" y="26"/>
                      </a:cubicBezTo>
                      <a:cubicBezTo>
                        <a:pt x="1" y="126"/>
                        <a:pt x="1" y="193"/>
                        <a:pt x="101" y="293"/>
                      </a:cubicBezTo>
                      <a:cubicBezTo>
                        <a:pt x="134" y="326"/>
                        <a:pt x="176" y="343"/>
                        <a:pt x="218" y="343"/>
                      </a:cubicBezTo>
                      <a:cubicBezTo>
                        <a:pt x="259" y="343"/>
                        <a:pt x="301" y="326"/>
                        <a:pt x="334" y="293"/>
                      </a:cubicBezTo>
                      <a:cubicBezTo>
                        <a:pt x="434" y="193"/>
                        <a:pt x="434" y="126"/>
                        <a:pt x="334" y="26"/>
                      </a:cubicBezTo>
                      <a:cubicBezTo>
                        <a:pt x="318" y="9"/>
                        <a:pt x="276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1" name="Google Shape;4471;p27"/>
                <p:cNvSpPr/>
                <p:nvPr/>
              </p:nvSpPr>
              <p:spPr>
                <a:xfrm>
                  <a:off x="231625" y="409817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9" y="0"/>
                      </a:moveTo>
                      <a:cubicBezTo>
                        <a:pt x="192" y="0"/>
                        <a:pt x="134" y="25"/>
                        <a:pt x="101" y="75"/>
                      </a:cubicBezTo>
                      <a:cubicBezTo>
                        <a:pt x="1" y="209"/>
                        <a:pt x="1" y="375"/>
                        <a:pt x="101" y="442"/>
                      </a:cubicBezTo>
                      <a:cubicBezTo>
                        <a:pt x="151" y="476"/>
                        <a:pt x="217" y="492"/>
                        <a:pt x="284" y="492"/>
                      </a:cubicBezTo>
                      <a:cubicBezTo>
                        <a:pt x="351" y="492"/>
                        <a:pt x="418" y="476"/>
                        <a:pt x="468" y="442"/>
                      </a:cubicBezTo>
                      <a:cubicBezTo>
                        <a:pt x="534" y="309"/>
                        <a:pt x="534" y="142"/>
                        <a:pt x="468" y="75"/>
                      </a:cubicBezTo>
                      <a:cubicBezTo>
                        <a:pt x="401" y="25"/>
                        <a:pt x="32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2" name="Google Shape;4472;p27"/>
                <p:cNvSpPr/>
                <p:nvPr/>
              </p:nvSpPr>
              <p:spPr>
                <a:xfrm>
                  <a:off x="448450" y="3992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3" name="Google Shape;4473;p27"/>
                <p:cNvSpPr/>
                <p:nvPr/>
              </p:nvSpPr>
              <p:spPr>
                <a:xfrm>
                  <a:off x="451775" y="40016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4" name="Google Shape;4474;p27"/>
                <p:cNvSpPr/>
                <p:nvPr/>
              </p:nvSpPr>
              <p:spPr>
                <a:xfrm>
                  <a:off x="460125" y="4283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5" name="Google Shape;4475;p27"/>
                <p:cNvSpPr/>
                <p:nvPr/>
              </p:nvSpPr>
              <p:spPr>
                <a:xfrm>
                  <a:off x="485975" y="4307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76" name="Google Shape;4476;p27"/>
              <p:cNvGrpSpPr/>
              <p:nvPr/>
            </p:nvGrpSpPr>
            <p:grpSpPr>
              <a:xfrm flipH="1">
                <a:off x="8920181" y="4488630"/>
                <a:ext cx="447011" cy="642232"/>
                <a:chOff x="178250" y="4721325"/>
                <a:chExt cx="244375" cy="351100"/>
              </a:xfrm>
            </p:grpSpPr>
            <p:sp>
              <p:nvSpPr>
                <p:cNvPr id="4477" name="Google Shape;4477;p27"/>
                <p:cNvSpPr/>
                <p:nvPr/>
              </p:nvSpPr>
              <p:spPr>
                <a:xfrm>
                  <a:off x="178250" y="4721325"/>
                  <a:ext cx="244375" cy="3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5" h="14044" extrusionOk="0">
                      <a:moveTo>
                        <a:pt x="334" y="0"/>
                      </a:moveTo>
                      <a:cubicBezTo>
                        <a:pt x="268" y="0"/>
                        <a:pt x="168" y="34"/>
                        <a:pt x="134" y="67"/>
                      </a:cubicBezTo>
                      <a:cubicBezTo>
                        <a:pt x="67" y="167"/>
                        <a:pt x="1" y="301"/>
                        <a:pt x="67" y="367"/>
                      </a:cubicBezTo>
                      <a:cubicBezTo>
                        <a:pt x="268" y="968"/>
                        <a:pt x="434" y="1535"/>
                        <a:pt x="568" y="2135"/>
                      </a:cubicBezTo>
                      <a:cubicBezTo>
                        <a:pt x="668" y="2636"/>
                        <a:pt x="801" y="3069"/>
                        <a:pt x="935" y="3570"/>
                      </a:cubicBezTo>
                      <a:lnTo>
                        <a:pt x="1035" y="4037"/>
                      </a:lnTo>
                      <a:cubicBezTo>
                        <a:pt x="1368" y="5404"/>
                        <a:pt x="1735" y="6739"/>
                        <a:pt x="2169" y="8073"/>
                      </a:cubicBezTo>
                      <a:cubicBezTo>
                        <a:pt x="2703" y="9574"/>
                        <a:pt x="3270" y="10708"/>
                        <a:pt x="4004" y="11642"/>
                      </a:cubicBezTo>
                      <a:cubicBezTo>
                        <a:pt x="4371" y="12142"/>
                        <a:pt x="4838" y="12543"/>
                        <a:pt x="5338" y="12910"/>
                      </a:cubicBezTo>
                      <a:cubicBezTo>
                        <a:pt x="5838" y="13310"/>
                        <a:pt x="6405" y="13577"/>
                        <a:pt x="7006" y="13744"/>
                      </a:cubicBezTo>
                      <a:cubicBezTo>
                        <a:pt x="7606" y="13910"/>
                        <a:pt x="8273" y="14044"/>
                        <a:pt x="8974" y="14044"/>
                      </a:cubicBezTo>
                      <a:lnTo>
                        <a:pt x="9374" y="14044"/>
                      </a:lnTo>
                      <a:cubicBezTo>
                        <a:pt x="9574" y="14044"/>
                        <a:pt x="9674" y="13910"/>
                        <a:pt x="9674" y="13810"/>
                      </a:cubicBezTo>
                      <a:lnTo>
                        <a:pt x="9674" y="13710"/>
                      </a:lnTo>
                      <a:cubicBezTo>
                        <a:pt x="9708" y="13677"/>
                        <a:pt x="9774" y="13577"/>
                        <a:pt x="9774" y="13510"/>
                      </a:cubicBezTo>
                      <a:cubicBezTo>
                        <a:pt x="9774" y="13143"/>
                        <a:pt x="9741" y="12743"/>
                        <a:pt x="9641" y="12242"/>
                      </a:cubicBezTo>
                      <a:cubicBezTo>
                        <a:pt x="9608" y="11876"/>
                        <a:pt x="9508" y="11475"/>
                        <a:pt x="9441" y="11042"/>
                      </a:cubicBezTo>
                      <a:cubicBezTo>
                        <a:pt x="9274" y="10208"/>
                        <a:pt x="9007" y="9374"/>
                        <a:pt x="8740" y="8573"/>
                      </a:cubicBezTo>
                      <a:cubicBezTo>
                        <a:pt x="8107" y="6872"/>
                        <a:pt x="7239" y="5338"/>
                        <a:pt x="6172" y="4003"/>
                      </a:cubicBezTo>
                      <a:cubicBezTo>
                        <a:pt x="5471" y="3069"/>
                        <a:pt x="4637" y="2235"/>
                        <a:pt x="3737" y="1568"/>
                      </a:cubicBezTo>
                      <a:cubicBezTo>
                        <a:pt x="3270" y="1235"/>
                        <a:pt x="2803" y="968"/>
                        <a:pt x="2269" y="701"/>
                      </a:cubicBezTo>
                      <a:cubicBezTo>
                        <a:pt x="1669" y="401"/>
                        <a:pt x="1102" y="201"/>
                        <a:pt x="601" y="34"/>
                      </a:cubicBezTo>
                      <a:cubicBezTo>
                        <a:pt x="401" y="0"/>
                        <a:pt x="33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8" name="Google Shape;4478;p27"/>
                <p:cNvSpPr/>
                <p:nvPr/>
              </p:nvSpPr>
              <p:spPr>
                <a:xfrm>
                  <a:off x="192425" y="4737650"/>
                  <a:ext cx="214350" cy="3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12786" extrusionOk="0">
                      <a:moveTo>
                        <a:pt x="129" y="1"/>
                      </a:moveTo>
                      <a:cubicBezTo>
                        <a:pt x="81" y="1"/>
                        <a:pt x="58" y="24"/>
                        <a:pt x="34" y="48"/>
                      </a:cubicBezTo>
                      <a:cubicBezTo>
                        <a:pt x="1" y="148"/>
                        <a:pt x="1" y="215"/>
                        <a:pt x="68" y="315"/>
                      </a:cubicBezTo>
                      <a:cubicBezTo>
                        <a:pt x="368" y="482"/>
                        <a:pt x="601" y="682"/>
                        <a:pt x="868" y="848"/>
                      </a:cubicBezTo>
                      <a:cubicBezTo>
                        <a:pt x="1569" y="1416"/>
                        <a:pt x="2169" y="2149"/>
                        <a:pt x="2703" y="2850"/>
                      </a:cubicBezTo>
                      <a:cubicBezTo>
                        <a:pt x="3737" y="4318"/>
                        <a:pt x="4537" y="5885"/>
                        <a:pt x="5271" y="7520"/>
                      </a:cubicBezTo>
                      <a:cubicBezTo>
                        <a:pt x="5672" y="8320"/>
                        <a:pt x="6038" y="9154"/>
                        <a:pt x="6405" y="9988"/>
                      </a:cubicBezTo>
                      <a:cubicBezTo>
                        <a:pt x="6772" y="10722"/>
                        <a:pt x="7173" y="11489"/>
                        <a:pt x="7606" y="12223"/>
                      </a:cubicBezTo>
                      <a:lnTo>
                        <a:pt x="7873" y="12590"/>
                      </a:lnTo>
                      <a:cubicBezTo>
                        <a:pt x="7906" y="12690"/>
                        <a:pt x="7940" y="12724"/>
                        <a:pt x="8073" y="12757"/>
                      </a:cubicBezTo>
                      <a:cubicBezTo>
                        <a:pt x="8104" y="12778"/>
                        <a:pt x="8132" y="12786"/>
                        <a:pt x="8158" y="12786"/>
                      </a:cubicBezTo>
                      <a:cubicBezTo>
                        <a:pt x="8215" y="12786"/>
                        <a:pt x="8261" y="12747"/>
                        <a:pt x="8307" y="12724"/>
                      </a:cubicBezTo>
                      <a:cubicBezTo>
                        <a:pt x="8507" y="12624"/>
                        <a:pt x="8574" y="12423"/>
                        <a:pt x="8440" y="12257"/>
                      </a:cubicBezTo>
                      <a:cubicBezTo>
                        <a:pt x="8373" y="12090"/>
                        <a:pt x="8240" y="11923"/>
                        <a:pt x="8140" y="11756"/>
                      </a:cubicBezTo>
                      <a:cubicBezTo>
                        <a:pt x="8040" y="11589"/>
                        <a:pt x="7940" y="11389"/>
                        <a:pt x="7806" y="11223"/>
                      </a:cubicBezTo>
                      <a:lnTo>
                        <a:pt x="7206" y="10088"/>
                      </a:lnTo>
                      <a:cubicBezTo>
                        <a:pt x="6772" y="9288"/>
                        <a:pt x="6372" y="8521"/>
                        <a:pt x="5972" y="7720"/>
                      </a:cubicBezTo>
                      <a:cubicBezTo>
                        <a:pt x="5138" y="6119"/>
                        <a:pt x="4371" y="4518"/>
                        <a:pt x="3303" y="3050"/>
                      </a:cubicBezTo>
                      <a:cubicBezTo>
                        <a:pt x="2469" y="1883"/>
                        <a:pt x="1469" y="782"/>
                        <a:pt x="268" y="48"/>
                      </a:cubicBezTo>
                      <a:cubicBezTo>
                        <a:pt x="234" y="48"/>
                        <a:pt x="234" y="15"/>
                        <a:pt x="201" y="15"/>
                      </a:cubicBezTo>
                      <a:cubicBezTo>
                        <a:pt x="172" y="5"/>
                        <a:pt x="14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9" name="Google Shape;4479;p27"/>
                <p:cNvSpPr/>
                <p:nvPr/>
              </p:nvSpPr>
              <p:spPr>
                <a:xfrm>
                  <a:off x="375900" y="4943150"/>
                  <a:ext cx="6700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803" extrusionOk="0">
                      <a:moveTo>
                        <a:pt x="67" y="0"/>
                      </a:moveTo>
                      <a:cubicBezTo>
                        <a:pt x="67" y="0"/>
                        <a:pt x="34" y="34"/>
                        <a:pt x="34" y="100"/>
                      </a:cubicBezTo>
                      <a:cubicBezTo>
                        <a:pt x="67" y="501"/>
                        <a:pt x="67" y="934"/>
                        <a:pt x="67" y="1368"/>
                      </a:cubicBezTo>
                      <a:cubicBezTo>
                        <a:pt x="67" y="1602"/>
                        <a:pt x="34" y="1802"/>
                        <a:pt x="34" y="2002"/>
                      </a:cubicBezTo>
                      <a:cubicBezTo>
                        <a:pt x="34" y="2202"/>
                        <a:pt x="0" y="2435"/>
                        <a:pt x="0" y="2636"/>
                      </a:cubicBezTo>
                      <a:cubicBezTo>
                        <a:pt x="0" y="2702"/>
                        <a:pt x="34" y="2769"/>
                        <a:pt x="100" y="2802"/>
                      </a:cubicBezTo>
                      <a:cubicBezTo>
                        <a:pt x="134" y="2802"/>
                        <a:pt x="201" y="2802"/>
                        <a:pt x="201" y="2769"/>
                      </a:cubicBezTo>
                      <a:cubicBezTo>
                        <a:pt x="234" y="2702"/>
                        <a:pt x="234" y="2702"/>
                        <a:pt x="234" y="2669"/>
                      </a:cubicBezTo>
                      <a:cubicBezTo>
                        <a:pt x="267" y="2469"/>
                        <a:pt x="267" y="2269"/>
                        <a:pt x="267" y="2035"/>
                      </a:cubicBezTo>
                      <a:lnTo>
                        <a:pt x="267" y="1435"/>
                      </a:lnTo>
                      <a:cubicBezTo>
                        <a:pt x="267" y="1001"/>
                        <a:pt x="234" y="601"/>
                        <a:pt x="201" y="134"/>
                      </a:cubicBezTo>
                      <a:cubicBezTo>
                        <a:pt x="201" y="67"/>
                        <a:pt x="201" y="67"/>
                        <a:pt x="134" y="34"/>
                      </a:cubicBezTo>
                      <a:cubicBezTo>
                        <a:pt x="134" y="34"/>
                        <a:pt x="10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0" name="Google Shape;4480;p27"/>
                <p:cNvSpPr/>
                <p:nvPr/>
              </p:nvSpPr>
              <p:spPr>
                <a:xfrm>
                  <a:off x="340050" y="4880575"/>
                  <a:ext cx="108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871" extrusionOk="0">
                      <a:moveTo>
                        <a:pt x="218" y="0"/>
                      </a:moveTo>
                      <a:cubicBezTo>
                        <a:pt x="181" y="0"/>
                        <a:pt x="167" y="37"/>
                        <a:pt x="167" y="102"/>
                      </a:cubicBezTo>
                      <a:lnTo>
                        <a:pt x="167" y="1269"/>
                      </a:lnTo>
                      <a:cubicBezTo>
                        <a:pt x="167" y="1469"/>
                        <a:pt x="133" y="1636"/>
                        <a:pt x="133" y="1836"/>
                      </a:cubicBezTo>
                      <a:cubicBezTo>
                        <a:pt x="133" y="2003"/>
                        <a:pt x="100" y="2203"/>
                        <a:pt x="33" y="2370"/>
                      </a:cubicBezTo>
                      <a:cubicBezTo>
                        <a:pt x="33" y="2503"/>
                        <a:pt x="0" y="2603"/>
                        <a:pt x="0" y="2704"/>
                      </a:cubicBezTo>
                      <a:cubicBezTo>
                        <a:pt x="0" y="2770"/>
                        <a:pt x="0" y="2770"/>
                        <a:pt x="33" y="2804"/>
                      </a:cubicBezTo>
                      <a:cubicBezTo>
                        <a:pt x="100" y="2837"/>
                        <a:pt x="100" y="2870"/>
                        <a:pt x="133" y="2870"/>
                      </a:cubicBezTo>
                      <a:lnTo>
                        <a:pt x="267" y="2870"/>
                      </a:lnTo>
                      <a:cubicBezTo>
                        <a:pt x="300" y="2870"/>
                        <a:pt x="334" y="2837"/>
                        <a:pt x="334" y="2804"/>
                      </a:cubicBezTo>
                      <a:cubicBezTo>
                        <a:pt x="367" y="2603"/>
                        <a:pt x="367" y="2370"/>
                        <a:pt x="434" y="2170"/>
                      </a:cubicBezTo>
                      <a:lnTo>
                        <a:pt x="434" y="1503"/>
                      </a:lnTo>
                      <a:cubicBezTo>
                        <a:pt x="434" y="1036"/>
                        <a:pt x="367" y="602"/>
                        <a:pt x="367" y="135"/>
                      </a:cubicBezTo>
                      <a:cubicBezTo>
                        <a:pt x="367" y="68"/>
                        <a:pt x="334" y="35"/>
                        <a:pt x="300" y="35"/>
                      </a:cubicBezTo>
                      <a:cubicBezTo>
                        <a:pt x="265" y="11"/>
                        <a:pt x="238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1" name="Google Shape;4481;p27"/>
                <p:cNvSpPr/>
                <p:nvPr/>
              </p:nvSpPr>
              <p:spPr>
                <a:xfrm>
                  <a:off x="300850" y="4812225"/>
                  <a:ext cx="5850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202" extrusionOk="0">
                      <a:moveTo>
                        <a:pt x="67" y="0"/>
                      </a:moveTo>
                      <a:cubicBezTo>
                        <a:pt x="34" y="0"/>
                        <a:pt x="0" y="34"/>
                        <a:pt x="0" y="100"/>
                      </a:cubicBezTo>
                      <a:cubicBezTo>
                        <a:pt x="0" y="200"/>
                        <a:pt x="34" y="267"/>
                        <a:pt x="34" y="367"/>
                      </a:cubicBezTo>
                      <a:cubicBezTo>
                        <a:pt x="67" y="934"/>
                        <a:pt x="67" y="1501"/>
                        <a:pt x="0" y="2068"/>
                      </a:cubicBezTo>
                      <a:cubicBezTo>
                        <a:pt x="0" y="2102"/>
                        <a:pt x="0" y="2169"/>
                        <a:pt x="34" y="2169"/>
                      </a:cubicBezTo>
                      <a:cubicBezTo>
                        <a:pt x="67" y="2202"/>
                        <a:pt x="67" y="2202"/>
                        <a:pt x="100" y="2202"/>
                      </a:cubicBezTo>
                      <a:cubicBezTo>
                        <a:pt x="200" y="2202"/>
                        <a:pt x="234" y="2169"/>
                        <a:pt x="234" y="2068"/>
                      </a:cubicBezTo>
                      <a:lnTo>
                        <a:pt x="234" y="1068"/>
                      </a:lnTo>
                      <a:cubicBezTo>
                        <a:pt x="234" y="734"/>
                        <a:pt x="200" y="401"/>
                        <a:pt x="167" y="34"/>
                      </a:cubicBezTo>
                      <a:cubicBezTo>
                        <a:pt x="200" y="34"/>
                        <a:pt x="1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2" name="Google Shape;4482;p27"/>
                <p:cNvSpPr/>
                <p:nvPr/>
              </p:nvSpPr>
              <p:spPr>
                <a:xfrm>
                  <a:off x="251650" y="4762725"/>
                  <a:ext cx="1085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547" extrusionOk="0">
                      <a:moveTo>
                        <a:pt x="128" y="0"/>
                      </a:moveTo>
                      <a:cubicBezTo>
                        <a:pt x="110" y="0"/>
                        <a:pt x="90" y="4"/>
                        <a:pt x="67" y="12"/>
                      </a:cubicBezTo>
                      <a:cubicBezTo>
                        <a:pt x="0" y="12"/>
                        <a:pt x="0" y="79"/>
                        <a:pt x="0" y="179"/>
                      </a:cubicBezTo>
                      <a:lnTo>
                        <a:pt x="100" y="913"/>
                      </a:lnTo>
                      <a:lnTo>
                        <a:pt x="100" y="880"/>
                      </a:lnTo>
                      <a:cubicBezTo>
                        <a:pt x="100" y="1046"/>
                        <a:pt x="167" y="1213"/>
                        <a:pt x="167" y="1380"/>
                      </a:cubicBezTo>
                      <a:cubicBezTo>
                        <a:pt x="167" y="1447"/>
                        <a:pt x="200" y="1547"/>
                        <a:pt x="267" y="1547"/>
                      </a:cubicBezTo>
                      <a:cubicBezTo>
                        <a:pt x="367" y="1547"/>
                        <a:pt x="434" y="1447"/>
                        <a:pt x="434" y="1413"/>
                      </a:cubicBezTo>
                      <a:cubicBezTo>
                        <a:pt x="434" y="1213"/>
                        <a:pt x="400" y="1013"/>
                        <a:pt x="400" y="846"/>
                      </a:cubicBezTo>
                      <a:cubicBezTo>
                        <a:pt x="367" y="579"/>
                        <a:pt x="334" y="379"/>
                        <a:pt x="267" y="146"/>
                      </a:cubicBezTo>
                      <a:cubicBezTo>
                        <a:pt x="216" y="44"/>
                        <a:pt x="185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3" name="Google Shape;4483;p27"/>
                <p:cNvSpPr/>
                <p:nvPr/>
              </p:nvSpPr>
              <p:spPr>
                <a:xfrm>
                  <a:off x="202450" y="4775400"/>
                  <a:ext cx="542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907" extrusionOk="0">
                      <a:moveTo>
                        <a:pt x="101" y="0"/>
                      </a:moveTo>
                      <a:cubicBezTo>
                        <a:pt x="67" y="0"/>
                        <a:pt x="33" y="20"/>
                        <a:pt x="33" y="39"/>
                      </a:cubicBezTo>
                      <a:cubicBezTo>
                        <a:pt x="33" y="72"/>
                        <a:pt x="0" y="139"/>
                        <a:pt x="33" y="172"/>
                      </a:cubicBezTo>
                      <a:cubicBezTo>
                        <a:pt x="33" y="206"/>
                        <a:pt x="100" y="239"/>
                        <a:pt x="100" y="239"/>
                      </a:cubicBezTo>
                      <a:cubicBezTo>
                        <a:pt x="367" y="373"/>
                        <a:pt x="667" y="539"/>
                        <a:pt x="1001" y="673"/>
                      </a:cubicBezTo>
                      <a:cubicBezTo>
                        <a:pt x="1168" y="706"/>
                        <a:pt x="1301" y="806"/>
                        <a:pt x="1468" y="840"/>
                      </a:cubicBezTo>
                      <a:cubicBezTo>
                        <a:pt x="1635" y="873"/>
                        <a:pt x="1801" y="906"/>
                        <a:pt x="1968" y="906"/>
                      </a:cubicBezTo>
                      <a:cubicBezTo>
                        <a:pt x="2035" y="906"/>
                        <a:pt x="2135" y="873"/>
                        <a:pt x="2135" y="806"/>
                      </a:cubicBezTo>
                      <a:cubicBezTo>
                        <a:pt x="2168" y="706"/>
                        <a:pt x="2102" y="573"/>
                        <a:pt x="2002" y="573"/>
                      </a:cubicBezTo>
                      <a:cubicBezTo>
                        <a:pt x="1835" y="539"/>
                        <a:pt x="1701" y="506"/>
                        <a:pt x="1535" y="506"/>
                      </a:cubicBezTo>
                      <a:cubicBezTo>
                        <a:pt x="1368" y="473"/>
                        <a:pt x="1268" y="406"/>
                        <a:pt x="1101" y="373"/>
                      </a:cubicBezTo>
                      <a:cubicBezTo>
                        <a:pt x="801" y="306"/>
                        <a:pt x="500" y="172"/>
                        <a:pt x="200" y="39"/>
                      </a:cubicBezTo>
                      <a:lnTo>
                        <a:pt x="167" y="39"/>
                      </a:lnTo>
                      <a:cubicBezTo>
                        <a:pt x="153" y="11"/>
                        <a:pt x="127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4" name="Google Shape;4484;p27"/>
                <p:cNvSpPr/>
                <p:nvPr/>
              </p:nvSpPr>
              <p:spPr>
                <a:xfrm>
                  <a:off x="217450" y="4837250"/>
                  <a:ext cx="90100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1435" extrusionOk="0">
                      <a:moveTo>
                        <a:pt x="201" y="0"/>
                      </a:moveTo>
                      <a:cubicBezTo>
                        <a:pt x="67" y="33"/>
                        <a:pt x="67" y="33"/>
                        <a:pt x="34" y="67"/>
                      </a:cubicBezTo>
                      <a:cubicBezTo>
                        <a:pt x="1" y="100"/>
                        <a:pt x="34" y="200"/>
                        <a:pt x="67" y="200"/>
                      </a:cubicBezTo>
                      <a:cubicBezTo>
                        <a:pt x="568" y="500"/>
                        <a:pt x="1101" y="767"/>
                        <a:pt x="1668" y="1001"/>
                      </a:cubicBezTo>
                      <a:cubicBezTo>
                        <a:pt x="1902" y="1101"/>
                        <a:pt x="2202" y="1201"/>
                        <a:pt x="2502" y="1268"/>
                      </a:cubicBezTo>
                      <a:cubicBezTo>
                        <a:pt x="2769" y="1368"/>
                        <a:pt x="3069" y="1434"/>
                        <a:pt x="3403" y="1434"/>
                      </a:cubicBezTo>
                      <a:cubicBezTo>
                        <a:pt x="3503" y="1434"/>
                        <a:pt x="3536" y="1401"/>
                        <a:pt x="3570" y="1334"/>
                      </a:cubicBezTo>
                      <a:cubicBezTo>
                        <a:pt x="3603" y="1234"/>
                        <a:pt x="3570" y="1168"/>
                        <a:pt x="3503" y="1101"/>
                      </a:cubicBezTo>
                      <a:cubicBezTo>
                        <a:pt x="3270" y="1067"/>
                        <a:pt x="3036" y="1034"/>
                        <a:pt x="2803" y="967"/>
                      </a:cubicBezTo>
                      <a:cubicBezTo>
                        <a:pt x="2602" y="934"/>
                        <a:pt x="2402" y="901"/>
                        <a:pt x="2135" y="834"/>
                      </a:cubicBezTo>
                      <a:cubicBezTo>
                        <a:pt x="1935" y="767"/>
                        <a:pt x="1735" y="701"/>
                        <a:pt x="1535" y="600"/>
                      </a:cubicBezTo>
                      <a:lnTo>
                        <a:pt x="901" y="367"/>
                      </a:lnTo>
                      <a:lnTo>
                        <a:pt x="935" y="367"/>
                      </a:lnTo>
                      <a:cubicBezTo>
                        <a:pt x="701" y="234"/>
                        <a:pt x="434" y="10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5" name="Google Shape;4485;p27"/>
                <p:cNvSpPr/>
                <p:nvPr/>
              </p:nvSpPr>
              <p:spPr>
                <a:xfrm>
                  <a:off x="247475" y="4918475"/>
                  <a:ext cx="917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355" extrusionOk="0">
                      <a:moveTo>
                        <a:pt x="49" y="0"/>
                      </a:moveTo>
                      <a:cubicBezTo>
                        <a:pt x="38" y="0"/>
                        <a:pt x="34" y="8"/>
                        <a:pt x="34" y="20"/>
                      </a:cubicBezTo>
                      <a:cubicBezTo>
                        <a:pt x="0" y="87"/>
                        <a:pt x="34" y="120"/>
                        <a:pt x="67" y="153"/>
                      </a:cubicBezTo>
                      <a:cubicBezTo>
                        <a:pt x="301" y="320"/>
                        <a:pt x="534" y="487"/>
                        <a:pt x="801" y="620"/>
                      </a:cubicBezTo>
                      <a:cubicBezTo>
                        <a:pt x="1034" y="754"/>
                        <a:pt x="1335" y="854"/>
                        <a:pt x="1635" y="987"/>
                      </a:cubicBezTo>
                      <a:cubicBezTo>
                        <a:pt x="1735" y="1021"/>
                        <a:pt x="1902" y="1087"/>
                        <a:pt x="2035" y="1121"/>
                      </a:cubicBezTo>
                      <a:cubicBezTo>
                        <a:pt x="2135" y="1154"/>
                        <a:pt x="2202" y="1154"/>
                        <a:pt x="2302" y="1188"/>
                      </a:cubicBezTo>
                      <a:cubicBezTo>
                        <a:pt x="2369" y="1188"/>
                        <a:pt x="2469" y="1254"/>
                        <a:pt x="2536" y="1254"/>
                      </a:cubicBezTo>
                      <a:cubicBezTo>
                        <a:pt x="2669" y="1288"/>
                        <a:pt x="2836" y="1288"/>
                        <a:pt x="2969" y="1321"/>
                      </a:cubicBezTo>
                      <a:cubicBezTo>
                        <a:pt x="3136" y="1354"/>
                        <a:pt x="3303" y="1354"/>
                        <a:pt x="3470" y="1354"/>
                      </a:cubicBezTo>
                      <a:lnTo>
                        <a:pt x="3536" y="1354"/>
                      </a:lnTo>
                      <a:cubicBezTo>
                        <a:pt x="3570" y="1321"/>
                        <a:pt x="3636" y="1321"/>
                        <a:pt x="3636" y="1288"/>
                      </a:cubicBezTo>
                      <a:cubicBezTo>
                        <a:pt x="3670" y="1188"/>
                        <a:pt x="3570" y="1087"/>
                        <a:pt x="3503" y="1087"/>
                      </a:cubicBezTo>
                      <a:cubicBezTo>
                        <a:pt x="3303" y="1021"/>
                        <a:pt x="3136" y="987"/>
                        <a:pt x="2902" y="987"/>
                      </a:cubicBezTo>
                      <a:cubicBezTo>
                        <a:pt x="2702" y="954"/>
                        <a:pt x="2536" y="954"/>
                        <a:pt x="2335" y="921"/>
                      </a:cubicBezTo>
                      <a:cubicBezTo>
                        <a:pt x="2235" y="921"/>
                        <a:pt x="2169" y="854"/>
                        <a:pt x="2069" y="854"/>
                      </a:cubicBezTo>
                      <a:cubicBezTo>
                        <a:pt x="1902" y="821"/>
                        <a:pt x="1702" y="787"/>
                        <a:pt x="1535" y="754"/>
                      </a:cubicBezTo>
                      <a:cubicBezTo>
                        <a:pt x="1335" y="687"/>
                        <a:pt x="1168" y="620"/>
                        <a:pt x="1001" y="520"/>
                      </a:cubicBezTo>
                      <a:cubicBezTo>
                        <a:pt x="868" y="487"/>
                        <a:pt x="734" y="420"/>
                        <a:pt x="634" y="320"/>
                      </a:cubicBezTo>
                      <a:cubicBezTo>
                        <a:pt x="501" y="254"/>
                        <a:pt x="334" y="153"/>
                        <a:pt x="201" y="87"/>
                      </a:cubicBezTo>
                      <a:lnTo>
                        <a:pt x="167" y="87"/>
                      </a:lnTo>
                      <a:cubicBezTo>
                        <a:pt x="104" y="23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6" name="Google Shape;4486;p27"/>
                <p:cNvSpPr/>
                <p:nvPr/>
              </p:nvSpPr>
              <p:spPr>
                <a:xfrm>
                  <a:off x="282500" y="4993175"/>
                  <a:ext cx="976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1135" extrusionOk="0">
                      <a:moveTo>
                        <a:pt x="234" y="1"/>
                      </a:moveTo>
                      <a:cubicBezTo>
                        <a:pt x="100" y="34"/>
                        <a:pt x="67" y="34"/>
                        <a:pt x="67" y="101"/>
                      </a:cubicBezTo>
                      <a:cubicBezTo>
                        <a:pt x="0" y="134"/>
                        <a:pt x="67" y="201"/>
                        <a:pt x="100" y="201"/>
                      </a:cubicBezTo>
                      <a:cubicBezTo>
                        <a:pt x="334" y="334"/>
                        <a:pt x="601" y="468"/>
                        <a:pt x="901" y="535"/>
                      </a:cubicBezTo>
                      <a:cubicBezTo>
                        <a:pt x="1168" y="668"/>
                        <a:pt x="1501" y="768"/>
                        <a:pt x="1802" y="835"/>
                      </a:cubicBezTo>
                      <a:cubicBezTo>
                        <a:pt x="2102" y="935"/>
                        <a:pt x="2402" y="1002"/>
                        <a:pt x="2669" y="1035"/>
                      </a:cubicBezTo>
                      <a:cubicBezTo>
                        <a:pt x="2969" y="1102"/>
                        <a:pt x="3303" y="1135"/>
                        <a:pt x="3636" y="1135"/>
                      </a:cubicBezTo>
                      <a:cubicBezTo>
                        <a:pt x="3670" y="1135"/>
                        <a:pt x="3770" y="1135"/>
                        <a:pt x="3803" y="1102"/>
                      </a:cubicBezTo>
                      <a:cubicBezTo>
                        <a:pt x="3836" y="1035"/>
                        <a:pt x="3903" y="1002"/>
                        <a:pt x="3903" y="968"/>
                      </a:cubicBezTo>
                      <a:cubicBezTo>
                        <a:pt x="3903" y="835"/>
                        <a:pt x="3803" y="768"/>
                        <a:pt x="3670" y="768"/>
                      </a:cubicBezTo>
                      <a:cubicBezTo>
                        <a:pt x="3436" y="768"/>
                        <a:pt x="3169" y="701"/>
                        <a:pt x="2936" y="701"/>
                      </a:cubicBezTo>
                      <a:cubicBezTo>
                        <a:pt x="2636" y="701"/>
                        <a:pt x="2402" y="668"/>
                        <a:pt x="2102" y="635"/>
                      </a:cubicBezTo>
                      <a:lnTo>
                        <a:pt x="2135" y="635"/>
                      </a:lnTo>
                      <a:cubicBezTo>
                        <a:pt x="2002" y="568"/>
                        <a:pt x="1835" y="568"/>
                        <a:pt x="1735" y="535"/>
                      </a:cubicBezTo>
                      <a:cubicBezTo>
                        <a:pt x="1568" y="501"/>
                        <a:pt x="1401" y="468"/>
                        <a:pt x="1268" y="434"/>
                      </a:cubicBezTo>
                      <a:cubicBezTo>
                        <a:pt x="968" y="334"/>
                        <a:pt x="734" y="201"/>
                        <a:pt x="434" y="101"/>
                      </a:cubicBezTo>
                      <a:cubicBezTo>
                        <a:pt x="401" y="34"/>
                        <a:pt x="301" y="34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87" name="Google Shape;4487;p27"/>
              <p:cNvGrpSpPr/>
              <p:nvPr/>
            </p:nvGrpSpPr>
            <p:grpSpPr>
              <a:xfrm flipH="1">
                <a:off x="8399121" y="4488632"/>
                <a:ext cx="681767" cy="881731"/>
                <a:chOff x="373400" y="4372750"/>
                <a:chExt cx="548750" cy="709700"/>
              </a:xfrm>
            </p:grpSpPr>
            <p:sp>
              <p:nvSpPr>
                <p:cNvPr id="4488" name="Google Shape;4488;p27"/>
                <p:cNvSpPr/>
                <p:nvPr/>
              </p:nvSpPr>
              <p:spPr>
                <a:xfrm>
                  <a:off x="603550" y="4391925"/>
                  <a:ext cx="43400" cy="18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7351" extrusionOk="0">
                      <a:moveTo>
                        <a:pt x="1602" y="0"/>
                      </a:moveTo>
                      <a:cubicBezTo>
                        <a:pt x="1502" y="0"/>
                        <a:pt x="1502" y="67"/>
                        <a:pt x="1502" y="134"/>
                      </a:cubicBezTo>
                      <a:lnTo>
                        <a:pt x="1502" y="300"/>
                      </a:lnTo>
                      <a:cubicBezTo>
                        <a:pt x="1502" y="567"/>
                        <a:pt x="1502" y="901"/>
                        <a:pt x="1469" y="1201"/>
                      </a:cubicBezTo>
                      <a:lnTo>
                        <a:pt x="1335" y="2068"/>
                      </a:lnTo>
                      <a:cubicBezTo>
                        <a:pt x="1268" y="2702"/>
                        <a:pt x="1135" y="3303"/>
                        <a:pt x="968" y="3870"/>
                      </a:cubicBezTo>
                      <a:cubicBezTo>
                        <a:pt x="735" y="4870"/>
                        <a:pt x="401" y="5905"/>
                        <a:pt x="68" y="6905"/>
                      </a:cubicBezTo>
                      <a:cubicBezTo>
                        <a:pt x="1" y="7005"/>
                        <a:pt x="1" y="7072"/>
                        <a:pt x="68" y="7172"/>
                      </a:cubicBezTo>
                      <a:cubicBezTo>
                        <a:pt x="101" y="7239"/>
                        <a:pt x="134" y="7306"/>
                        <a:pt x="234" y="7339"/>
                      </a:cubicBezTo>
                      <a:cubicBezTo>
                        <a:pt x="272" y="7346"/>
                        <a:pt x="309" y="7350"/>
                        <a:pt x="346" y="7350"/>
                      </a:cubicBezTo>
                      <a:cubicBezTo>
                        <a:pt x="471" y="7350"/>
                        <a:pt x="583" y="7301"/>
                        <a:pt x="635" y="7172"/>
                      </a:cubicBezTo>
                      <a:cubicBezTo>
                        <a:pt x="1068" y="6038"/>
                        <a:pt x="1335" y="4837"/>
                        <a:pt x="1569" y="3670"/>
                      </a:cubicBezTo>
                      <a:lnTo>
                        <a:pt x="1669" y="2802"/>
                      </a:lnTo>
                      <a:cubicBezTo>
                        <a:pt x="1735" y="2502"/>
                        <a:pt x="1735" y="2202"/>
                        <a:pt x="1735" y="1902"/>
                      </a:cubicBezTo>
                      <a:lnTo>
                        <a:pt x="1735" y="134"/>
                      </a:lnTo>
                      <a:cubicBezTo>
                        <a:pt x="1735" y="34"/>
                        <a:pt x="1635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9" name="Google Shape;4489;p27"/>
                <p:cNvSpPr/>
                <p:nvPr/>
              </p:nvSpPr>
              <p:spPr>
                <a:xfrm>
                  <a:off x="651100" y="4437450"/>
                  <a:ext cx="100100" cy="1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4" h="7376" extrusionOk="0">
                      <a:moveTo>
                        <a:pt x="3798" y="0"/>
                      </a:moveTo>
                      <a:cubicBezTo>
                        <a:pt x="3753" y="0"/>
                        <a:pt x="3736" y="24"/>
                        <a:pt x="3736" y="47"/>
                      </a:cubicBezTo>
                      <a:cubicBezTo>
                        <a:pt x="3536" y="648"/>
                        <a:pt x="3269" y="1215"/>
                        <a:pt x="3002" y="1815"/>
                      </a:cubicBezTo>
                      <a:cubicBezTo>
                        <a:pt x="2736" y="2382"/>
                        <a:pt x="2402" y="2916"/>
                        <a:pt x="2102" y="3483"/>
                      </a:cubicBezTo>
                      <a:lnTo>
                        <a:pt x="2168" y="3416"/>
                      </a:lnTo>
                      <a:lnTo>
                        <a:pt x="2168" y="3416"/>
                      </a:lnTo>
                      <a:cubicBezTo>
                        <a:pt x="2002" y="3717"/>
                        <a:pt x="1835" y="3983"/>
                        <a:pt x="1668" y="4250"/>
                      </a:cubicBezTo>
                      <a:cubicBezTo>
                        <a:pt x="1501" y="4551"/>
                        <a:pt x="1268" y="4851"/>
                        <a:pt x="1101" y="5151"/>
                      </a:cubicBezTo>
                      <a:cubicBezTo>
                        <a:pt x="934" y="5418"/>
                        <a:pt x="734" y="5718"/>
                        <a:pt x="567" y="6018"/>
                      </a:cubicBezTo>
                      <a:cubicBezTo>
                        <a:pt x="367" y="6318"/>
                        <a:pt x="200" y="6652"/>
                        <a:pt x="34" y="6919"/>
                      </a:cubicBezTo>
                      <a:cubicBezTo>
                        <a:pt x="0" y="6986"/>
                        <a:pt x="0" y="7052"/>
                        <a:pt x="0" y="7086"/>
                      </a:cubicBezTo>
                      <a:cubicBezTo>
                        <a:pt x="0" y="7186"/>
                        <a:pt x="34" y="7252"/>
                        <a:pt x="100" y="7319"/>
                      </a:cubicBezTo>
                      <a:cubicBezTo>
                        <a:pt x="163" y="7357"/>
                        <a:pt x="235" y="7375"/>
                        <a:pt x="306" y="7375"/>
                      </a:cubicBezTo>
                      <a:cubicBezTo>
                        <a:pt x="423" y="7375"/>
                        <a:pt x="538" y="7323"/>
                        <a:pt x="601" y="7219"/>
                      </a:cubicBezTo>
                      <a:cubicBezTo>
                        <a:pt x="834" y="6952"/>
                        <a:pt x="1001" y="6685"/>
                        <a:pt x="1101" y="6385"/>
                      </a:cubicBezTo>
                      <a:lnTo>
                        <a:pt x="1601" y="5518"/>
                      </a:lnTo>
                      <a:cubicBezTo>
                        <a:pt x="1768" y="5218"/>
                        <a:pt x="1902" y="4917"/>
                        <a:pt x="2035" y="4617"/>
                      </a:cubicBezTo>
                      <a:cubicBezTo>
                        <a:pt x="2168" y="4350"/>
                        <a:pt x="2335" y="4050"/>
                        <a:pt x="2435" y="3750"/>
                      </a:cubicBezTo>
                      <a:cubicBezTo>
                        <a:pt x="2569" y="3450"/>
                        <a:pt x="2702" y="3183"/>
                        <a:pt x="2869" y="2883"/>
                      </a:cubicBezTo>
                      <a:lnTo>
                        <a:pt x="3236" y="2015"/>
                      </a:lnTo>
                      <a:cubicBezTo>
                        <a:pt x="3503" y="1382"/>
                        <a:pt x="3736" y="748"/>
                        <a:pt x="3936" y="114"/>
                      </a:cubicBezTo>
                      <a:cubicBezTo>
                        <a:pt x="4003" y="81"/>
                        <a:pt x="3936" y="14"/>
                        <a:pt x="3903" y="14"/>
                      </a:cubicBezTo>
                      <a:lnTo>
                        <a:pt x="3870" y="14"/>
                      </a:lnTo>
                      <a:cubicBezTo>
                        <a:pt x="3840" y="4"/>
                        <a:pt x="3817" y="0"/>
                        <a:pt x="3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0" name="Google Shape;4490;p27"/>
                <p:cNvSpPr/>
                <p:nvPr/>
              </p:nvSpPr>
              <p:spPr>
                <a:xfrm>
                  <a:off x="708625" y="4497000"/>
                  <a:ext cx="13512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598" extrusionOk="0">
                      <a:moveTo>
                        <a:pt x="5238" y="0"/>
                      </a:moveTo>
                      <a:cubicBezTo>
                        <a:pt x="5138" y="0"/>
                        <a:pt x="5105" y="0"/>
                        <a:pt x="5071" y="34"/>
                      </a:cubicBezTo>
                      <a:cubicBezTo>
                        <a:pt x="4537" y="467"/>
                        <a:pt x="4037" y="868"/>
                        <a:pt x="3537" y="1301"/>
                      </a:cubicBezTo>
                      <a:cubicBezTo>
                        <a:pt x="3003" y="1768"/>
                        <a:pt x="2569" y="2202"/>
                        <a:pt x="2102" y="2702"/>
                      </a:cubicBezTo>
                      <a:cubicBezTo>
                        <a:pt x="1669" y="3203"/>
                        <a:pt x="1268" y="3736"/>
                        <a:pt x="935" y="4337"/>
                      </a:cubicBezTo>
                      <a:cubicBezTo>
                        <a:pt x="768" y="4637"/>
                        <a:pt x="601" y="4904"/>
                        <a:pt x="435" y="5237"/>
                      </a:cubicBezTo>
                      <a:cubicBezTo>
                        <a:pt x="268" y="5571"/>
                        <a:pt x="134" y="5871"/>
                        <a:pt x="68" y="6205"/>
                      </a:cubicBezTo>
                      <a:cubicBezTo>
                        <a:pt x="1" y="6305"/>
                        <a:pt x="1" y="6338"/>
                        <a:pt x="68" y="6405"/>
                      </a:cubicBezTo>
                      <a:cubicBezTo>
                        <a:pt x="101" y="6505"/>
                        <a:pt x="134" y="6538"/>
                        <a:pt x="234" y="6572"/>
                      </a:cubicBezTo>
                      <a:cubicBezTo>
                        <a:pt x="260" y="6589"/>
                        <a:pt x="291" y="6597"/>
                        <a:pt x="323" y="6597"/>
                      </a:cubicBezTo>
                      <a:cubicBezTo>
                        <a:pt x="416" y="6597"/>
                        <a:pt x="527" y="6529"/>
                        <a:pt x="601" y="6405"/>
                      </a:cubicBezTo>
                      <a:cubicBezTo>
                        <a:pt x="735" y="6138"/>
                        <a:pt x="835" y="5871"/>
                        <a:pt x="968" y="5571"/>
                      </a:cubicBezTo>
                      <a:cubicBezTo>
                        <a:pt x="1102" y="5304"/>
                        <a:pt x="1268" y="5004"/>
                        <a:pt x="1435" y="4737"/>
                      </a:cubicBezTo>
                      <a:cubicBezTo>
                        <a:pt x="1735" y="4203"/>
                        <a:pt x="2102" y="3703"/>
                        <a:pt x="2469" y="3203"/>
                      </a:cubicBezTo>
                      <a:cubicBezTo>
                        <a:pt x="2703" y="2969"/>
                        <a:pt x="2903" y="2669"/>
                        <a:pt x="3103" y="2435"/>
                      </a:cubicBezTo>
                      <a:cubicBezTo>
                        <a:pt x="3303" y="2169"/>
                        <a:pt x="3537" y="1935"/>
                        <a:pt x="3737" y="1702"/>
                      </a:cubicBezTo>
                      <a:cubicBezTo>
                        <a:pt x="4237" y="1201"/>
                        <a:pt x="4771" y="768"/>
                        <a:pt x="5305" y="301"/>
                      </a:cubicBezTo>
                      <a:cubicBezTo>
                        <a:pt x="5405" y="267"/>
                        <a:pt x="5405" y="134"/>
                        <a:pt x="5338" y="100"/>
                      </a:cubicBezTo>
                      <a:cubicBezTo>
                        <a:pt x="5305" y="34"/>
                        <a:pt x="5271" y="0"/>
                        <a:pt x="52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1" name="Google Shape;4491;p27"/>
                <p:cNvSpPr/>
                <p:nvPr/>
              </p:nvSpPr>
              <p:spPr>
                <a:xfrm>
                  <a:off x="628575" y="43727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34" y="0"/>
                      </a:moveTo>
                      <a:cubicBezTo>
                        <a:pt x="468" y="0"/>
                        <a:pt x="334" y="67"/>
                        <a:pt x="234" y="133"/>
                      </a:cubicBezTo>
                      <a:cubicBezTo>
                        <a:pt x="101" y="234"/>
                        <a:pt x="1" y="400"/>
                        <a:pt x="1" y="500"/>
                      </a:cubicBezTo>
                      <a:cubicBezTo>
                        <a:pt x="1" y="667"/>
                        <a:pt x="67" y="801"/>
                        <a:pt x="134" y="934"/>
                      </a:cubicBezTo>
                      <a:cubicBezTo>
                        <a:pt x="234" y="1067"/>
                        <a:pt x="368" y="1134"/>
                        <a:pt x="501" y="1134"/>
                      </a:cubicBezTo>
                      <a:cubicBezTo>
                        <a:pt x="668" y="1134"/>
                        <a:pt x="801" y="1134"/>
                        <a:pt x="935" y="1001"/>
                      </a:cubicBezTo>
                      <a:cubicBezTo>
                        <a:pt x="1068" y="934"/>
                        <a:pt x="1135" y="767"/>
                        <a:pt x="1135" y="634"/>
                      </a:cubicBezTo>
                      <a:cubicBezTo>
                        <a:pt x="1135" y="467"/>
                        <a:pt x="1101" y="334"/>
                        <a:pt x="1001" y="234"/>
                      </a:cubicBezTo>
                      <a:cubicBezTo>
                        <a:pt x="935" y="100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2" name="Google Shape;4492;p27"/>
                <p:cNvSpPr/>
                <p:nvPr/>
              </p:nvSpPr>
              <p:spPr>
                <a:xfrm>
                  <a:off x="734475" y="4418600"/>
                  <a:ext cx="2755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135" extrusionOk="0">
                      <a:moveTo>
                        <a:pt x="601" y="1"/>
                      </a:moveTo>
                      <a:cubicBezTo>
                        <a:pt x="435" y="1"/>
                        <a:pt x="335" y="67"/>
                        <a:pt x="201" y="134"/>
                      </a:cubicBezTo>
                      <a:cubicBezTo>
                        <a:pt x="68" y="234"/>
                        <a:pt x="1" y="401"/>
                        <a:pt x="1" y="501"/>
                      </a:cubicBezTo>
                      <a:cubicBezTo>
                        <a:pt x="1" y="668"/>
                        <a:pt x="34" y="801"/>
                        <a:pt x="101" y="935"/>
                      </a:cubicBezTo>
                      <a:cubicBezTo>
                        <a:pt x="201" y="1068"/>
                        <a:pt x="368" y="1135"/>
                        <a:pt x="501" y="1135"/>
                      </a:cubicBezTo>
                      <a:cubicBezTo>
                        <a:pt x="668" y="1135"/>
                        <a:pt x="768" y="1135"/>
                        <a:pt x="902" y="1001"/>
                      </a:cubicBezTo>
                      <a:cubicBezTo>
                        <a:pt x="1035" y="935"/>
                        <a:pt x="1102" y="768"/>
                        <a:pt x="1102" y="634"/>
                      </a:cubicBezTo>
                      <a:cubicBezTo>
                        <a:pt x="1102" y="468"/>
                        <a:pt x="1068" y="334"/>
                        <a:pt x="1002" y="234"/>
                      </a:cubicBezTo>
                      <a:cubicBezTo>
                        <a:pt x="902" y="101"/>
                        <a:pt x="73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3" name="Google Shape;4493;p27"/>
                <p:cNvSpPr/>
                <p:nvPr/>
              </p:nvSpPr>
              <p:spPr>
                <a:xfrm>
                  <a:off x="828725" y="4482825"/>
                  <a:ext cx="28375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01" extrusionOk="0">
                      <a:moveTo>
                        <a:pt x="634" y="0"/>
                      </a:moveTo>
                      <a:cubicBezTo>
                        <a:pt x="467" y="0"/>
                        <a:pt x="334" y="34"/>
                        <a:pt x="234" y="100"/>
                      </a:cubicBezTo>
                      <a:cubicBezTo>
                        <a:pt x="100" y="200"/>
                        <a:pt x="0" y="367"/>
                        <a:pt x="0" y="501"/>
                      </a:cubicBezTo>
                      <a:cubicBezTo>
                        <a:pt x="0" y="634"/>
                        <a:pt x="67" y="767"/>
                        <a:pt x="134" y="901"/>
                      </a:cubicBezTo>
                      <a:cubicBezTo>
                        <a:pt x="234" y="1034"/>
                        <a:pt x="401" y="1101"/>
                        <a:pt x="501" y="1101"/>
                      </a:cubicBezTo>
                      <a:cubicBezTo>
                        <a:pt x="667" y="1101"/>
                        <a:pt x="801" y="1101"/>
                        <a:pt x="934" y="968"/>
                      </a:cubicBezTo>
                      <a:cubicBezTo>
                        <a:pt x="1068" y="901"/>
                        <a:pt x="1134" y="734"/>
                        <a:pt x="1134" y="601"/>
                      </a:cubicBezTo>
                      <a:cubicBezTo>
                        <a:pt x="1134" y="434"/>
                        <a:pt x="1101" y="334"/>
                        <a:pt x="1001" y="200"/>
                      </a:cubicBezTo>
                      <a:cubicBezTo>
                        <a:pt x="934" y="67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4" name="Google Shape;4494;p27"/>
                <p:cNvSpPr/>
                <p:nvPr/>
              </p:nvSpPr>
              <p:spPr>
                <a:xfrm>
                  <a:off x="422600" y="4443625"/>
                  <a:ext cx="499550" cy="5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21149" extrusionOk="0">
                      <a:moveTo>
                        <a:pt x="2702" y="0"/>
                      </a:moveTo>
                      <a:cubicBezTo>
                        <a:pt x="2569" y="0"/>
                        <a:pt x="2469" y="0"/>
                        <a:pt x="2369" y="67"/>
                      </a:cubicBezTo>
                      <a:cubicBezTo>
                        <a:pt x="2069" y="100"/>
                        <a:pt x="1802" y="234"/>
                        <a:pt x="1535" y="434"/>
                      </a:cubicBezTo>
                      <a:cubicBezTo>
                        <a:pt x="1301" y="634"/>
                        <a:pt x="1135" y="901"/>
                        <a:pt x="968" y="1301"/>
                      </a:cubicBezTo>
                      <a:cubicBezTo>
                        <a:pt x="768" y="1668"/>
                        <a:pt x="701" y="2135"/>
                        <a:pt x="734" y="2636"/>
                      </a:cubicBezTo>
                      <a:cubicBezTo>
                        <a:pt x="734" y="3169"/>
                        <a:pt x="868" y="3670"/>
                        <a:pt x="1001" y="4237"/>
                      </a:cubicBezTo>
                      <a:lnTo>
                        <a:pt x="1068" y="4570"/>
                      </a:lnTo>
                      <a:cubicBezTo>
                        <a:pt x="1168" y="4971"/>
                        <a:pt x="1268" y="5338"/>
                        <a:pt x="1335" y="5771"/>
                      </a:cubicBezTo>
                      <a:cubicBezTo>
                        <a:pt x="1401" y="6605"/>
                        <a:pt x="1268" y="7439"/>
                        <a:pt x="1168" y="8273"/>
                      </a:cubicBezTo>
                      <a:lnTo>
                        <a:pt x="1168" y="8240"/>
                      </a:lnTo>
                      <a:cubicBezTo>
                        <a:pt x="1101" y="8373"/>
                        <a:pt x="1101" y="8507"/>
                        <a:pt x="1068" y="8673"/>
                      </a:cubicBezTo>
                      <a:lnTo>
                        <a:pt x="1034" y="9007"/>
                      </a:lnTo>
                      <a:lnTo>
                        <a:pt x="1001" y="9407"/>
                      </a:lnTo>
                      <a:cubicBezTo>
                        <a:pt x="968" y="9574"/>
                        <a:pt x="968" y="9774"/>
                        <a:pt x="901" y="9941"/>
                      </a:cubicBezTo>
                      <a:cubicBezTo>
                        <a:pt x="834" y="10408"/>
                        <a:pt x="701" y="10908"/>
                        <a:pt x="601" y="11342"/>
                      </a:cubicBezTo>
                      <a:lnTo>
                        <a:pt x="534" y="11642"/>
                      </a:lnTo>
                      <a:cubicBezTo>
                        <a:pt x="267" y="12743"/>
                        <a:pt x="0" y="13877"/>
                        <a:pt x="34" y="15145"/>
                      </a:cubicBezTo>
                      <a:cubicBezTo>
                        <a:pt x="34" y="16012"/>
                        <a:pt x="234" y="16846"/>
                        <a:pt x="601" y="17646"/>
                      </a:cubicBezTo>
                      <a:cubicBezTo>
                        <a:pt x="901" y="18213"/>
                        <a:pt x="1268" y="18814"/>
                        <a:pt x="1768" y="19314"/>
                      </a:cubicBezTo>
                      <a:cubicBezTo>
                        <a:pt x="2702" y="20215"/>
                        <a:pt x="3937" y="20849"/>
                        <a:pt x="5271" y="21049"/>
                      </a:cubicBezTo>
                      <a:cubicBezTo>
                        <a:pt x="5671" y="21116"/>
                        <a:pt x="6005" y="21149"/>
                        <a:pt x="6338" y="21149"/>
                      </a:cubicBezTo>
                      <a:lnTo>
                        <a:pt x="6405" y="21149"/>
                      </a:lnTo>
                      <a:cubicBezTo>
                        <a:pt x="6705" y="21149"/>
                        <a:pt x="7005" y="21116"/>
                        <a:pt x="7372" y="21049"/>
                      </a:cubicBezTo>
                      <a:cubicBezTo>
                        <a:pt x="8006" y="20982"/>
                        <a:pt x="8673" y="20815"/>
                        <a:pt x="9274" y="20515"/>
                      </a:cubicBezTo>
                      <a:cubicBezTo>
                        <a:pt x="9707" y="20348"/>
                        <a:pt x="10074" y="20115"/>
                        <a:pt x="10508" y="19781"/>
                      </a:cubicBezTo>
                      <a:cubicBezTo>
                        <a:pt x="10875" y="19481"/>
                        <a:pt x="11208" y="19147"/>
                        <a:pt x="11542" y="18714"/>
                      </a:cubicBezTo>
                      <a:cubicBezTo>
                        <a:pt x="11909" y="18213"/>
                        <a:pt x="12209" y="17680"/>
                        <a:pt x="12476" y="17179"/>
                      </a:cubicBezTo>
                      <a:cubicBezTo>
                        <a:pt x="12676" y="16779"/>
                        <a:pt x="12843" y="16312"/>
                        <a:pt x="13043" y="15845"/>
                      </a:cubicBezTo>
                      <a:cubicBezTo>
                        <a:pt x="13143" y="15645"/>
                        <a:pt x="13210" y="15445"/>
                        <a:pt x="13343" y="15211"/>
                      </a:cubicBezTo>
                      <a:cubicBezTo>
                        <a:pt x="13643" y="14511"/>
                        <a:pt x="14010" y="13777"/>
                        <a:pt x="14544" y="13043"/>
                      </a:cubicBezTo>
                      <a:cubicBezTo>
                        <a:pt x="14711" y="12843"/>
                        <a:pt x="14911" y="12643"/>
                        <a:pt x="15078" y="12476"/>
                      </a:cubicBezTo>
                      <a:cubicBezTo>
                        <a:pt x="15245" y="12309"/>
                        <a:pt x="15478" y="12142"/>
                        <a:pt x="15712" y="11976"/>
                      </a:cubicBezTo>
                      <a:cubicBezTo>
                        <a:pt x="16079" y="11675"/>
                        <a:pt x="16546" y="11442"/>
                        <a:pt x="16912" y="11175"/>
                      </a:cubicBezTo>
                      <a:cubicBezTo>
                        <a:pt x="17346" y="10942"/>
                        <a:pt x="17813" y="10641"/>
                        <a:pt x="18213" y="10308"/>
                      </a:cubicBezTo>
                      <a:cubicBezTo>
                        <a:pt x="18647" y="10008"/>
                        <a:pt x="18981" y="9674"/>
                        <a:pt x="19247" y="9307"/>
                      </a:cubicBezTo>
                      <a:cubicBezTo>
                        <a:pt x="19581" y="8940"/>
                        <a:pt x="19748" y="8573"/>
                        <a:pt x="19881" y="8240"/>
                      </a:cubicBezTo>
                      <a:cubicBezTo>
                        <a:pt x="19915" y="8073"/>
                        <a:pt x="19981" y="7906"/>
                        <a:pt x="19915" y="7739"/>
                      </a:cubicBezTo>
                      <a:cubicBezTo>
                        <a:pt x="19915" y="7506"/>
                        <a:pt x="19881" y="7339"/>
                        <a:pt x="19748" y="7139"/>
                      </a:cubicBezTo>
                      <a:cubicBezTo>
                        <a:pt x="19714" y="7072"/>
                        <a:pt x="19681" y="6972"/>
                        <a:pt x="19581" y="6905"/>
                      </a:cubicBezTo>
                      <a:cubicBezTo>
                        <a:pt x="19548" y="6805"/>
                        <a:pt x="19514" y="6772"/>
                        <a:pt x="19414" y="6739"/>
                      </a:cubicBezTo>
                      <a:cubicBezTo>
                        <a:pt x="19247" y="6605"/>
                        <a:pt x="19081" y="6438"/>
                        <a:pt x="18881" y="6338"/>
                      </a:cubicBezTo>
                      <a:cubicBezTo>
                        <a:pt x="18414" y="6105"/>
                        <a:pt x="17913" y="5971"/>
                        <a:pt x="17379" y="5938"/>
                      </a:cubicBezTo>
                      <a:lnTo>
                        <a:pt x="17146" y="5938"/>
                      </a:lnTo>
                      <a:cubicBezTo>
                        <a:pt x="17013" y="5938"/>
                        <a:pt x="16846" y="5938"/>
                        <a:pt x="16712" y="5971"/>
                      </a:cubicBezTo>
                      <a:cubicBezTo>
                        <a:pt x="16479" y="6005"/>
                        <a:pt x="16179" y="6071"/>
                        <a:pt x="15912" y="6105"/>
                      </a:cubicBezTo>
                      <a:cubicBezTo>
                        <a:pt x="15545" y="6172"/>
                        <a:pt x="15111" y="6338"/>
                        <a:pt x="14744" y="6572"/>
                      </a:cubicBezTo>
                      <a:cubicBezTo>
                        <a:pt x="14411" y="6739"/>
                        <a:pt x="14044" y="6972"/>
                        <a:pt x="13677" y="7272"/>
                      </a:cubicBezTo>
                      <a:cubicBezTo>
                        <a:pt x="13543" y="7406"/>
                        <a:pt x="13377" y="7506"/>
                        <a:pt x="13243" y="7639"/>
                      </a:cubicBezTo>
                      <a:cubicBezTo>
                        <a:pt x="13377" y="7272"/>
                        <a:pt x="13477" y="6905"/>
                        <a:pt x="13543" y="6572"/>
                      </a:cubicBezTo>
                      <a:cubicBezTo>
                        <a:pt x="13643" y="6138"/>
                        <a:pt x="13677" y="5771"/>
                        <a:pt x="13643" y="5438"/>
                      </a:cubicBezTo>
                      <a:cubicBezTo>
                        <a:pt x="13577" y="5071"/>
                        <a:pt x="13510" y="4771"/>
                        <a:pt x="13377" y="4504"/>
                      </a:cubicBezTo>
                      <a:cubicBezTo>
                        <a:pt x="13310" y="4404"/>
                        <a:pt x="13210" y="4304"/>
                        <a:pt x="13076" y="4170"/>
                      </a:cubicBezTo>
                      <a:cubicBezTo>
                        <a:pt x="12976" y="4070"/>
                        <a:pt x="12810" y="3970"/>
                        <a:pt x="12643" y="3903"/>
                      </a:cubicBezTo>
                      <a:cubicBezTo>
                        <a:pt x="12476" y="3803"/>
                        <a:pt x="12309" y="3770"/>
                        <a:pt x="12076" y="3770"/>
                      </a:cubicBezTo>
                      <a:cubicBezTo>
                        <a:pt x="12009" y="3770"/>
                        <a:pt x="11909" y="3770"/>
                        <a:pt x="11809" y="3803"/>
                      </a:cubicBezTo>
                      <a:cubicBezTo>
                        <a:pt x="11542" y="3837"/>
                        <a:pt x="11308" y="3970"/>
                        <a:pt x="11042" y="4137"/>
                      </a:cubicBezTo>
                      <a:cubicBezTo>
                        <a:pt x="10741" y="4337"/>
                        <a:pt x="10475" y="4604"/>
                        <a:pt x="10174" y="4937"/>
                      </a:cubicBezTo>
                      <a:cubicBezTo>
                        <a:pt x="9907" y="5238"/>
                        <a:pt x="9674" y="5571"/>
                        <a:pt x="9374" y="5971"/>
                      </a:cubicBezTo>
                      <a:cubicBezTo>
                        <a:pt x="9207" y="6172"/>
                        <a:pt x="9074" y="6405"/>
                        <a:pt x="8973" y="6639"/>
                      </a:cubicBezTo>
                      <a:lnTo>
                        <a:pt x="9007" y="6505"/>
                      </a:lnTo>
                      <a:lnTo>
                        <a:pt x="9040" y="6405"/>
                      </a:lnTo>
                      <a:cubicBezTo>
                        <a:pt x="9174" y="5638"/>
                        <a:pt x="9240" y="5071"/>
                        <a:pt x="9240" y="4470"/>
                      </a:cubicBezTo>
                      <a:cubicBezTo>
                        <a:pt x="9240" y="4137"/>
                        <a:pt x="9240" y="3837"/>
                        <a:pt x="9174" y="3603"/>
                      </a:cubicBezTo>
                      <a:cubicBezTo>
                        <a:pt x="9140" y="3303"/>
                        <a:pt x="9040" y="3103"/>
                        <a:pt x="8907" y="2903"/>
                      </a:cubicBezTo>
                      <a:cubicBezTo>
                        <a:pt x="8807" y="2669"/>
                        <a:pt x="8640" y="2502"/>
                        <a:pt x="8406" y="2436"/>
                      </a:cubicBezTo>
                      <a:cubicBezTo>
                        <a:pt x="8240" y="2335"/>
                        <a:pt x="8039" y="2302"/>
                        <a:pt x="7806" y="2302"/>
                      </a:cubicBezTo>
                      <a:lnTo>
                        <a:pt x="7639" y="2302"/>
                      </a:lnTo>
                      <a:cubicBezTo>
                        <a:pt x="7406" y="2302"/>
                        <a:pt x="7206" y="2402"/>
                        <a:pt x="7005" y="2469"/>
                      </a:cubicBezTo>
                      <a:cubicBezTo>
                        <a:pt x="6839" y="2536"/>
                        <a:pt x="6672" y="2736"/>
                        <a:pt x="6505" y="2903"/>
                      </a:cubicBezTo>
                      <a:cubicBezTo>
                        <a:pt x="6171" y="3303"/>
                        <a:pt x="5971" y="3803"/>
                        <a:pt x="5838" y="4170"/>
                      </a:cubicBezTo>
                      <a:cubicBezTo>
                        <a:pt x="5805" y="4304"/>
                        <a:pt x="5738" y="4404"/>
                        <a:pt x="5738" y="4504"/>
                      </a:cubicBezTo>
                      <a:lnTo>
                        <a:pt x="5738" y="4103"/>
                      </a:lnTo>
                      <a:cubicBezTo>
                        <a:pt x="5704" y="3069"/>
                        <a:pt x="5404" y="2102"/>
                        <a:pt x="4937" y="1401"/>
                      </a:cubicBezTo>
                      <a:cubicBezTo>
                        <a:pt x="4537" y="768"/>
                        <a:pt x="3937" y="301"/>
                        <a:pt x="3269" y="100"/>
                      </a:cubicBezTo>
                      <a:cubicBezTo>
                        <a:pt x="3069" y="67"/>
                        <a:pt x="286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5" name="Google Shape;4495;p27"/>
                <p:cNvSpPr/>
                <p:nvPr/>
              </p:nvSpPr>
              <p:spPr>
                <a:xfrm>
                  <a:off x="439275" y="4441950"/>
                  <a:ext cx="48037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5" h="12544" extrusionOk="0">
                      <a:moveTo>
                        <a:pt x="1869" y="1"/>
                      </a:moveTo>
                      <a:cubicBezTo>
                        <a:pt x="1902" y="67"/>
                        <a:pt x="1802" y="67"/>
                        <a:pt x="1668" y="67"/>
                      </a:cubicBezTo>
                      <a:cubicBezTo>
                        <a:pt x="1368" y="134"/>
                        <a:pt x="1068" y="234"/>
                        <a:pt x="834" y="468"/>
                      </a:cubicBezTo>
                      <a:cubicBezTo>
                        <a:pt x="568" y="668"/>
                        <a:pt x="367" y="935"/>
                        <a:pt x="234" y="1335"/>
                      </a:cubicBezTo>
                      <a:cubicBezTo>
                        <a:pt x="67" y="1702"/>
                        <a:pt x="1" y="2169"/>
                        <a:pt x="34" y="2669"/>
                      </a:cubicBezTo>
                      <a:cubicBezTo>
                        <a:pt x="34" y="3203"/>
                        <a:pt x="167" y="3703"/>
                        <a:pt x="267" y="4237"/>
                      </a:cubicBezTo>
                      <a:lnTo>
                        <a:pt x="367" y="4571"/>
                      </a:lnTo>
                      <a:cubicBezTo>
                        <a:pt x="434" y="4871"/>
                        <a:pt x="501" y="5171"/>
                        <a:pt x="568" y="5471"/>
                      </a:cubicBezTo>
                      <a:cubicBezTo>
                        <a:pt x="601" y="5371"/>
                        <a:pt x="701" y="5305"/>
                        <a:pt x="734" y="5238"/>
                      </a:cubicBezTo>
                      <a:cubicBezTo>
                        <a:pt x="834" y="5171"/>
                        <a:pt x="901" y="5071"/>
                        <a:pt x="1001" y="5038"/>
                      </a:cubicBezTo>
                      <a:cubicBezTo>
                        <a:pt x="1201" y="4904"/>
                        <a:pt x="1402" y="4838"/>
                        <a:pt x="1602" y="4804"/>
                      </a:cubicBezTo>
                      <a:lnTo>
                        <a:pt x="1869" y="4804"/>
                      </a:lnTo>
                      <a:cubicBezTo>
                        <a:pt x="2002" y="4804"/>
                        <a:pt x="2102" y="4804"/>
                        <a:pt x="2235" y="4838"/>
                      </a:cubicBezTo>
                      <a:cubicBezTo>
                        <a:pt x="2436" y="4904"/>
                        <a:pt x="2602" y="5004"/>
                        <a:pt x="2769" y="5171"/>
                      </a:cubicBezTo>
                      <a:cubicBezTo>
                        <a:pt x="2936" y="5338"/>
                        <a:pt x="3036" y="5538"/>
                        <a:pt x="3103" y="5805"/>
                      </a:cubicBezTo>
                      <a:cubicBezTo>
                        <a:pt x="3203" y="6038"/>
                        <a:pt x="3270" y="6339"/>
                        <a:pt x="3270" y="6572"/>
                      </a:cubicBezTo>
                      <a:cubicBezTo>
                        <a:pt x="3336" y="6872"/>
                        <a:pt x="3336" y="7206"/>
                        <a:pt x="3336" y="7539"/>
                      </a:cubicBezTo>
                      <a:cubicBezTo>
                        <a:pt x="3336" y="8173"/>
                        <a:pt x="3270" y="8840"/>
                        <a:pt x="3203" y="9474"/>
                      </a:cubicBezTo>
                      <a:cubicBezTo>
                        <a:pt x="3169" y="9708"/>
                        <a:pt x="3169" y="9975"/>
                        <a:pt x="3103" y="10208"/>
                      </a:cubicBezTo>
                      <a:cubicBezTo>
                        <a:pt x="3203" y="9975"/>
                        <a:pt x="3336" y="9674"/>
                        <a:pt x="3403" y="9407"/>
                      </a:cubicBezTo>
                      <a:cubicBezTo>
                        <a:pt x="3536" y="9141"/>
                        <a:pt x="3670" y="8807"/>
                        <a:pt x="3837" y="8507"/>
                      </a:cubicBezTo>
                      <a:cubicBezTo>
                        <a:pt x="3937" y="8207"/>
                        <a:pt x="4103" y="7973"/>
                        <a:pt x="4270" y="7706"/>
                      </a:cubicBezTo>
                      <a:cubicBezTo>
                        <a:pt x="4370" y="7573"/>
                        <a:pt x="4437" y="7506"/>
                        <a:pt x="4570" y="7373"/>
                      </a:cubicBezTo>
                      <a:cubicBezTo>
                        <a:pt x="4671" y="7306"/>
                        <a:pt x="4737" y="7206"/>
                        <a:pt x="4871" y="7173"/>
                      </a:cubicBezTo>
                      <a:cubicBezTo>
                        <a:pt x="4937" y="7072"/>
                        <a:pt x="5071" y="7039"/>
                        <a:pt x="5204" y="7006"/>
                      </a:cubicBezTo>
                      <a:cubicBezTo>
                        <a:pt x="5238" y="7006"/>
                        <a:pt x="5338" y="6972"/>
                        <a:pt x="5371" y="6972"/>
                      </a:cubicBezTo>
                      <a:lnTo>
                        <a:pt x="5538" y="6972"/>
                      </a:lnTo>
                      <a:cubicBezTo>
                        <a:pt x="5771" y="6972"/>
                        <a:pt x="6072" y="7072"/>
                        <a:pt x="6272" y="7206"/>
                      </a:cubicBezTo>
                      <a:cubicBezTo>
                        <a:pt x="6405" y="7306"/>
                        <a:pt x="6539" y="7406"/>
                        <a:pt x="6605" y="7539"/>
                      </a:cubicBezTo>
                      <a:cubicBezTo>
                        <a:pt x="6705" y="7673"/>
                        <a:pt x="6805" y="7806"/>
                        <a:pt x="6839" y="7906"/>
                      </a:cubicBezTo>
                      <a:cubicBezTo>
                        <a:pt x="6939" y="8240"/>
                        <a:pt x="6939" y="8574"/>
                        <a:pt x="6939" y="8907"/>
                      </a:cubicBezTo>
                      <a:cubicBezTo>
                        <a:pt x="6939" y="9307"/>
                        <a:pt x="6905" y="9708"/>
                        <a:pt x="6839" y="10075"/>
                      </a:cubicBezTo>
                      <a:lnTo>
                        <a:pt x="6572" y="11209"/>
                      </a:lnTo>
                      <a:cubicBezTo>
                        <a:pt x="6539" y="11376"/>
                        <a:pt x="6505" y="11542"/>
                        <a:pt x="6505" y="11709"/>
                      </a:cubicBezTo>
                      <a:cubicBezTo>
                        <a:pt x="6572" y="11542"/>
                        <a:pt x="6672" y="11409"/>
                        <a:pt x="6805" y="11242"/>
                      </a:cubicBezTo>
                      <a:cubicBezTo>
                        <a:pt x="6972" y="10975"/>
                        <a:pt x="7106" y="10675"/>
                        <a:pt x="7306" y="10408"/>
                      </a:cubicBezTo>
                      <a:cubicBezTo>
                        <a:pt x="7506" y="10141"/>
                        <a:pt x="7673" y="9841"/>
                        <a:pt x="7906" y="9541"/>
                      </a:cubicBezTo>
                      <a:cubicBezTo>
                        <a:pt x="8140" y="9307"/>
                        <a:pt x="8340" y="9041"/>
                        <a:pt x="8573" y="8807"/>
                      </a:cubicBezTo>
                      <a:cubicBezTo>
                        <a:pt x="8773" y="8640"/>
                        <a:pt x="9007" y="8473"/>
                        <a:pt x="9207" y="8340"/>
                      </a:cubicBezTo>
                      <a:cubicBezTo>
                        <a:pt x="9372" y="8258"/>
                        <a:pt x="9536" y="8198"/>
                        <a:pt x="9738" y="8198"/>
                      </a:cubicBezTo>
                      <a:cubicBezTo>
                        <a:pt x="9782" y="8198"/>
                        <a:pt x="9827" y="8201"/>
                        <a:pt x="9874" y="8207"/>
                      </a:cubicBezTo>
                      <a:cubicBezTo>
                        <a:pt x="10108" y="8240"/>
                        <a:pt x="10341" y="8340"/>
                        <a:pt x="10508" y="8507"/>
                      </a:cubicBezTo>
                      <a:cubicBezTo>
                        <a:pt x="10608" y="8574"/>
                        <a:pt x="10708" y="8707"/>
                        <a:pt x="10775" y="8840"/>
                      </a:cubicBezTo>
                      <a:cubicBezTo>
                        <a:pt x="10842" y="8874"/>
                        <a:pt x="10842" y="8974"/>
                        <a:pt x="10875" y="9007"/>
                      </a:cubicBezTo>
                      <a:cubicBezTo>
                        <a:pt x="10908" y="9041"/>
                        <a:pt x="10908" y="9141"/>
                        <a:pt x="10908" y="9207"/>
                      </a:cubicBezTo>
                      <a:cubicBezTo>
                        <a:pt x="10942" y="9374"/>
                        <a:pt x="10942" y="9541"/>
                        <a:pt x="10942" y="9708"/>
                      </a:cubicBezTo>
                      <a:cubicBezTo>
                        <a:pt x="10942" y="9874"/>
                        <a:pt x="10942" y="10041"/>
                        <a:pt x="10908" y="10208"/>
                      </a:cubicBezTo>
                      <a:cubicBezTo>
                        <a:pt x="10875" y="10575"/>
                        <a:pt x="10742" y="10942"/>
                        <a:pt x="10608" y="11342"/>
                      </a:cubicBezTo>
                      <a:cubicBezTo>
                        <a:pt x="10508" y="11709"/>
                        <a:pt x="10375" y="12076"/>
                        <a:pt x="10208" y="12410"/>
                      </a:cubicBezTo>
                      <a:cubicBezTo>
                        <a:pt x="10208" y="12476"/>
                        <a:pt x="10174" y="12510"/>
                        <a:pt x="10174" y="12543"/>
                      </a:cubicBezTo>
                      <a:cubicBezTo>
                        <a:pt x="10441" y="12176"/>
                        <a:pt x="10708" y="11843"/>
                        <a:pt x="11042" y="11442"/>
                      </a:cubicBezTo>
                      <a:cubicBezTo>
                        <a:pt x="11242" y="11209"/>
                        <a:pt x="11442" y="10942"/>
                        <a:pt x="11709" y="10742"/>
                      </a:cubicBezTo>
                      <a:cubicBezTo>
                        <a:pt x="11909" y="10542"/>
                        <a:pt x="12176" y="10275"/>
                        <a:pt x="12409" y="10075"/>
                      </a:cubicBezTo>
                      <a:cubicBezTo>
                        <a:pt x="12610" y="9874"/>
                        <a:pt x="12876" y="9708"/>
                        <a:pt x="13110" y="9574"/>
                      </a:cubicBezTo>
                      <a:cubicBezTo>
                        <a:pt x="13343" y="9441"/>
                        <a:pt x="13577" y="9341"/>
                        <a:pt x="13844" y="9274"/>
                      </a:cubicBezTo>
                      <a:cubicBezTo>
                        <a:pt x="13944" y="9257"/>
                        <a:pt x="14044" y="9249"/>
                        <a:pt x="14144" y="9249"/>
                      </a:cubicBezTo>
                      <a:cubicBezTo>
                        <a:pt x="14244" y="9249"/>
                        <a:pt x="14344" y="9257"/>
                        <a:pt x="14444" y="9274"/>
                      </a:cubicBezTo>
                      <a:cubicBezTo>
                        <a:pt x="14678" y="9341"/>
                        <a:pt x="14878" y="9508"/>
                        <a:pt x="15011" y="9674"/>
                      </a:cubicBezTo>
                      <a:cubicBezTo>
                        <a:pt x="15078" y="9741"/>
                        <a:pt x="15111" y="9841"/>
                        <a:pt x="15178" y="9941"/>
                      </a:cubicBezTo>
                      <a:cubicBezTo>
                        <a:pt x="15211" y="10041"/>
                        <a:pt x="15211" y="10108"/>
                        <a:pt x="15211" y="10208"/>
                      </a:cubicBezTo>
                      <a:cubicBezTo>
                        <a:pt x="15211" y="10408"/>
                        <a:pt x="15211" y="10675"/>
                        <a:pt x="15111" y="10875"/>
                      </a:cubicBezTo>
                      <a:cubicBezTo>
                        <a:pt x="15045" y="11175"/>
                        <a:pt x="14945" y="11409"/>
                        <a:pt x="14844" y="11709"/>
                      </a:cubicBezTo>
                      <a:cubicBezTo>
                        <a:pt x="14744" y="11909"/>
                        <a:pt x="14611" y="12176"/>
                        <a:pt x="14511" y="12376"/>
                      </a:cubicBezTo>
                      <a:cubicBezTo>
                        <a:pt x="14611" y="12310"/>
                        <a:pt x="14744" y="12176"/>
                        <a:pt x="14911" y="12043"/>
                      </a:cubicBezTo>
                      <a:cubicBezTo>
                        <a:pt x="15278" y="11742"/>
                        <a:pt x="15712" y="11542"/>
                        <a:pt x="16112" y="11242"/>
                      </a:cubicBezTo>
                      <a:cubicBezTo>
                        <a:pt x="16546" y="11009"/>
                        <a:pt x="17013" y="10708"/>
                        <a:pt x="17413" y="10375"/>
                      </a:cubicBezTo>
                      <a:cubicBezTo>
                        <a:pt x="17847" y="10075"/>
                        <a:pt x="18180" y="9741"/>
                        <a:pt x="18514" y="9374"/>
                      </a:cubicBezTo>
                      <a:cubicBezTo>
                        <a:pt x="18847" y="9007"/>
                        <a:pt x="19014" y="8640"/>
                        <a:pt x="19114" y="8307"/>
                      </a:cubicBezTo>
                      <a:cubicBezTo>
                        <a:pt x="19181" y="8140"/>
                        <a:pt x="19214" y="7973"/>
                        <a:pt x="19181" y="7806"/>
                      </a:cubicBezTo>
                      <a:cubicBezTo>
                        <a:pt x="19181" y="7573"/>
                        <a:pt x="19114" y="7406"/>
                        <a:pt x="19014" y="7206"/>
                      </a:cubicBezTo>
                      <a:cubicBezTo>
                        <a:pt x="18947" y="7139"/>
                        <a:pt x="18914" y="7039"/>
                        <a:pt x="18847" y="6972"/>
                      </a:cubicBezTo>
                      <a:cubicBezTo>
                        <a:pt x="18781" y="6872"/>
                        <a:pt x="18747" y="6839"/>
                        <a:pt x="18681" y="6806"/>
                      </a:cubicBezTo>
                      <a:cubicBezTo>
                        <a:pt x="18514" y="6639"/>
                        <a:pt x="18347" y="6505"/>
                        <a:pt x="18113" y="6405"/>
                      </a:cubicBezTo>
                      <a:cubicBezTo>
                        <a:pt x="17680" y="6172"/>
                        <a:pt x="17179" y="6038"/>
                        <a:pt x="16612" y="6005"/>
                      </a:cubicBezTo>
                      <a:lnTo>
                        <a:pt x="16379" y="6005"/>
                      </a:lnTo>
                      <a:cubicBezTo>
                        <a:pt x="16245" y="6005"/>
                        <a:pt x="16079" y="6005"/>
                        <a:pt x="15945" y="6038"/>
                      </a:cubicBezTo>
                      <a:cubicBezTo>
                        <a:pt x="15678" y="6072"/>
                        <a:pt x="15412" y="6138"/>
                        <a:pt x="15178" y="6172"/>
                      </a:cubicBezTo>
                      <a:cubicBezTo>
                        <a:pt x="14778" y="6239"/>
                        <a:pt x="14377" y="6405"/>
                        <a:pt x="14011" y="6639"/>
                      </a:cubicBezTo>
                      <a:cubicBezTo>
                        <a:pt x="13677" y="6806"/>
                        <a:pt x="13277" y="7039"/>
                        <a:pt x="12910" y="7339"/>
                      </a:cubicBezTo>
                      <a:cubicBezTo>
                        <a:pt x="12776" y="7473"/>
                        <a:pt x="12610" y="7573"/>
                        <a:pt x="12509" y="7706"/>
                      </a:cubicBezTo>
                      <a:cubicBezTo>
                        <a:pt x="12610" y="7339"/>
                        <a:pt x="12743" y="7006"/>
                        <a:pt x="12776" y="6639"/>
                      </a:cubicBezTo>
                      <a:cubicBezTo>
                        <a:pt x="12876" y="6205"/>
                        <a:pt x="12910" y="5838"/>
                        <a:pt x="12876" y="5505"/>
                      </a:cubicBezTo>
                      <a:cubicBezTo>
                        <a:pt x="12843" y="5138"/>
                        <a:pt x="12743" y="4838"/>
                        <a:pt x="12610" y="4571"/>
                      </a:cubicBezTo>
                      <a:cubicBezTo>
                        <a:pt x="12543" y="4471"/>
                        <a:pt x="12443" y="4371"/>
                        <a:pt x="12343" y="4237"/>
                      </a:cubicBezTo>
                      <a:cubicBezTo>
                        <a:pt x="12209" y="4137"/>
                        <a:pt x="12042" y="4037"/>
                        <a:pt x="11876" y="3970"/>
                      </a:cubicBezTo>
                      <a:cubicBezTo>
                        <a:pt x="11709" y="3870"/>
                        <a:pt x="11542" y="3837"/>
                        <a:pt x="11342" y="3837"/>
                      </a:cubicBezTo>
                      <a:cubicBezTo>
                        <a:pt x="11242" y="3837"/>
                        <a:pt x="11175" y="3837"/>
                        <a:pt x="11042" y="3870"/>
                      </a:cubicBezTo>
                      <a:cubicBezTo>
                        <a:pt x="10775" y="3904"/>
                        <a:pt x="10541" y="4037"/>
                        <a:pt x="10241" y="4204"/>
                      </a:cubicBezTo>
                      <a:cubicBezTo>
                        <a:pt x="9941" y="4404"/>
                        <a:pt x="9674" y="4671"/>
                        <a:pt x="9374" y="5004"/>
                      </a:cubicBezTo>
                      <a:cubicBezTo>
                        <a:pt x="9107" y="5305"/>
                        <a:pt x="8874" y="5638"/>
                        <a:pt x="8573" y="6038"/>
                      </a:cubicBezTo>
                      <a:cubicBezTo>
                        <a:pt x="8407" y="6239"/>
                        <a:pt x="8273" y="6472"/>
                        <a:pt x="8173" y="6706"/>
                      </a:cubicBezTo>
                      <a:lnTo>
                        <a:pt x="8206" y="6572"/>
                      </a:lnTo>
                      <a:lnTo>
                        <a:pt x="8240" y="6405"/>
                      </a:lnTo>
                      <a:cubicBezTo>
                        <a:pt x="8373" y="5671"/>
                        <a:pt x="8440" y="5038"/>
                        <a:pt x="8440" y="4504"/>
                      </a:cubicBezTo>
                      <a:cubicBezTo>
                        <a:pt x="8440" y="4204"/>
                        <a:pt x="8407" y="3870"/>
                        <a:pt x="8373" y="3637"/>
                      </a:cubicBezTo>
                      <a:cubicBezTo>
                        <a:pt x="8340" y="3336"/>
                        <a:pt x="8240" y="3136"/>
                        <a:pt x="8106" y="2903"/>
                      </a:cubicBezTo>
                      <a:cubicBezTo>
                        <a:pt x="8006" y="2703"/>
                        <a:pt x="7839" y="2536"/>
                        <a:pt x="7606" y="2402"/>
                      </a:cubicBezTo>
                      <a:cubicBezTo>
                        <a:pt x="7439" y="2336"/>
                        <a:pt x="7239" y="2302"/>
                        <a:pt x="7006" y="2302"/>
                      </a:cubicBezTo>
                      <a:lnTo>
                        <a:pt x="6839" y="2302"/>
                      </a:lnTo>
                      <a:cubicBezTo>
                        <a:pt x="6605" y="2302"/>
                        <a:pt x="6405" y="2369"/>
                        <a:pt x="6205" y="2469"/>
                      </a:cubicBezTo>
                      <a:cubicBezTo>
                        <a:pt x="6038" y="2536"/>
                        <a:pt x="5871" y="2703"/>
                        <a:pt x="5705" y="2869"/>
                      </a:cubicBezTo>
                      <a:cubicBezTo>
                        <a:pt x="5371" y="3303"/>
                        <a:pt x="5171" y="3803"/>
                        <a:pt x="5037" y="4170"/>
                      </a:cubicBezTo>
                      <a:cubicBezTo>
                        <a:pt x="5004" y="4304"/>
                        <a:pt x="4937" y="4371"/>
                        <a:pt x="4904" y="4504"/>
                      </a:cubicBezTo>
                      <a:cubicBezTo>
                        <a:pt x="4937" y="4371"/>
                        <a:pt x="4937" y="4204"/>
                        <a:pt x="4904" y="4070"/>
                      </a:cubicBezTo>
                      <a:cubicBezTo>
                        <a:pt x="4871" y="3036"/>
                        <a:pt x="4570" y="2069"/>
                        <a:pt x="4103" y="1368"/>
                      </a:cubicBezTo>
                      <a:cubicBezTo>
                        <a:pt x="3703" y="735"/>
                        <a:pt x="3103" y="301"/>
                        <a:pt x="2436" y="67"/>
                      </a:cubicBezTo>
                      <a:cubicBezTo>
                        <a:pt x="2235" y="34"/>
                        <a:pt x="2069" y="1"/>
                        <a:pt x="18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6" name="Google Shape;4496;p27"/>
                <p:cNvSpPr/>
                <p:nvPr/>
              </p:nvSpPr>
              <p:spPr>
                <a:xfrm>
                  <a:off x="454275" y="4622075"/>
                  <a:ext cx="38400" cy="2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10515" extrusionOk="0">
                      <a:moveTo>
                        <a:pt x="1435" y="1"/>
                      </a:moveTo>
                      <a:cubicBezTo>
                        <a:pt x="1402" y="1"/>
                        <a:pt x="1369" y="34"/>
                        <a:pt x="1369" y="101"/>
                      </a:cubicBezTo>
                      <a:cubicBezTo>
                        <a:pt x="1402" y="935"/>
                        <a:pt x="1369" y="1702"/>
                        <a:pt x="1302" y="2536"/>
                      </a:cubicBezTo>
                      <a:lnTo>
                        <a:pt x="1302" y="2503"/>
                      </a:lnTo>
                      <a:cubicBezTo>
                        <a:pt x="1269" y="3136"/>
                        <a:pt x="1202" y="3804"/>
                        <a:pt x="1102" y="4437"/>
                      </a:cubicBezTo>
                      <a:cubicBezTo>
                        <a:pt x="1068" y="4771"/>
                        <a:pt x="1035" y="5038"/>
                        <a:pt x="935" y="5371"/>
                      </a:cubicBezTo>
                      <a:cubicBezTo>
                        <a:pt x="902" y="5705"/>
                        <a:pt x="802" y="6005"/>
                        <a:pt x="768" y="6339"/>
                      </a:cubicBezTo>
                      <a:lnTo>
                        <a:pt x="401" y="8207"/>
                      </a:lnTo>
                      <a:cubicBezTo>
                        <a:pt x="268" y="8874"/>
                        <a:pt x="101" y="9508"/>
                        <a:pt x="1" y="10175"/>
                      </a:cubicBezTo>
                      <a:cubicBezTo>
                        <a:pt x="1" y="10275"/>
                        <a:pt x="1" y="10342"/>
                        <a:pt x="68" y="10375"/>
                      </a:cubicBezTo>
                      <a:cubicBezTo>
                        <a:pt x="101" y="10475"/>
                        <a:pt x="168" y="10508"/>
                        <a:pt x="234" y="10508"/>
                      </a:cubicBezTo>
                      <a:cubicBezTo>
                        <a:pt x="256" y="10513"/>
                        <a:pt x="277" y="10515"/>
                        <a:pt x="297" y="10515"/>
                      </a:cubicBezTo>
                      <a:cubicBezTo>
                        <a:pt x="427" y="10515"/>
                        <a:pt x="510" y="10424"/>
                        <a:pt x="568" y="10308"/>
                      </a:cubicBezTo>
                      <a:cubicBezTo>
                        <a:pt x="668" y="9775"/>
                        <a:pt x="768" y="9274"/>
                        <a:pt x="835" y="8707"/>
                      </a:cubicBezTo>
                      <a:lnTo>
                        <a:pt x="1102" y="7106"/>
                      </a:lnTo>
                      <a:cubicBezTo>
                        <a:pt x="1168" y="6539"/>
                        <a:pt x="1235" y="6005"/>
                        <a:pt x="1302" y="5471"/>
                      </a:cubicBezTo>
                      <a:cubicBezTo>
                        <a:pt x="1335" y="5171"/>
                        <a:pt x="1335" y="4938"/>
                        <a:pt x="1402" y="4638"/>
                      </a:cubicBezTo>
                      <a:cubicBezTo>
                        <a:pt x="1402" y="4371"/>
                        <a:pt x="1435" y="4104"/>
                        <a:pt x="1435" y="3837"/>
                      </a:cubicBezTo>
                      <a:cubicBezTo>
                        <a:pt x="1469" y="3203"/>
                        <a:pt x="1502" y="2603"/>
                        <a:pt x="1502" y="2002"/>
                      </a:cubicBezTo>
                      <a:lnTo>
                        <a:pt x="1502" y="101"/>
                      </a:lnTo>
                      <a:cubicBezTo>
                        <a:pt x="1535" y="34"/>
                        <a:pt x="1469" y="1"/>
                        <a:pt x="1435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7" name="Google Shape;4497;p27"/>
                <p:cNvSpPr/>
                <p:nvPr/>
              </p:nvSpPr>
              <p:spPr>
                <a:xfrm>
                  <a:off x="495975" y="4675450"/>
                  <a:ext cx="76750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9615" extrusionOk="0">
                      <a:moveTo>
                        <a:pt x="1368" y="5571"/>
                      </a:moveTo>
                      <a:lnTo>
                        <a:pt x="1368" y="5638"/>
                      </a:lnTo>
                      <a:cubicBezTo>
                        <a:pt x="1402" y="5571"/>
                        <a:pt x="1402" y="5571"/>
                        <a:pt x="1368" y="5571"/>
                      </a:cubicBezTo>
                      <a:close/>
                      <a:moveTo>
                        <a:pt x="2936" y="1"/>
                      </a:moveTo>
                      <a:cubicBezTo>
                        <a:pt x="2970" y="1"/>
                        <a:pt x="2936" y="34"/>
                        <a:pt x="2903" y="67"/>
                      </a:cubicBezTo>
                      <a:cubicBezTo>
                        <a:pt x="2636" y="1001"/>
                        <a:pt x="2403" y="1902"/>
                        <a:pt x="2202" y="2836"/>
                      </a:cubicBezTo>
                      <a:lnTo>
                        <a:pt x="1802" y="4204"/>
                      </a:lnTo>
                      <a:cubicBezTo>
                        <a:pt x="1735" y="4404"/>
                        <a:pt x="1669" y="4671"/>
                        <a:pt x="1602" y="4871"/>
                      </a:cubicBezTo>
                      <a:cubicBezTo>
                        <a:pt x="1502" y="5138"/>
                        <a:pt x="1435" y="5338"/>
                        <a:pt x="1402" y="5571"/>
                      </a:cubicBezTo>
                      <a:cubicBezTo>
                        <a:pt x="1368" y="5738"/>
                        <a:pt x="1268" y="5905"/>
                        <a:pt x="1235" y="6072"/>
                      </a:cubicBezTo>
                      <a:cubicBezTo>
                        <a:pt x="1068" y="6572"/>
                        <a:pt x="835" y="7072"/>
                        <a:pt x="668" y="7573"/>
                      </a:cubicBezTo>
                      <a:cubicBezTo>
                        <a:pt x="468" y="8073"/>
                        <a:pt x="268" y="8574"/>
                        <a:pt x="68" y="9141"/>
                      </a:cubicBezTo>
                      <a:cubicBezTo>
                        <a:pt x="1" y="9207"/>
                        <a:pt x="1" y="9307"/>
                        <a:pt x="1" y="9374"/>
                      </a:cubicBezTo>
                      <a:cubicBezTo>
                        <a:pt x="68" y="9474"/>
                        <a:pt x="101" y="9541"/>
                        <a:pt x="201" y="9574"/>
                      </a:cubicBezTo>
                      <a:cubicBezTo>
                        <a:pt x="247" y="9602"/>
                        <a:pt x="295" y="9614"/>
                        <a:pt x="343" y="9614"/>
                      </a:cubicBezTo>
                      <a:cubicBezTo>
                        <a:pt x="468" y="9614"/>
                        <a:pt x="586" y="9528"/>
                        <a:pt x="635" y="9407"/>
                      </a:cubicBezTo>
                      <a:cubicBezTo>
                        <a:pt x="801" y="9074"/>
                        <a:pt x="935" y="8707"/>
                        <a:pt x="1068" y="8340"/>
                      </a:cubicBezTo>
                      <a:cubicBezTo>
                        <a:pt x="1168" y="7973"/>
                        <a:pt x="1302" y="7539"/>
                        <a:pt x="1435" y="7173"/>
                      </a:cubicBezTo>
                      <a:cubicBezTo>
                        <a:pt x="1635" y="6405"/>
                        <a:pt x="1869" y="5638"/>
                        <a:pt x="2036" y="4838"/>
                      </a:cubicBezTo>
                      <a:cubicBezTo>
                        <a:pt x="2202" y="4037"/>
                        <a:pt x="2369" y="3303"/>
                        <a:pt x="2536" y="2503"/>
                      </a:cubicBezTo>
                      <a:cubicBezTo>
                        <a:pt x="2703" y="1702"/>
                        <a:pt x="2870" y="901"/>
                        <a:pt x="3070" y="134"/>
                      </a:cubicBezTo>
                      <a:cubicBezTo>
                        <a:pt x="3070" y="67"/>
                        <a:pt x="3036" y="1"/>
                        <a:pt x="2970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8" name="Google Shape;4498;p27"/>
                <p:cNvSpPr/>
                <p:nvPr/>
              </p:nvSpPr>
              <p:spPr>
                <a:xfrm>
                  <a:off x="564375" y="4714650"/>
                  <a:ext cx="109250" cy="2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8841" extrusionOk="0">
                      <a:moveTo>
                        <a:pt x="4170" y="1"/>
                      </a:moveTo>
                      <a:cubicBezTo>
                        <a:pt x="4170" y="1"/>
                        <a:pt x="4070" y="67"/>
                        <a:pt x="4070" y="101"/>
                      </a:cubicBezTo>
                      <a:lnTo>
                        <a:pt x="2969" y="2102"/>
                      </a:lnTo>
                      <a:cubicBezTo>
                        <a:pt x="2802" y="2436"/>
                        <a:pt x="2569" y="2769"/>
                        <a:pt x="2402" y="3103"/>
                      </a:cubicBezTo>
                      <a:cubicBezTo>
                        <a:pt x="2235" y="3436"/>
                        <a:pt x="2035" y="3770"/>
                        <a:pt x="1868" y="4137"/>
                      </a:cubicBezTo>
                      <a:cubicBezTo>
                        <a:pt x="1535" y="4804"/>
                        <a:pt x="1168" y="5504"/>
                        <a:pt x="867" y="6238"/>
                      </a:cubicBezTo>
                      <a:cubicBezTo>
                        <a:pt x="701" y="6572"/>
                        <a:pt x="567" y="6939"/>
                        <a:pt x="400" y="7272"/>
                      </a:cubicBezTo>
                      <a:cubicBezTo>
                        <a:pt x="300" y="7639"/>
                        <a:pt x="134" y="8040"/>
                        <a:pt x="33" y="8440"/>
                      </a:cubicBezTo>
                      <a:cubicBezTo>
                        <a:pt x="0" y="8573"/>
                        <a:pt x="67" y="8740"/>
                        <a:pt x="200" y="8807"/>
                      </a:cubicBezTo>
                      <a:cubicBezTo>
                        <a:pt x="300" y="8840"/>
                        <a:pt x="367" y="8840"/>
                        <a:pt x="467" y="8840"/>
                      </a:cubicBezTo>
                      <a:cubicBezTo>
                        <a:pt x="534" y="8807"/>
                        <a:pt x="634" y="8773"/>
                        <a:pt x="667" y="8673"/>
                      </a:cubicBezTo>
                      <a:cubicBezTo>
                        <a:pt x="801" y="8340"/>
                        <a:pt x="901" y="8006"/>
                        <a:pt x="1034" y="7639"/>
                      </a:cubicBezTo>
                      <a:cubicBezTo>
                        <a:pt x="1134" y="7439"/>
                        <a:pt x="1168" y="7272"/>
                        <a:pt x="1234" y="7072"/>
                      </a:cubicBezTo>
                      <a:lnTo>
                        <a:pt x="1234" y="7006"/>
                      </a:lnTo>
                      <a:cubicBezTo>
                        <a:pt x="1668" y="5838"/>
                        <a:pt x="2135" y="4737"/>
                        <a:pt x="2635" y="3603"/>
                      </a:cubicBezTo>
                      <a:cubicBezTo>
                        <a:pt x="3169" y="2436"/>
                        <a:pt x="3703" y="1301"/>
                        <a:pt x="4337" y="234"/>
                      </a:cubicBezTo>
                      <a:cubicBezTo>
                        <a:pt x="4370" y="134"/>
                        <a:pt x="4337" y="67"/>
                        <a:pt x="4236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9" name="Google Shape;4499;p27"/>
                <p:cNvSpPr/>
                <p:nvPr/>
              </p:nvSpPr>
              <p:spPr>
                <a:xfrm>
                  <a:off x="649425" y="4730500"/>
                  <a:ext cx="120100" cy="2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8140" extrusionOk="0">
                      <a:moveTo>
                        <a:pt x="4504" y="601"/>
                      </a:moveTo>
                      <a:lnTo>
                        <a:pt x="4504" y="601"/>
                      </a:lnTo>
                      <a:cubicBezTo>
                        <a:pt x="4497" y="611"/>
                        <a:pt x="4490" y="622"/>
                        <a:pt x="4483" y="632"/>
                      </a:cubicBezTo>
                      <a:lnTo>
                        <a:pt x="4483" y="632"/>
                      </a:lnTo>
                      <a:cubicBezTo>
                        <a:pt x="4504" y="625"/>
                        <a:pt x="4504" y="601"/>
                        <a:pt x="4504" y="601"/>
                      </a:cubicBezTo>
                      <a:close/>
                      <a:moveTo>
                        <a:pt x="4637" y="0"/>
                      </a:moveTo>
                      <a:cubicBezTo>
                        <a:pt x="4604" y="0"/>
                        <a:pt x="4570" y="0"/>
                        <a:pt x="4504" y="34"/>
                      </a:cubicBezTo>
                      <a:lnTo>
                        <a:pt x="3270" y="1802"/>
                      </a:lnTo>
                      <a:cubicBezTo>
                        <a:pt x="2836" y="2435"/>
                        <a:pt x="2436" y="3002"/>
                        <a:pt x="2035" y="3670"/>
                      </a:cubicBezTo>
                      <a:cubicBezTo>
                        <a:pt x="1668" y="4303"/>
                        <a:pt x="1301" y="4971"/>
                        <a:pt x="968" y="5604"/>
                      </a:cubicBezTo>
                      <a:cubicBezTo>
                        <a:pt x="634" y="6271"/>
                        <a:pt x="301" y="6939"/>
                        <a:pt x="67" y="7639"/>
                      </a:cubicBezTo>
                      <a:cubicBezTo>
                        <a:pt x="67" y="7672"/>
                        <a:pt x="67" y="7672"/>
                        <a:pt x="1" y="7706"/>
                      </a:cubicBezTo>
                      <a:lnTo>
                        <a:pt x="1" y="7873"/>
                      </a:lnTo>
                      <a:cubicBezTo>
                        <a:pt x="67" y="7973"/>
                        <a:pt x="101" y="8039"/>
                        <a:pt x="167" y="8106"/>
                      </a:cubicBezTo>
                      <a:cubicBezTo>
                        <a:pt x="267" y="8139"/>
                        <a:pt x="334" y="8139"/>
                        <a:pt x="434" y="8139"/>
                      </a:cubicBezTo>
                      <a:cubicBezTo>
                        <a:pt x="501" y="8106"/>
                        <a:pt x="601" y="8039"/>
                        <a:pt x="634" y="7973"/>
                      </a:cubicBezTo>
                      <a:cubicBezTo>
                        <a:pt x="768" y="7639"/>
                        <a:pt x="901" y="7339"/>
                        <a:pt x="1001" y="7005"/>
                      </a:cubicBezTo>
                      <a:cubicBezTo>
                        <a:pt x="1135" y="6672"/>
                        <a:pt x="1268" y="6372"/>
                        <a:pt x="1402" y="6038"/>
                      </a:cubicBezTo>
                      <a:cubicBezTo>
                        <a:pt x="1668" y="5438"/>
                        <a:pt x="1969" y="4804"/>
                        <a:pt x="2302" y="4170"/>
                      </a:cubicBezTo>
                      <a:cubicBezTo>
                        <a:pt x="2963" y="2947"/>
                        <a:pt x="3723" y="1789"/>
                        <a:pt x="4483" y="632"/>
                      </a:cubicBezTo>
                      <a:lnTo>
                        <a:pt x="4483" y="632"/>
                      </a:lnTo>
                      <a:cubicBezTo>
                        <a:pt x="4480" y="633"/>
                        <a:pt x="4475" y="634"/>
                        <a:pt x="4470" y="634"/>
                      </a:cubicBezTo>
                      <a:cubicBezTo>
                        <a:pt x="4570" y="501"/>
                        <a:pt x="4637" y="367"/>
                        <a:pt x="4771" y="267"/>
                      </a:cubicBezTo>
                      <a:cubicBezTo>
                        <a:pt x="4804" y="167"/>
                        <a:pt x="4804" y="100"/>
                        <a:pt x="4771" y="34"/>
                      </a:cubicBezTo>
                      <a:cubicBezTo>
                        <a:pt x="4737" y="0"/>
                        <a:pt x="4671" y="0"/>
                        <a:pt x="4637" y="0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0" name="Google Shape;4500;p27"/>
                <p:cNvSpPr/>
                <p:nvPr/>
              </p:nvSpPr>
              <p:spPr>
                <a:xfrm>
                  <a:off x="373400" y="4787200"/>
                  <a:ext cx="381125" cy="2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8874" extrusionOk="0">
                      <a:moveTo>
                        <a:pt x="1401" y="1"/>
                      </a:moveTo>
                      <a:cubicBezTo>
                        <a:pt x="1235" y="1"/>
                        <a:pt x="1134" y="34"/>
                        <a:pt x="968" y="101"/>
                      </a:cubicBezTo>
                      <a:cubicBezTo>
                        <a:pt x="801" y="201"/>
                        <a:pt x="667" y="267"/>
                        <a:pt x="501" y="434"/>
                      </a:cubicBezTo>
                      <a:cubicBezTo>
                        <a:pt x="267" y="701"/>
                        <a:pt x="134" y="1035"/>
                        <a:pt x="34" y="1435"/>
                      </a:cubicBezTo>
                      <a:cubicBezTo>
                        <a:pt x="0" y="1668"/>
                        <a:pt x="0" y="1902"/>
                        <a:pt x="0" y="2102"/>
                      </a:cubicBezTo>
                      <a:cubicBezTo>
                        <a:pt x="0" y="2336"/>
                        <a:pt x="34" y="2536"/>
                        <a:pt x="100" y="2769"/>
                      </a:cubicBezTo>
                      <a:cubicBezTo>
                        <a:pt x="200" y="3336"/>
                        <a:pt x="467" y="3870"/>
                        <a:pt x="834" y="4437"/>
                      </a:cubicBezTo>
                      <a:cubicBezTo>
                        <a:pt x="1168" y="4904"/>
                        <a:pt x="1601" y="5371"/>
                        <a:pt x="2135" y="5871"/>
                      </a:cubicBezTo>
                      <a:cubicBezTo>
                        <a:pt x="3036" y="6672"/>
                        <a:pt x="4103" y="7272"/>
                        <a:pt x="5271" y="7940"/>
                      </a:cubicBezTo>
                      <a:lnTo>
                        <a:pt x="5304" y="7940"/>
                      </a:lnTo>
                      <a:cubicBezTo>
                        <a:pt x="5337" y="8040"/>
                        <a:pt x="5371" y="8040"/>
                        <a:pt x="5438" y="8073"/>
                      </a:cubicBezTo>
                      <a:lnTo>
                        <a:pt x="5471" y="8106"/>
                      </a:lnTo>
                      <a:lnTo>
                        <a:pt x="5504" y="8173"/>
                      </a:lnTo>
                      <a:lnTo>
                        <a:pt x="5738" y="8273"/>
                      </a:lnTo>
                      <a:cubicBezTo>
                        <a:pt x="5871" y="8373"/>
                        <a:pt x="6005" y="8407"/>
                        <a:pt x="6138" y="8440"/>
                      </a:cubicBezTo>
                      <a:cubicBezTo>
                        <a:pt x="6405" y="8573"/>
                        <a:pt x="6705" y="8607"/>
                        <a:pt x="6972" y="8707"/>
                      </a:cubicBezTo>
                      <a:cubicBezTo>
                        <a:pt x="7406" y="8774"/>
                        <a:pt x="7973" y="8874"/>
                        <a:pt x="8640" y="8874"/>
                      </a:cubicBezTo>
                      <a:cubicBezTo>
                        <a:pt x="9073" y="8874"/>
                        <a:pt x="9440" y="8874"/>
                        <a:pt x="9741" y="8840"/>
                      </a:cubicBezTo>
                      <a:lnTo>
                        <a:pt x="10641" y="8707"/>
                      </a:lnTo>
                      <a:cubicBezTo>
                        <a:pt x="11375" y="8573"/>
                        <a:pt x="12042" y="8373"/>
                        <a:pt x="12709" y="8106"/>
                      </a:cubicBezTo>
                      <a:cubicBezTo>
                        <a:pt x="13043" y="8006"/>
                        <a:pt x="13377" y="7840"/>
                        <a:pt x="13677" y="7673"/>
                      </a:cubicBezTo>
                      <a:cubicBezTo>
                        <a:pt x="14010" y="7439"/>
                        <a:pt x="14311" y="7272"/>
                        <a:pt x="14511" y="7072"/>
                      </a:cubicBezTo>
                      <a:lnTo>
                        <a:pt x="14844" y="6739"/>
                      </a:lnTo>
                      <a:cubicBezTo>
                        <a:pt x="14911" y="6605"/>
                        <a:pt x="15011" y="6505"/>
                        <a:pt x="15078" y="6338"/>
                      </a:cubicBezTo>
                      <a:cubicBezTo>
                        <a:pt x="15211" y="6072"/>
                        <a:pt x="15245" y="5771"/>
                        <a:pt x="15245" y="5438"/>
                      </a:cubicBezTo>
                      <a:cubicBezTo>
                        <a:pt x="15245" y="5204"/>
                        <a:pt x="15178" y="4937"/>
                        <a:pt x="15044" y="4737"/>
                      </a:cubicBezTo>
                      <a:cubicBezTo>
                        <a:pt x="14911" y="4571"/>
                        <a:pt x="14811" y="4437"/>
                        <a:pt x="14544" y="4337"/>
                      </a:cubicBezTo>
                      <a:cubicBezTo>
                        <a:pt x="14344" y="4204"/>
                        <a:pt x="14077" y="4170"/>
                        <a:pt x="13877" y="4170"/>
                      </a:cubicBezTo>
                      <a:cubicBezTo>
                        <a:pt x="13743" y="4170"/>
                        <a:pt x="13577" y="4104"/>
                        <a:pt x="13410" y="4104"/>
                      </a:cubicBezTo>
                      <a:lnTo>
                        <a:pt x="13043" y="4104"/>
                      </a:lnTo>
                      <a:cubicBezTo>
                        <a:pt x="12376" y="4170"/>
                        <a:pt x="11709" y="4337"/>
                        <a:pt x="11208" y="4437"/>
                      </a:cubicBezTo>
                      <a:cubicBezTo>
                        <a:pt x="10641" y="4604"/>
                        <a:pt x="10007" y="4771"/>
                        <a:pt x="9340" y="5038"/>
                      </a:cubicBezTo>
                      <a:cubicBezTo>
                        <a:pt x="9040" y="5104"/>
                        <a:pt x="8807" y="5238"/>
                        <a:pt x="8506" y="5338"/>
                      </a:cubicBezTo>
                      <a:cubicBezTo>
                        <a:pt x="8673" y="4904"/>
                        <a:pt x="8840" y="4537"/>
                        <a:pt x="8973" y="4170"/>
                      </a:cubicBezTo>
                      <a:cubicBezTo>
                        <a:pt x="9207" y="3403"/>
                        <a:pt x="9340" y="2769"/>
                        <a:pt x="9374" y="2202"/>
                      </a:cubicBezTo>
                      <a:cubicBezTo>
                        <a:pt x="9407" y="1869"/>
                        <a:pt x="9374" y="1568"/>
                        <a:pt x="9340" y="1335"/>
                      </a:cubicBezTo>
                      <a:lnTo>
                        <a:pt x="9207" y="935"/>
                      </a:lnTo>
                      <a:cubicBezTo>
                        <a:pt x="9140" y="835"/>
                        <a:pt x="9040" y="701"/>
                        <a:pt x="8907" y="568"/>
                      </a:cubicBezTo>
                      <a:cubicBezTo>
                        <a:pt x="8740" y="401"/>
                        <a:pt x="8473" y="267"/>
                        <a:pt x="8173" y="234"/>
                      </a:cubicBezTo>
                      <a:lnTo>
                        <a:pt x="8006" y="234"/>
                      </a:lnTo>
                      <a:cubicBezTo>
                        <a:pt x="7739" y="234"/>
                        <a:pt x="7506" y="267"/>
                        <a:pt x="7306" y="401"/>
                      </a:cubicBezTo>
                      <a:cubicBezTo>
                        <a:pt x="6972" y="568"/>
                        <a:pt x="6672" y="868"/>
                        <a:pt x="6405" y="1268"/>
                      </a:cubicBezTo>
                      <a:cubicBezTo>
                        <a:pt x="6205" y="1602"/>
                        <a:pt x="6038" y="2035"/>
                        <a:pt x="5871" y="2569"/>
                      </a:cubicBezTo>
                      <a:cubicBezTo>
                        <a:pt x="5738" y="3003"/>
                        <a:pt x="5638" y="3436"/>
                        <a:pt x="5538" y="3937"/>
                      </a:cubicBezTo>
                      <a:cubicBezTo>
                        <a:pt x="5504" y="4070"/>
                        <a:pt x="5504" y="4204"/>
                        <a:pt x="5504" y="4337"/>
                      </a:cubicBezTo>
                      <a:cubicBezTo>
                        <a:pt x="5171" y="3536"/>
                        <a:pt x="4837" y="2869"/>
                        <a:pt x="4470" y="2269"/>
                      </a:cubicBezTo>
                      <a:cubicBezTo>
                        <a:pt x="4203" y="1869"/>
                        <a:pt x="3870" y="1435"/>
                        <a:pt x="3570" y="1101"/>
                      </a:cubicBezTo>
                      <a:cubicBezTo>
                        <a:pt x="3203" y="734"/>
                        <a:pt x="2836" y="434"/>
                        <a:pt x="2469" y="267"/>
                      </a:cubicBezTo>
                      <a:cubicBezTo>
                        <a:pt x="2269" y="34"/>
                        <a:pt x="1935" y="1"/>
                        <a:pt x="15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1" name="Google Shape;4501;p27"/>
                <p:cNvSpPr/>
                <p:nvPr/>
              </p:nvSpPr>
              <p:spPr>
                <a:xfrm>
                  <a:off x="436775" y="4959825"/>
                  <a:ext cx="942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4905" extrusionOk="0">
                      <a:moveTo>
                        <a:pt x="3169" y="1"/>
                      </a:moveTo>
                      <a:cubicBezTo>
                        <a:pt x="2936" y="1"/>
                        <a:pt x="2669" y="201"/>
                        <a:pt x="2636" y="501"/>
                      </a:cubicBezTo>
                      <a:cubicBezTo>
                        <a:pt x="2636" y="601"/>
                        <a:pt x="2602" y="634"/>
                        <a:pt x="2602" y="701"/>
                      </a:cubicBezTo>
                      <a:cubicBezTo>
                        <a:pt x="2502" y="1035"/>
                        <a:pt x="2402" y="1368"/>
                        <a:pt x="2235" y="1668"/>
                      </a:cubicBezTo>
                      <a:cubicBezTo>
                        <a:pt x="1935" y="2202"/>
                        <a:pt x="1568" y="2669"/>
                        <a:pt x="1135" y="3136"/>
                      </a:cubicBezTo>
                      <a:cubicBezTo>
                        <a:pt x="901" y="3436"/>
                        <a:pt x="601" y="3670"/>
                        <a:pt x="301" y="3937"/>
                      </a:cubicBezTo>
                      <a:cubicBezTo>
                        <a:pt x="67" y="4137"/>
                        <a:pt x="0" y="4470"/>
                        <a:pt x="234" y="4704"/>
                      </a:cubicBezTo>
                      <a:cubicBezTo>
                        <a:pt x="301" y="4837"/>
                        <a:pt x="467" y="4871"/>
                        <a:pt x="601" y="4904"/>
                      </a:cubicBezTo>
                      <a:cubicBezTo>
                        <a:pt x="768" y="4904"/>
                        <a:pt x="901" y="4871"/>
                        <a:pt x="1001" y="4804"/>
                      </a:cubicBezTo>
                      <a:cubicBezTo>
                        <a:pt x="1668" y="4337"/>
                        <a:pt x="2269" y="3703"/>
                        <a:pt x="2736" y="3003"/>
                      </a:cubicBezTo>
                      <a:cubicBezTo>
                        <a:pt x="3236" y="2302"/>
                        <a:pt x="3603" y="1502"/>
                        <a:pt x="3736" y="634"/>
                      </a:cubicBezTo>
                      <a:cubicBezTo>
                        <a:pt x="3770" y="334"/>
                        <a:pt x="3503" y="34"/>
                        <a:pt x="32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2" name="Google Shape;4502;p27"/>
                <p:cNvSpPr/>
                <p:nvPr/>
              </p:nvSpPr>
              <p:spPr>
                <a:xfrm>
                  <a:off x="400075" y="4823050"/>
                  <a:ext cx="118450" cy="1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4980" extrusionOk="0">
                      <a:moveTo>
                        <a:pt x="301" y="1"/>
                      </a:moveTo>
                      <a:cubicBezTo>
                        <a:pt x="268" y="68"/>
                        <a:pt x="234" y="68"/>
                        <a:pt x="201" y="101"/>
                      </a:cubicBezTo>
                      <a:cubicBezTo>
                        <a:pt x="101" y="134"/>
                        <a:pt x="1" y="301"/>
                        <a:pt x="101" y="401"/>
                      </a:cubicBezTo>
                      <a:cubicBezTo>
                        <a:pt x="701" y="1168"/>
                        <a:pt x="1235" y="2002"/>
                        <a:pt x="1869" y="2803"/>
                      </a:cubicBezTo>
                      <a:cubicBezTo>
                        <a:pt x="2136" y="3170"/>
                        <a:pt x="2469" y="3570"/>
                        <a:pt x="2803" y="3937"/>
                      </a:cubicBezTo>
                      <a:cubicBezTo>
                        <a:pt x="3203" y="4304"/>
                        <a:pt x="3603" y="4671"/>
                        <a:pt x="4070" y="4938"/>
                      </a:cubicBezTo>
                      <a:cubicBezTo>
                        <a:pt x="4135" y="4964"/>
                        <a:pt x="4205" y="4980"/>
                        <a:pt x="4273" y="4980"/>
                      </a:cubicBezTo>
                      <a:cubicBezTo>
                        <a:pt x="4382" y="4980"/>
                        <a:pt x="4489" y="4940"/>
                        <a:pt x="4571" y="4838"/>
                      </a:cubicBezTo>
                      <a:cubicBezTo>
                        <a:pt x="4737" y="4671"/>
                        <a:pt x="4737" y="4437"/>
                        <a:pt x="4571" y="4271"/>
                      </a:cubicBezTo>
                      <a:cubicBezTo>
                        <a:pt x="4237" y="3970"/>
                        <a:pt x="3904" y="3737"/>
                        <a:pt x="3570" y="3437"/>
                      </a:cubicBezTo>
                      <a:cubicBezTo>
                        <a:pt x="3236" y="3137"/>
                        <a:pt x="2903" y="2903"/>
                        <a:pt x="2603" y="2569"/>
                      </a:cubicBezTo>
                      <a:cubicBezTo>
                        <a:pt x="1969" y="1936"/>
                        <a:pt x="1402" y="1269"/>
                        <a:pt x="835" y="601"/>
                      </a:cubicBezTo>
                      <a:lnTo>
                        <a:pt x="835" y="601"/>
                      </a:lnTo>
                      <a:lnTo>
                        <a:pt x="901" y="635"/>
                      </a:lnTo>
                      <a:lnTo>
                        <a:pt x="501" y="134"/>
                      </a:lnTo>
                      <a:cubicBezTo>
                        <a:pt x="468" y="68"/>
                        <a:pt x="401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3" name="Google Shape;4503;p27"/>
                <p:cNvSpPr/>
                <p:nvPr/>
              </p:nvSpPr>
              <p:spPr>
                <a:xfrm>
                  <a:off x="525175" y="4825350"/>
                  <a:ext cx="500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4993" extrusionOk="0">
                      <a:moveTo>
                        <a:pt x="1703" y="1"/>
                      </a:moveTo>
                      <a:cubicBezTo>
                        <a:pt x="1603" y="1"/>
                        <a:pt x="1535" y="65"/>
                        <a:pt x="1535" y="176"/>
                      </a:cubicBezTo>
                      <a:cubicBezTo>
                        <a:pt x="1435" y="543"/>
                        <a:pt x="1301" y="876"/>
                        <a:pt x="1235" y="1210"/>
                      </a:cubicBezTo>
                      <a:cubicBezTo>
                        <a:pt x="1101" y="1543"/>
                        <a:pt x="968" y="1910"/>
                        <a:pt x="834" y="2244"/>
                      </a:cubicBezTo>
                      <a:cubicBezTo>
                        <a:pt x="601" y="2978"/>
                        <a:pt x="301" y="3678"/>
                        <a:pt x="100" y="4412"/>
                      </a:cubicBezTo>
                      <a:cubicBezTo>
                        <a:pt x="0" y="4679"/>
                        <a:pt x="200" y="4913"/>
                        <a:pt x="434" y="4979"/>
                      </a:cubicBezTo>
                      <a:cubicBezTo>
                        <a:pt x="470" y="4988"/>
                        <a:pt x="503" y="4992"/>
                        <a:pt x="535" y="4992"/>
                      </a:cubicBezTo>
                      <a:cubicBezTo>
                        <a:pt x="621" y="4992"/>
                        <a:pt x="694" y="4961"/>
                        <a:pt x="768" y="4913"/>
                      </a:cubicBezTo>
                      <a:lnTo>
                        <a:pt x="834" y="4846"/>
                      </a:lnTo>
                      <a:cubicBezTo>
                        <a:pt x="901" y="4779"/>
                        <a:pt x="934" y="4712"/>
                        <a:pt x="968" y="4646"/>
                      </a:cubicBezTo>
                      <a:cubicBezTo>
                        <a:pt x="1235" y="3945"/>
                        <a:pt x="1401" y="3211"/>
                        <a:pt x="1501" y="2511"/>
                      </a:cubicBezTo>
                      <a:cubicBezTo>
                        <a:pt x="1601" y="2144"/>
                        <a:pt x="1635" y="1810"/>
                        <a:pt x="1735" y="1410"/>
                      </a:cubicBezTo>
                      <a:lnTo>
                        <a:pt x="1968" y="276"/>
                      </a:lnTo>
                      <a:cubicBezTo>
                        <a:pt x="2002" y="176"/>
                        <a:pt x="1935" y="42"/>
                        <a:pt x="1802" y="9"/>
                      </a:cubicBezTo>
                      <a:lnTo>
                        <a:pt x="1768" y="9"/>
                      </a:lnTo>
                      <a:cubicBezTo>
                        <a:pt x="1745" y="3"/>
                        <a:pt x="1723" y="1"/>
                        <a:pt x="17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4" name="Google Shape;4504;p27"/>
                <p:cNvSpPr/>
                <p:nvPr/>
              </p:nvSpPr>
              <p:spPr>
                <a:xfrm>
                  <a:off x="564375" y="4922300"/>
                  <a:ext cx="16180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007" extrusionOk="0">
                      <a:moveTo>
                        <a:pt x="6138" y="0"/>
                      </a:moveTo>
                      <a:cubicBezTo>
                        <a:pt x="5838" y="134"/>
                        <a:pt x="5504" y="201"/>
                        <a:pt x="5204" y="334"/>
                      </a:cubicBezTo>
                      <a:cubicBezTo>
                        <a:pt x="3636" y="801"/>
                        <a:pt x="2002" y="1035"/>
                        <a:pt x="367" y="1168"/>
                      </a:cubicBezTo>
                      <a:cubicBezTo>
                        <a:pt x="234" y="1168"/>
                        <a:pt x="167" y="1268"/>
                        <a:pt x="67" y="1335"/>
                      </a:cubicBezTo>
                      <a:cubicBezTo>
                        <a:pt x="0" y="1435"/>
                        <a:pt x="0" y="1535"/>
                        <a:pt x="0" y="1668"/>
                      </a:cubicBezTo>
                      <a:cubicBezTo>
                        <a:pt x="31" y="1851"/>
                        <a:pt x="200" y="2006"/>
                        <a:pt x="433" y="2006"/>
                      </a:cubicBezTo>
                      <a:cubicBezTo>
                        <a:pt x="455" y="2006"/>
                        <a:pt x="477" y="2005"/>
                        <a:pt x="500" y="2002"/>
                      </a:cubicBezTo>
                      <a:cubicBezTo>
                        <a:pt x="1001" y="1935"/>
                        <a:pt x="1501" y="1835"/>
                        <a:pt x="1968" y="1768"/>
                      </a:cubicBezTo>
                      <a:cubicBezTo>
                        <a:pt x="2469" y="1668"/>
                        <a:pt x="2902" y="1535"/>
                        <a:pt x="3403" y="1368"/>
                      </a:cubicBezTo>
                      <a:cubicBezTo>
                        <a:pt x="4403" y="1135"/>
                        <a:pt x="5371" y="801"/>
                        <a:pt x="6305" y="434"/>
                      </a:cubicBezTo>
                      <a:cubicBezTo>
                        <a:pt x="6405" y="367"/>
                        <a:pt x="6471" y="267"/>
                        <a:pt x="6371" y="134"/>
                      </a:cubicBezTo>
                      <a:cubicBezTo>
                        <a:pt x="6338" y="34"/>
                        <a:pt x="6238" y="0"/>
                        <a:pt x="61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4505" name="Google Shape;4505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6" name="Google Shape;4506;p27"/>
          <p:cNvSpPr txBox="1">
            <a:spLocks noGrp="1"/>
          </p:cNvSpPr>
          <p:nvPr>
            <p:ph type="title" idx="2"/>
          </p:nvPr>
        </p:nvSpPr>
        <p:spPr>
          <a:xfrm>
            <a:off x="2221488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07" name="Google Shape;4507;p27"/>
          <p:cNvSpPr txBox="1">
            <a:spLocks noGrp="1"/>
          </p:cNvSpPr>
          <p:nvPr>
            <p:ph type="subTitle" idx="1"/>
          </p:nvPr>
        </p:nvSpPr>
        <p:spPr>
          <a:xfrm>
            <a:off x="2221488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8" name="Google Shape;4508;p27"/>
          <p:cNvSpPr txBox="1">
            <a:spLocks noGrp="1"/>
          </p:cNvSpPr>
          <p:nvPr>
            <p:ph type="title" idx="3"/>
          </p:nvPr>
        </p:nvSpPr>
        <p:spPr>
          <a:xfrm>
            <a:off x="4867647" y="22438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09" name="Google Shape;4509;p27"/>
          <p:cNvSpPr txBox="1">
            <a:spLocks noGrp="1"/>
          </p:cNvSpPr>
          <p:nvPr>
            <p:ph type="subTitle" idx="4"/>
          </p:nvPr>
        </p:nvSpPr>
        <p:spPr>
          <a:xfrm>
            <a:off x="4871236" y="30258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0" name="Google Shape;4510;p27"/>
          <p:cNvSpPr txBox="1">
            <a:spLocks noGrp="1"/>
          </p:cNvSpPr>
          <p:nvPr>
            <p:ph type="title" idx="5"/>
          </p:nvPr>
        </p:nvSpPr>
        <p:spPr>
          <a:xfrm>
            <a:off x="2221488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1" name="Google Shape;4511;p27"/>
          <p:cNvSpPr txBox="1">
            <a:spLocks noGrp="1"/>
          </p:cNvSpPr>
          <p:nvPr>
            <p:ph type="subTitle" idx="6"/>
          </p:nvPr>
        </p:nvSpPr>
        <p:spPr>
          <a:xfrm>
            <a:off x="2221488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2" name="Google Shape;4512;p27"/>
          <p:cNvSpPr txBox="1">
            <a:spLocks noGrp="1"/>
          </p:cNvSpPr>
          <p:nvPr>
            <p:ph type="title" idx="7"/>
          </p:nvPr>
        </p:nvSpPr>
        <p:spPr>
          <a:xfrm>
            <a:off x="4871236" y="41550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3" name="Google Shape;4513;p27"/>
          <p:cNvSpPr txBox="1">
            <a:spLocks noGrp="1"/>
          </p:cNvSpPr>
          <p:nvPr>
            <p:ph type="subTitle" idx="8"/>
          </p:nvPr>
        </p:nvSpPr>
        <p:spPr>
          <a:xfrm>
            <a:off x="4871236" y="49370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title" idx="9"/>
          </p:nvPr>
        </p:nvSpPr>
        <p:spPr>
          <a:xfrm>
            <a:off x="7513004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13"/>
          </p:nvPr>
        </p:nvSpPr>
        <p:spPr>
          <a:xfrm>
            <a:off x="7513004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title" idx="14"/>
          </p:nvPr>
        </p:nvSpPr>
        <p:spPr>
          <a:xfrm>
            <a:off x="7513004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15"/>
          </p:nvPr>
        </p:nvSpPr>
        <p:spPr>
          <a:xfrm>
            <a:off x="7513004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8" name="Google Shape;4518;p27"/>
          <p:cNvSpPr/>
          <p:nvPr/>
        </p:nvSpPr>
        <p:spPr>
          <a:xfrm>
            <a:off x="157133" y="2570234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3692288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0" name="Google Shape;4520;p28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4521" name="Google Shape;4521;p28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23" name="Google Shape;4523;p28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4524" name="Google Shape;4524;p28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5" name="Google Shape;4525;p28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6" name="Google Shape;4526;p28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7" name="Google Shape;4527;p28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8" name="Google Shape;4528;p28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9" name="Google Shape;4529;p28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0" name="Google Shape;4530;p28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1" name="Google Shape;4531;p28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32" name="Google Shape;4532;p28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4533" name="Google Shape;4533;p28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534" name="Google Shape;4534;p28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535" name="Google Shape;4535;p28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6" name="Google Shape;4536;p28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7" name="Google Shape;4537;p28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8" name="Google Shape;4538;p28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9" name="Google Shape;4539;p28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0" name="Google Shape;4540;p28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1" name="Google Shape;4541;p28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2" name="Google Shape;4542;p28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3" name="Google Shape;4543;p28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4" name="Google Shape;4544;p28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5" name="Google Shape;4545;p28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6" name="Google Shape;4546;p28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7" name="Google Shape;4547;p28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548" name="Google Shape;4548;p28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4549" name="Google Shape;4549;p28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0" name="Google Shape;4550;p28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1" name="Google Shape;4551;p28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2" name="Google Shape;4552;p28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3" name="Google Shape;4553;p28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4" name="Google Shape;4554;p28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5" name="Google Shape;4555;p28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6" name="Google Shape;4556;p28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7" name="Google Shape;4557;p28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58" name="Google Shape;4558;p28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4559" name="Google Shape;4559;p2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0" name="Google Shape;4560;p2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61" name="Google Shape;4561;p28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4562" name="Google Shape;4562;p2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3" name="Google Shape;4563;p2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4" name="Google Shape;4564;p2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5" name="Google Shape;4565;p2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6" name="Google Shape;4566;p2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7" name="Google Shape;4567;p2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8" name="Google Shape;4568;p2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9" name="Google Shape;4569;p2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0" name="Google Shape;4570;p2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1" name="Google Shape;4571;p2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2" name="Google Shape;4572;p2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3" name="Google Shape;4573;p2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4" name="Google Shape;4574;p2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5" name="Google Shape;4575;p2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6" name="Google Shape;4576;p2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7" name="Google Shape;4577;p2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78" name="Google Shape;4578;p28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4579" name="Google Shape;4579;p2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0" name="Google Shape;4580;p2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1" name="Google Shape;4581;p2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2" name="Google Shape;4582;p2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3" name="Google Shape;4583;p2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4" name="Google Shape;4584;p2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5" name="Google Shape;4585;p2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6" name="Google Shape;4586;p2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7" name="Google Shape;4587;p2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8" name="Google Shape;4588;p2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9" name="Google Shape;4589;p28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0" name="Google Shape;4590;p28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1" name="Google Shape;4591;p28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2" name="Google Shape;4592;p28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3" name="Google Shape;4593;p2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4" name="Google Shape;4594;p28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5" name="Google Shape;4595;p28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6" name="Google Shape;4596;p2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7" name="Google Shape;4597;p2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8" name="Google Shape;4598;p2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9" name="Google Shape;4599;p28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0" name="Google Shape;4600;p2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1" name="Google Shape;4601;p28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2" name="Google Shape;4602;p2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3" name="Google Shape;4603;p28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4" name="Google Shape;4604;p28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5" name="Google Shape;4605;p2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6" name="Google Shape;4606;p2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07" name="Google Shape;4607;p28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4608" name="Google Shape;4608;p28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9" name="Google Shape;4609;p28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0" name="Google Shape;4610;p28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1" name="Google Shape;4611;p28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2" name="Google Shape;4612;p28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3" name="Google Shape;4613;p28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4" name="Google Shape;4614;p28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5" name="Google Shape;4615;p28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6" name="Google Shape;4616;p28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7" name="Google Shape;4617;p28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8" name="Google Shape;4618;p28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9" name="Google Shape;4619;p28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0" name="Google Shape;4620;p28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1" name="Google Shape;4621;p28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2" name="Google Shape;4622;p28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3" name="Google Shape;4623;p28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4" name="Google Shape;4624;p28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5" name="Google Shape;4625;p28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6" name="Google Shape;4626;p28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7" name="Google Shape;4627;p28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8" name="Google Shape;4628;p28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9" name="Google Shape;4629;p28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0" name="Google Shape;4630;p28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1" name="Google Shape;4631;p28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2" name="Google Shape;4632;p28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3" name="Google Shape;4633;p28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4" name="Google Shape;4634;p28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5" name="Google Shape;4635;p28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6" name="Google Shape;4636;p28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7" name="Google Shape;4637;p28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38" name="Google Shape;4638;p28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4639" name="Google Shape;4639;p28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0" name="Google Shape;4640;p28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1" name="Google Shape;4641;p28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2" name="Google Shape;4642;p28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3" name="Google Shape;4643;p28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4" name="Google Shape;4644;p28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5" name="Google Shape;4645;p28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6" name="Google Shape;4646;p28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7" name="Google Shape;4647;p28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48" name="Google Shape;4648;p28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4649" name="Google Shape;4649;p28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0" name="Google Shape;4650;p28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1" name="Google Shape;4651;p28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2" name="Google Shape;4652;p28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3" name="Google Shape;4653;p28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4" name="Google Shape;4654;p28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5" name="Google Shape;4655;p28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6" name="Google Shape;4656;p28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7" name="Google Shape;4657;p28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8" name="Google Shape;4658;p28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9" name="Google Shape;4659;p28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0" name="Google Shape;4660;p28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1" name="Google Shape;4661;p28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2" name="Google Shape;4662;p28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3" name="Google Shape;4663;p28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4" name="Google Shape;4664;p28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28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28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28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28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69" name="Google Shape;4669;p28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672" name="Google Shape;4672;p28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4673" name="Google Shape;4673;p28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28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5" name="Google Shape;4675;p28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4676" name="Google Shape;4676;p28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28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28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28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28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28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28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28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28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28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28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28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28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28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28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28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28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28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28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28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6" name="Google Shape;4696;p28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4697" name="Google Shape;4697;p28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28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28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0" name="Google Shape;4700;p28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1" name="Google Shape;4701;p28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28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28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8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28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28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28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28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28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28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28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28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28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28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28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20" name="Google Shape;4720;p28"/>
          <p:cNvSpPr txBox="1">
            <a:spLocks noGrp="1"/>
          </p:cNvSpPr>
          <p:nvPr>
            <p:ph type="title" hasCustomPrompt="1"/>
          </p:nvPr>
        </p:nvSpPr>
        <p:spPr>
          <a:xfrm>
            <a:off x="966381" y="771628"/>
            <a:ext cx="4384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1" name="Google Shape;4721;p28"/>
          <p:cNvSpPr txBox="1">
            <a:spLocks noGrp="1"/>
          </p:cNvSpPr>
          <p:nvPr>
            <p:ph type="subTitle" idx="1"/>
          </p:nvPr>
        </p:nvSpPr>
        <p:spPr>
          <a:xfrm>
            <a:off x="966381" y="1781833"/>
            <a:ext cx="4384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2" name="Google Shape;4722;p28"/>
          <p:cNvSpPr txBox="1">
            <a:spLocks noGrp="1"/>
          </p:cNvSpPr>
          <p:nvPr>
            <p:ph type="title" idx="2" hasCustomPrompt="1"/>
          </p:nvPr>
        </p:nvSpPr>
        <p:spPr>
          <a:xfrm>
            <a:off x="1748391" y="2635719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3" name="Google Shape;4723;p28"/>
          <p:cNvSpPr txBox="1">
            <a:spLocks noGrp="1"/>
          </p:cNvSpPr>
          <p:nvPr>
            <p:ph type="subTitle" idx="3"/>
          </p:nvPr>
        </p:nvSpPr>
        <p:spPr>
          <a:xfrm>
            <a:off x="1748391" y="3654528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4" name="Google Shape;4724;p28"/>
          <p:cNvSpPr txBox="1">
            <a:spLocks noGrp="1"/>
          </p:cNvSpPr>
          <p:nvPr>
            <p:ph type="title" idx="4" hasCustomPrompt="1"/>
          </p:nvPr>
        </p:nvSpPr>
        <p:spPr>
          <a:xfrm>
            <a:off x="2931200" y="4482600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5" name="Google Shape;4725;p28"/>
          <p:cNvSpPr txBox="1">
            <a:spLocks noGrp="1"/>
          </p:cNvSpPr>
          <p:nvPr>
            <p:ph type="subTitle" idx="5"/>
          </p:nvPr>
        </p:nvSpPr>
        <p:spPr>
          <a:xfrm>
            <a:off x="2931200" y="5501409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93330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7" name="Google Shape;4727;p29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4728" name="Google Shape;4728;p29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3" name="Google Shape;4733;p29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4734" name="Google Shape;4734;p29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5" name="Google Shape;4735;p29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6" name="Google Shape;4736;p29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7" name="Google Shape;4737;p29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8" name="Google Shape;4738;p29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9" name="Google Shape;4739;p29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0" name="Google Shape;4740;p29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1" name="Google Shape;4741;p29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2" name="Google Shape;4742;p29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3" name="Google Shape;4743;p29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4744" name="Google Shape;4744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5" name="Google Shape;4745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6" name="Google Shape;4746;p29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4747" name="Google Shape;4747;p29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8" name="Google Shape;4748;p29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9" name="Google Shape;4749;p29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0" name="Google Shape;4750;p29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1" name="Google Shape;4751;p29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2" name="Google Shape;4752;p29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3" name="Google Shape;4753;p29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4" name="Google Shape;4754;p29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5" name="Google Shape;4755;p29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6" name="Google Shape;4756;p29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7" name="Google Shape;4757;p29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8" name="Google Shape;4758;p29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9" name="Google Shape;4759;p29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0" name="Google Shape;4760;p29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1" name="Google Shape;4761;p29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2" name="Google Shape;4762;p29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3" name="Google Shape;4763;p29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4764" name="Google Shape;4764;p29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5" name="Google Shape;4765;p29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6" name="Google Shape;4766;p29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7" name="Google Shape;4767;p29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8" name="Google Shape;4768;p29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9" name="Google Shape;4769;p29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0" name="Google Shape;4770;p29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1" name="Google Shape;4771;p29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2" name="Google Shape;4772;p29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3" name="Google Shape;4773;p29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4" name="Google Shape;4774;p29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5" name="Google Shape;4775;p29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6" name="Google Shape;4776;p29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7" name="Google Shape;4777;p29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8" name="Google Shape;4778;p29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9" name="Google Shape;4779;p29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0" name="Google Shape;4780;p29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1" name="Google Shape;4781;p29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2" name="Google Shape;4782;p29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3" name="Google Shape;4783;p29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4" name="Google Shape;4784;p29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5" name="Google Shape;4785;p29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6" name="Google Shape;4786;p29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7" name="Google Shape;4787;p29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8" name="Google Shape;4788;p29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9" name="Google Shape;4789;p29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0" name="Google Shape;4790;p29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1" name="Google Shape;4791;p29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92" name="Google Shape;4792;p29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4793" name="Google Shape;4793;p29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4" name="Google Shape;4794;p29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5" name="Google Shape;4795;p29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6" name="Google Shape;4796;p29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7" name="Google Shape;4797;p29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8" name="Google Shape;4798;p29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9" name="Google Shape;4799;p29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0" name="Google Shape;4800;p29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1" name="Google Shape;4801;p29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2" name="Google Shape;4802;p29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4803" name="Google Shape;4803;p29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4" name="Google Shape;4804;p29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5" name="Google Shape;4805;p29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6" name="Google Shape;4806;p29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7" name="Google Shape;4807;p29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8" name="Google Shape;4808;p29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9" name="Google Shape;4809;p29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0" name="Google Shape;4810;p29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1" name="Google Shape;4811;p29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2" name="Google Shape;4812;p29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3" name="Google Shape;4813;p29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4" name="Google Shape;4814;p29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5" name="Google Shape;4815;p29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6" name="Google Shape;4816;p29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7" name="Google Shape;4817;p29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8" name="Google Shape;4818;p29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9" name="Google Shape;4819;p29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0" name="Google Shape;4820;p29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1" name="Google Shape;4821;p29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2" name="Google Shape;4822;p29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3" name="Google Shape;4823;p29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4" name="Google Shape;4824;p29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5" name="Google Shape;4825;p29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26" name="Google Shape;4826;p29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29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29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29" name="Google Shape;4829;p29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4830" name="Google Shape;4830;p29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1" name="Google Shape;4831;p29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832" name="Google Shape;483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19004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4" name="Google Shape;4834;p30"/>
          <p:cNvGrpSpPr/>
          <p:nvPr/>
        </p:nvGrpSpPr>
        <p:grpSpPr>
          <a:xfrm>
            <a:off x="-286699" y="194229"/>
            <a:ext cx="12783500" cy="7221568"/>
            <a:chOff x="-215025" y="145672"/>
            <a:chExt cx="9587625" cy="5416176"/>
          </a:xfrm>
        </p:grpSpPr>
        <p:sp>
          <p:nvSpPr>
            <p:cNvPr id="4835" name="Google Shape;4835;p30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40" name="Google Shape;4840;p30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841" name="Google Shape;4841;p3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2" name="Google Shape;4842;p3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3" name="Google Shape;4843;p30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844" name="Google Shape;4844;p30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5" name="Google Shape;4845;p30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6" name="Google Shape;4846;p30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7" name="Google Shape;4847;p30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8" name="Google Shape;4848;p30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9" name="Google Shape;4849;p30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0" name="Google Shape;4850;p30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1" name="Google Shape;4851;p30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2" name="Google Shape;4852;p30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3" name="Google Shape;4853;p30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4" name="Google Shape;4854;p30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5" name="Google Shape;4855;p30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6" name="Google Shape;4856;p30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7" name="Google Shape;4857;p30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8" name="Google Shape;4858;p30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9" name="Google Shape;4859;p30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0" name="Google Shape;4860;p30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1" name="Google Shape;4861;p30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2" name="Google Shape;4862;p30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3" name="Google Shape;4863;p30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4" name="Google Shape;4864;p30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5" name="Google Shape;4865;p30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6" name="Google Shape;4866;p30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7" name="Google Shape;4867;p30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8" name="Google Shape;4868;p30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9" name="Google Shape;4869;p30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0" name="Google Shape;4870;p30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1" name="Google Shape;4871;p30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2" name="Google Shape;4872;p30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3" name="Google Shape;4873;p30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4" name="Google Shape;4874;p30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5" name="Google Shape;4875;p30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6" name="Google Shape;4876;p30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7" name="Google Shape;4877;p30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8" name="Google Shape;4878;p30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9" name="Google Shape;4879;p30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0" name="Google Shape;4880;p30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1" name="Google Shape;4881;p30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2" name="Google Shape;4882;p30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3" name="Google Shape;4883;p30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4" name="Google Shape;4884;p30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5" name="Google Shape;4885;p30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6" name="Google Shape;4886;p30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7" name="Google Shape;4887;p30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8" name="Google Shape;4888;p30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9" name="Google Shape;4889;p30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0" name="Google Shape;4890;p30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1" name="Google Shape;4891;p30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2" name="Google Shape;4892;p30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3" name="Google Shape;4893;p30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4" name="Google Shape;4894;p30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5" name="Google Shape;4895;p30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6" name="Google Shape;4896;p30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97" name="Google Shape;4897;p30"/>
            <p:cNvGrpSpPr/>
            <p:nvPr/>
          </p:nvGrpSpPr>
          <p:grpSpPr>
            <a:xfrm rot="2700000">
              <a:off x="397915" y="4154507"/>
              <a:ext cx="579119" cy="1102764"/>
              <a:chOff x="4648125" y="579200"/>
              <a:chExt cx="579125" cy="1102775"/>
            </a:xfrm>
          </p:grpSpPr>
          <p:sp>
            <p:nvSpPr>
              <p:cNvPr id="4898" name="Google Shape;4898;p30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9" name="Google Shape;4899;p30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0" name="Google Shape;4900;p30"/>
            <p:cNvGrpSpPr/>
            <p:nvPr/>
          </p:nvGrpSpPr>
          <p:grpSpPr>
            <a:xfrm>
              <a:off x="-215025" y="4239275"/>
              <a:ext cx="1024075" cy="1011725"/>
              <a:chOff x="2649575" y="3055425"/>
              <a:chExt cx="1024075" cy="1011725"/>
            </a:xfrm>
          </p:grpSpPr>
          <p:sp>
            <p:nvSpPr>
              <p:cNvPr id="4901" name="Google Shape;4901;p30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2" name="Google Shape;4902;p30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3" name="Google Shape;4903;p30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4" name="Google Shape;4904;p30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5" name="Google Shape;4905;p30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6" name="Google Shape;4906;p30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7" name="Google Shape;4907;p30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8" name="Google Shape;4908;p30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9" name="Google Shape;4909;p30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0" name="Google Shape;4910;p30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1" name="Google Shape;4911;p30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2" name="Google Shape;4912;p30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3" name="Google Shape;4913;p30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4" name="Google Shape;4914;p30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5" name="Google Shape;4915;p30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6" name="Google Shape;4916;p30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7" name="Google Shape;4917;p30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8" name="Google Shape;4918;p30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9" name="Google Shape;4919;p30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0" name="Google Shape;4920;p30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1" name="Google Shape;4921;p30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2" name="Google Shape;4922;p30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3" name="Google Shape;4923;p30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4" name="Google Shape;4924;p30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5" name="Google Shape;4925;p30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6" name="Google Shape;4926;p30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7" name="Google Shape;4927;p30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928" name="Google Shape;4928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9" name="Google Shape;4929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0" name="Google Shape;4930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1" name="Google Shape;4931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2" name="Google Shape;4932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3" name="Google Shape;4933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4" name="Google Shape;4934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5" name="Google Shape;4935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6" name="Google Shape;4936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7" name="Google Shape;4937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8" name="Google Shape;4938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9" name="Google Shape;4939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0" name="Google Shape;4940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1" name="Google Shape;4941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2" name="Google Shape;4942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3" name="Google Shape;4943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4" name="Google Shape;4944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5" name="Google Shape;4945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6" name="Google Shape;4946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7" name="Google Shape;4947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8" name="Google Shape;4948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9" name="Google Shape;4949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0" name="Google Shape;4950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1" name="Google Shape;4951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2" name="Google Shape;4952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3" name="Google Shape;4953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4" name="Google Shape;4954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5" name="Google Shape;4955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6" name="Google Shape;4956;p30"/>
            <p:cNvGrpSpPr/>
            <p:nvPr/>
          </p:nvGrpSpPr>
          <p:grpSpPr>
            <a:xfrm>
              <a:off x="314856" y="4568394"/>
              <a:ext cx="967256" cy="993454"/>
              <a:chOff x="582350" y="682150"/>
              <a:chExt cx="1350350" cy="1386925"/>
            </a:xfrm>
          </p:grpSpPr>
          <p:sp>
            <p:nvSpPr>
              <p:cNvPr id="4957" name="Google Shape;4957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8" name="Google Shape;4958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9" name="Google Shape;4959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0" name="Google Shape;4960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1" name="Google Shape;4961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2" name="Google Shape;4962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3" name="Google Shape;4963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4" name="Google Shape;4964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5" name="Google Shape;4965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6" name="Google Shape;4966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7" name="Google Shape;4967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8" name="Google Shape;4968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9" name="Google Shape;4969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0" name="Google Shape;4970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1" name="Google Shape;4971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2" name="Google Shape;4972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3" name="Google Shape;4973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4" name="Google Shape;4974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5" name="Google Shape;4975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6" name="Google Shape;4976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7" name="Google Shape;4977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8" name="Google Shape;4978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9" name="Google Shape;4979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0" name="Google Shape;4980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1" name="Google Shape;4981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2" name="Google Shape;4982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3" name="Google Shape;4983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4" name="Google Shape;4984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985" name="Google Shape;498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10331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7" name="Google Shape;4987;p31"/>
          <p:cNvSpPr txBox="1">
            <a:spLocks noGrp="1"/>
          </p:cNvSpPr>
          <p:nvPr>
            <p:ph type="ctrTitle"/>
          </p:nvPr>
        </p:nvSpPr>
        <p:spPr>
          <a:xfrm>
            <a:off x="3239933" y="893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988" name="Google Shape;4988;p31"/>
          <p:cNvSpPr txBox="1">
            <a:spLocks noGrp="1"/>
          </p:cNvSpPr>
          <p:nvPr>
            <p:ph type="subTitle" idx="1"/>
          </p:nvPr>
        </p:nvSpPr>
        <p:spPr>
          <a:xfrm>
            <a:off x="3233433" y="2272733"/>
            <a:ext cx="5725200" cy="13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989" name="Google Shape;4989;p31"/>
          <p:cNvSpPr txBox="1"/>
          <p:nvPr/>
        </p:nvSpPr>
        <p:spPr>
          <a:xfrm>
            <a:off x="3196433" y="5131200"/>
            <a:ext cx="5799200" cy="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90" name="Google Shape;4990;p31"/>
          <p:cNvSpPr txBox="1">
            <a:spLocks noGrp="1"/>
          </p:cNvSpPr>
          <p:nvPr>
            <p:ph type="subTitle" idx="2"/>
          </p:nvPr>
        </p:nvSpPr>
        <p:spPr>
          <a:xfrm>
            <a:off x="3196333" y="4537267"/>
            <a:ext cx="5799200" cy="5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91" name="Google Shape;4991;p31"/>
          <p:cNvGrpSpPr/>
          <p:nvPr/>
        </p:nvGrpSpPr>
        <p:grpSpPr>
          <a:xfrm>
            <a:off x="-215085" y="453764"/>
            <a:ext cx="13020845" cy="7081745"/>
            <a:chOff x="-161314" y="340322"/>
            <a:chExt cx="9765634" cy="5311309"/>
          </a:xfrm>
        </p:grpSpPr>
        <p:sp>
          <p:nvSpPr>
            <p:cNvPr id="4992" name="Google Shape;4992;p3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94" name="Google Shape;4994;p31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4995" name="Google Shape;4995;p31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4996" name="Google Shape;4996;p31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7" name="Google Shape;4997;p31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8" name="Google Shape;4998;p31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9" name="Google Shape;4999;p31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0" name="Google Shape;5000;p31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1" name="Google Shape;5001;p31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2" name="Google Shape;5002;p31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3" name="Google Shape;5003;p31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04" name="Google Shape;5004;p31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005" name="Google Shape;5005;p31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6" name="Google Shape;5006;p31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7" name="Google Shape;5007;p31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8" name="Google Shape;5008;p31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9" name="Google Shape;5009;p31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0" name="Google Shape;5010;p31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1" name="Google Shape;5011;p31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2" name="Google Shape;5012;p31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3" name="Google Shape;5013;p31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14" name="Google Shape;5014;p31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015" name="Google Shape;5015;p31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016" name="Google Shape;5016;p31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017" name="Google Shape;5017;p31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8" name="Google Shape;5018;p31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9" name="Google Shape;5019;p31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0" name="Google Shape;5020;p31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1" name="Google Shape;5021;p31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2" name="Google Shape;5022;p31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3" name="Google Shape;5023;p31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4" name="Google Shape;5024;p31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5" name="Google Shape;5025;p31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6" name="Google Shape;5026;p31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7" name="Google Shape;5027;p31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8" name="Google Shape;5028;p31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9" name="Google Shape;5029;p31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030" name="Google Shape;5030;p31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031" name="Google Shape;5031;p31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2" name="Google Shape;5032;p31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3" name="Google Shape;5033;p31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4" name="Google Shape;5034;p31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5" name="Google Shape;5035;p31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6" name="Google Shape;5036;p31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37" name="Google Shape;5037;p31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038" name="Google Shape;5038;p31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9" name="Google Shape;5039;p31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0" name="Google Shape;5040;p31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1" name="Google Shape;5041;p31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2" name="Google Shape;5042;p31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3" name="Google Shape;5043;p31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4" name="Google Shape;5044;p31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5" name="Google Shape;5045;p31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6" name="Google Shape;5046;p31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7" name="Google Shape;5047;p31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8" name="Google Shape;5048;p31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9" name="Google Shape;5049;p31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0" name="Google Shape;5050;p31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1" name="Google Shape;5051;p31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2" name="Google Shape;5052;p31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3" name="Google Shape;5053;p31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54" name="Google Shape;5054;p31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055" name="Google Shape;5055;p31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6" name="Google Shape;5056;p31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7" name="Google Shape;5057;p31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8" name="Google Shape;5058;p31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9" name="Google Shape;5059;p31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0" name="Google Shape;5060;p31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1" name="Google Shape;5061;p31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2" name="Google Shape;5062;p31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3" name="Google Shape;5063;p31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4" name="Google Shape;5064;p31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5" name="Google Shape;5065;p31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6" name="Google Shape;5066;p31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7" name="Google Shape;5067;p31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8" name="Google Shape;5068;p31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9" name="Google Shape;5069;p31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0" name="Google Shape;5070;p31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1" name="Google Shape;5071;p31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2" name="Google Shape;5072;p31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3" name="Google Shape;5073;p31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4" name="Google Shape;5074;p31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5" name="Google Shape;5075;p31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6" name="Google Shape;5076;p31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7" name="Google Shape;5077;p31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8" name="Google Shape;5078;p31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9" name="Google Shape;5079;p31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0" name="Google Shape;5080;p31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1" name="Google Shape;5081;p31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2" name="Google Shape;5082;p31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3" name="Google Shape;5083;p31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4" name="Google Shape;5084;p31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5" name="Google Shape;5085;p31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6" name="Google Shape;5086;p31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7" name="Google Shape;5087;p31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8" name="Google Shape;5088;p31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9" name="Google Shape;5089;p31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0" name="Google Shape;5090;p31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1" name="Google Shape;5091;p31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2" name="Google Shape;5092;p31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3" name="Google Shape;5093;p31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4" name="Google Shape;5094;p31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5" name="Google Shape;5095;p31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6" name="Google Shape;5096;p31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7" name="Google Shape;5097;p31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8" name="Google Shape;5098;p31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9" name="Google Shape;5099;p31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0" name="Google Shape;5100;p31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1" name="Google Shape;5101;p31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2" name="Google Shape;5102;p31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3" name="Google Shape;5103;p31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104" name="Google Shape;5104;p31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07" name="Google Shape;5107;p31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108" name="Google Shape;5108;p31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9" name="Google Shape;5109;p31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0" name="Google Shape;5110;p31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1" name="Google Shape;5111;p31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2" name="Google Shape;5112;p31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3" name="Google Shape;5113;p31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4" name="Google Shape;5114;p31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5" name="Google Shape;5115;p31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6" name="Google Shape;5116;p31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7" name="Google Shape;5117;p31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8" name="Google Shape;5118;p31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9" name="Google Shape;5119;p31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0" name="Google Shape;5120;p31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1" name="Google Shape;5121;p31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2" name="Google Shape;5122;p31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3" name="Google Shape;5123;p31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4" name="Google Shape;5124;p31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32" name="Google Shape;5132;p31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133" name="Google Shape;5133;p31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4" name="Google Shape;5134;p31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5" name="Google Shape;5135;p31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6" name="Google Shape;5136;p31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7" name="Google Shape;5137;p31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8" name="Google Shape;5138;p31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9" name="Google Shape;5139;p31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0" name="Google Shape;5140;p31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1" name="Google Shape;5141;p31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2" name="Google Shape;5142;p31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3" name="Google Shape;5143;p31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4" name="Google Shape;5144;p31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5" name="Google Shape;5145;p31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6" name="Google Shape;5146;p31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7" name="Google Shape;5147;p31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8" name="Google Shape;5148;p31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9" name="Google Shape;5149;p31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50" name="Google Shape;5150;p31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151" name="Google Shape;5151;p31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5" name="Google Shape;5155;p31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6" name="Google Shape;5156;p31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80224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9" name="Google Shape;5209;p32"/>
          <p:cNvGrpSpPr/>
          <p:nvPr/>
        </p:nvGrpSpPr>
        <p:grpSpPr>
          <a:xfrm>
            <a:off x="-230463" y="3823543"/>
            <a:ext cx="12458077" cy="3315575"/>
            <a:chOff x="-172847" y="2867657"/>
            <a:chExt cx="9343558" cy="2486681"/>
          </a:xfrm>
        </p:grpSpPr>
        <p:grpSp>
          <p:nvGrpSpPr>
            <p:cNvPr id="5210" name="Google Shape;5210;p32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5211" name="Google Shape;5211;p32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2" name="Google Shape;5212;p32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13" name="Google Shape;5213;p32"/>
            <p:cNvGrpSpPr/>
            <p:nvPr/>
          </p:nvGrpSpPr>
          <p:grpSpPr>
            <a:xfrm>
              <a:off x="6175625" y="3705875"/>
              <a:ext cx="2926525" cy="1549975"/>
              <a:chOff x="6175625" y="3705875"/>
              <a:chExt cx="2926525" cy="1549975"/>
            </a:xfrm>
          </p:grpSpPr>
          <p:grpSp>
            <p:nvGrpSpPr>
              <p:cNvPr id="5214" name="Google Shape;5214;p32"/>
              <p:cNvGrpSpPr/>
              <p:nvPr/>
            </p:nvGrpSpPr>
            <p:grpSpPr>
              <a:xfrm flipH="1">
                <a:off x="7642150" y="3705875"/>
                <a:ext cx="1460000" cy="1549975"/>
                <a:chOff x="5402750" y="3100275"/>
                <a:chExt cx="1460000" cy="1549975"/>
              </a:xfrm>
            </p:grpSpPr>
            <p:sp>
              <p:nvSpPr>
                <p:cNvPr id="5215" name="Google Shape;5215;p32"/>
                <p:cNvSpPr/>
                <p:nvPr/>
              </p:nvSpPr>
              <p:spPr>
                <a:xfrm>
                  <a:off x="6526400" y="4117600"/>
                  <a:ext cx="336350" cy="4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4" h="16265" extrusionOk="0">
                      <a:moveTo>
                        <a:pt x="12419" y="1"/>
                      </a:moveTo>
                      <a:cubicBezTo>
                        <a:pt x="12418" y="1"/>
                        <a:pt x="0" y="1394"/>
                        <a:pt x="274" y="16264"/>
                      </a:cubicBezTo>
                      <a:lnTo>
                        <a:pt x="274" y="16264"/>
                      </a:lnTo>
                      <a:cubicBezTo>
                        <a:pt x="282" y="16258"/>
                        <a:pt x="13454" y="12183"/>
                        <a:pt x="12419" y="1"/>
                      </a:cubicBezTo>
                      <a:close/>
                      <a:moveTo>
                        <a:pt x="274" y="16264"/>
                      </a:moveTo>
                      <a:cubicBezTo>
                        <a:pt x="274" y="16264"/>
                        <a:pt x="274" y="16264"/>
                        <a:pt x="274" y="16264"/>
                      </a:cubicBezTo>
                      <a:cubicBezTo>
                        <a:pt x="274" y="16264"/>
                        <a:pt x="274" y="16264"/>
                        <a:pt x="274" y="16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6" name="Google Shape;5216;p32"/>
                <p:cNvSpPr/>
                <p:nvPr/>
              </p:nvSpPr>
              <p:spPr>
                <a:xfrm>
                  <a:off x="6526700" y="4192275"/>
                  <a:ext cx="243500" cy="3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13493" extrusionOk="0">
                      <a:moveTo>
                        <a:pt x="9491" y="0"/>
                      </a:moveTo>
                      <a:cubicBezTo>
                        <a:pt x="9429" y="0"/>
                        <a:pt x="9370" y="25"/>
                        <a:pt x="9335" y="73"/>
                      </a:cubicBezTo>
                      <a:lnTo>
                        <a:pt x="84" y="13170"/>
                      </a:lnTo>
                      <a:cubicBezTo>
                        <a:pt x="0" y="13266"/>
                        <a:pt x="36" y="13396"/>
                        <a:pt x="119" y="13456"/>
                      </a:cubicBezTo>
                      <a:cubicBezTo>
                        <a:pt x="158" y="13480"/>
                        <a:pt x="202" y="13492"/>
                        <a:pt x="245" y="13492"/>
                      </a:cubicBezTo>
                      <a:cubicBezTo>
                        <a:pt x="309" y="13492"/>
                        <a:pt x="370" y="13465"/>
                        <a:pt x="405" y="13408"/>
                      </a:cubicBezTo>
                      <a:lnTo>
                        <a:pt x="9668" y="300"/>
                      </a:lnTo>
                      <a:cubicBezTo>
                        <a:pt x="9740" y="216"/>
                        <a:pt x="9716" y="73"/>
                        <a:pt x="9621" y="38"/>
                      </a:cubicBezTo>
                      <a:cubicBezTo>
                        <a:pt x="9581" y="13"/>
                        <a:pt x="9535" y="0"/>
                        <a:pt x="949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7" name="Google Shape;5217;p32"/>
                <p:cNvSpPr/>
                <p:nvPr/>
              </p:nvSpPr>
              <p:spPr>
                <a:xfrm>
                  <a:off x="6608550" y="4290800"/>
                  <a:ext cx="173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4576" extrusionOk="0">
                      <a:moveTo>
                        <a:pt x="208" y="1"/>
                      </a:moveTo>
                      <a:cubicBezTo>
                        <a:pt x="202" y="1"/>
                        <a:pt x="197" y="1"/>
                        <a:pt x="191" y="2"/>
                      </a:cubicBezTo>
                      <a:cubicBezTo>
                        <a:pt x="84" y="2"/>
                        <a:pt x="1" y="109"/>
                        <a:pt x="1" y="216"/>
                      </a:cubicBezTo>
                      <a:lnTo>
                        <a:pt x="298" y="4395"/>
                      </a:lnTo>
                      <a:cubicBezTo>
                        <a:pt x="298" y="4496"/>
                        <a:pt x="392" y="4575"/>
                        <a:pt x="492" y="4575"/>
                      </a:cubicBezTo>
                      <a:cubicBezTo>
                        <a:pt x="499" y="4575"/>
                        <a:pt x="506" y="4575"/>
                        <a:pt x="513" y="4574"/>
                      </a:cubicBezTo>
                      <a:cubicBezTo>
                        <a:pt x="572" y="4574"/>
                        <a:pt x="632" y="4526"/>
                        <a:pt x="667" y="4491"/>
                      </a:cubicBezTo>
                      <a:cubicBezTo>
                        <a:pt x="679" y="4443"/>
                        <a:pt x="691" y="4395"/>
                        <a:pt x="691" y="4372"/>
                      </a:cubicBezTo>
                      <a:lnTo>
                        <a:pt x="393" y="181"/>
                      </a:lnTo>
                      <a:cubicBezTo>
                        <a:pt x="393" y="91"/>
                        <a:pt x="298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8" name="Google Shape;5218;p32"/>
                <p:cNvSpPr/>
                <p:nvPr/>
              </p:nvSpPr>
              <p:spPr>
                <a:xfrm>
                  <a:off x="6702025" y="4256500"/>
                  <a:ext cx="780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1027" extrusionOk="0">
                      <a:moveTo>
                        <a:pt x="2899" y="0"/>
                      </a:moveTo>
                      <a:cubicBezTo>
                        <a:pt x="2886" y="0"/>
                        <a:pt x="2872" y="2"/>
                        <a:pt x="2858" y="5"/>
                      </a:cubicBezTo>
                      <a:lnTo>
                        <a:pt x="179" y="636"/>
                      </a:lnTo>
                      <a:cubicBezTo>
                        <a:pt x="83" y="660"/>
                        <a:pt x="0" y="767"/>
                        <a:pt x="36" y="874"/>
                      </a:cubicBezTo>
                      <a:cubicBezTo>
                        <a:pt x="55" y="962"/>
                        <a:pt x="131" y="1026"/>
                        <a:pt x="218" y="1026"/>
                      </a:cubicBezTo>
                      <a:cubicBezTo>
                        <a:pt x="236" y="1026"/>
                        <a:pt x="255" y="1023"/>
                        <a:pt x="274" y="1017"/>
                      </a:cubicBezTo>
                      <a:lnTo>
                        <a:pt x="2953" y="398"/>
                      </a:lnTo>
                      <a:cubicBezTo>
                        <a:pt x="3001" y="398"/>
                        <a:pt x="3036" y="362"/>
                        <a:pt x="3072" y="326"/>
                      </a:cubicBezTo>
                      <a:cubicBezTo>
                        <a:pt x="3096" y="279"/>
                        <a:pt x="3120" y="231"/>
                        <a:pt x="3096" y="159"/>
                      </a:cubicBezTo>
                      <a:cubicBezTo>
                        <a:pt x="3075" y="66"/>
                        <a:pt x="2991" y="0"/>
                        <a:pt x="289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9" name="Google Shape;5219;p32"/>
                <p:cNvSpPr/>
                <p:nvPr/>
              </p:nvSpPr>
              <p:spPr>
                <a:xfrm>
                  <a:off x="6535925" y="4406125"/>
                  <a:ext cx="321500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528" extrusionOk="0">
                      <a:moveTo>
                        <a:pt x="8353" y="1"/>
                      </a:moveTo>
                      <a:cubicBezTo>
                        <a:pt x="5898" y="1"/>
                        <a:pt x="2799" y="989"/>
                        <a:pt x="0" y="4819"/>
                      </a:cubicBezTo>
                      <a:cubicBezTo>
                        <a:pt x="0" y="4819"/>
                        <a:pt x="1950" y="5527"/>
                        <a:pt x="4457" y="5527"/>
                      </a:cubicBezTo>
                      <a:cubicBezTo>
                        <a:pt x="7199" y="5527"/>
                        <a:pt x="10608" y="4679"/>
                        <a:pt x="12859" y="1128"/>
                      </a:cubicBezTo>
                      <a:cubicBezTo>
                        <a:pt x="12859" y="1128"/>
                        <a:pt x="10974" y="1"/>
                        <a:pt x="83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0" name="Google Shape;5220;p32"/>
                <p:cNvSpPr/>
                <p:nvPr/>
              </p:nvSpPr>
              <p:spPr>
                <a:xfrm>
                  <a:off x="6530275" y="4441775"/>
                  <a:ext cx="262550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3589" extrusionOk="0">
                      <a:moveTo>
                        <a:pt x="10304" y="1"/>
                      </a:moveTo>
                      <a:cubicBezTo>
                        <a:pt x="10282" y="1"/>
                        <a:pt x="10261" y="4"/>
                        <a:pt x="10240" y="11"/>
                      </a:cubicBezTo>
                      <a:lnTo>
                        <a:pt x="167" y="3190"/>
                      </a:lnTo>
                      <a:cubicBezTo>
                        <a:pt x="60" y="3226"/>
                        <a:pt x="0" y="3345"/>
                        <a:pt x="24" y="3452"/>
                      </a:cubicBezTo>
                      <a:cubicBezTo>
                        <a:pt x="54" y="3533"/>
                        <a:pt x="145" y="3588"/>
                        <a:pt x="238" y="3588"/>
                      </a:cubicBezTo>
                      <a:cubicBezTo>
                        <a:pt x="254" y="3588"/>
                        <a:pt x="270" y="3587"/>
                        <a:pt x="286" y="3583"/>
                      </a:cubicBezTo>
                      <a:lnTo>
                        <a:pt x="10359" y="392"/>
                      </a:lnTo>
                      <a:cubicBezTo>
                        <a:pt x="10406" y="380"/>
                        <a:pt x="10430" y="357"/>
                        <a:pt x="10466" y="321"/>
                      </a:cubicBezTo>
                      <a:cubicBezTo>
                        <a:pt x="10502" y="261"/>
                        <a:pt x="10502" y="202"/>
                        <a:pt x="10490" y="142"/>
                      </a:cubicBezTo>
                      <a:cubicBezTo>
                        <a:pt x="10471" y="56"/>
                        <a:pt x="10390" y="1"/>
                        <a:pt x="10304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1" name="Google Shape;5221;p32"/>
                <p:cNvSpPr/>
                <p:nvPr/>
              </p:nvSpPr>
              <p:spPr>
                <a:xfrm>
                  <a:off x="6625825" y="4433500"/>
                  <a:ext cx="49425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709" extrusionOk="0">
                      <a:moveTo>
                        <a:pt x="1747" y="0"/>
                      </a:moveTo>
                      <a:cubicBezTo>
                        <a:pt x="1683" y="0"/>
                        <a:pt x="1621" y="32"/>
                        <a:pt x="1584" y="92"/>
                      </a:cubicBezTo>
                      <a:lnTo>
                        <a:pt x="60" y="2390"/>
                      </a:lnTo>
                      <a:cubicBezTo>
                        <a:pt x="0" y="2497"/>
                        <a:pt x="36" y="2616"/>
                        <a:pt x="119" y="2676"/>
                      </a:cubicBezTo>
                      <a:cubicBezTo>
                        <a:pt x="154" y="2698"/>
                        <a:pt x="192" y="2708"/>
                        <a:pt x="229" y="2708"/>
                      </a:cubicBezTo>
                      <a:cubicBezTo>
                        <a:pt x="294" y="2708"/>
                        <a:pt x="355" y="2677"/>
                        <a:pt x="393" y="2616"/>
                      </a:cubicBezTo>
                      <a:lnTo>
                        <a:pt x="1917" y="307"/>
                      </a:lnTo>
                      <a:cubicBezTo>
                        <a:pt x="1977" y="211"/>
                        <a:pt x="1953" y="92"/>
                        <a:pt x="1858" y="33"/>
                      </a:cubicBezTo>
                      <a:cubicBezTo>
                        <a:pt x="1823" y="11"/>
                        <a:pt x="1784" y="0"/>
                        <a:pt x="1747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2" name="Google Shape;5222;p32"/>
                <p:cNvSpPr/>
                <p:nvPr/>
              </p:nvSpPr>
              <p:spPr>
                <a:xfrm>
                  <a:off x="6719875" y="4461225"/>
                  <a:ext cx="5300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148" extrusionOk="0">
                      <a:moveTo>
                        <a:pt x="236" y="1"/>
                      </a:moveTo>
                      <a:cubicBezTo>
                        <a:pt x="157" y="1"/>
                        <a:pt x="83" y="47"/>
                        <a:pt x="48" y="126"/>
                      </a:cubicBezTo>
                      <a:cubicBezTo>
                        <a:pt x="1" y="233"/>
                        <a:pt x="48" y="352"/>
                        <a:pt x="155" y="388"/>
                      </a:cubicBezTo>
                      <a:lnTo>
                        <a:pt x="1810" y="1138"/>
                      </a:lnTo>
                      <a:cubicBezTo>
                        <a:pt x="1831" y="1144"/>
                        <a:pt x="1853" y="1147"/>
                        <a:pt x="1876" y="1147"/>
                      </a:cubicBezTo>
                      <a:cubicBezTo>
                        <a:pt x="1944" y="1147"/>
                        <a:pt x="2016" y="1120"/>
                        <a:pt x="2060" y="1067"/>
                      </a:cubicBezTo>
                      <a:cubicBezTo>
                        <a:pt x="2072" y="1067"/>
                        <a:pt x="2072" y="1043"/>
                        <a:pt x="2072" y="1031"/>
                      </a:cubicBezTo>
                      <a:cubicBezTo>
                        <a:pt x="2120" y="924"/>
                        <a:pt x="2072" y="805"/>
                        <a:pt x="1965" y="769"/>
                      </a:cubicBezTo>
                      <a:lnTo>
                        <a:pt x="322" y="19"/>
                      </a:lnTo>
                      <a:cubicBezTo>
                        <a:pt x="294" y="7"/>
                        <a:pt x="2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3" name="Google Shape;5223;p32"/>
                <p:cNvSpPr/>
                <p:nvPr/>
              </p:nvSpPr>
              <p:spPr>
                <a:xfrm>
                  <a:off x="6218925" y="4083675"/>
                  <a:ext cx="366125" cy="4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5" h="17598" extrusionOk="0">
                      <a:moveTo>
                        <a:pt x="2477" y="0"/>
                      </a:moveTo>
                      <a:lnTo>
                        <a:pt x="2477" y="0"/>
                      </a:lnTo>
                      <a:cubicBezTo>
                        <a:pt x="0" y="11978"/>
                        <a:pt x="12621" y="17598"/>
                        <a:pt x="12633" y="17598"/>
                      </a:cubicBezTo>
                      <a:cubicBezTo>
                        <a:pt x="14645" y="2846"/>
                        <a:pt x="2477" y="0"/>
                        <a:pt x="2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4" name="Google Shape;5224;p32"/>
                <p:cNvSpPr/>
                <p:nvPr/>
              </p:nvSpPr>
              <p:spPr>
                <a:xfrm>
                  <a:off x="6337375" y="4166050"/>
                  <a:ext cx="20245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4508" extrusionOk="0">
                      <a:moveTo>
                        <a:pt x="231" y="0"/>
                      </a:moveTo>
                      <a:cubicBezTo>
                        <a:pt x="200" y="0"/>
                        <a:pt x="170" y="9"/>
                        <a:pt x="144" y="27"/>
                      </a:cubicBezTo>
                      <a:cubicBezTo>
                        <a:pt x="49" y="75"/>
                        <a:pt x="1" y="194"/>
                        <a:pt x="61" y="289"/>
                      </a:cubicBezTo>
                      <a:lnTo>
                        <a:pt x="7716" y="14398"/>
                      </a:lnTo>
                      <a:cubicBezTo>
                        <a:pt x="7749" y="14464"/>
                        <a:pt x="7823" y="14507"/>
                        <a:pt x="7893" y="14507"/>
                      </a:cubicBezTo>
                      <a:cubicBezTo>
                        <a:pt x="7923" y="14507"/>
                        <a:pt x="7953" y="14499"/>
                        <a:pt x="7978" y="14481"/>
                      </a:cubicBezTo>
                      <a:cubicBezTo>
                        <a:pt x="8014" y="14457"/>
                        <a:pt x="8038" y="14445"/>
                        <a:pt x="8062" y="14422"/>
                      </a:cubicBezTo>
                      <a:cubicBezTo>
                        <a:pt x="8085" y="14362"/>
                        <a:pt x="8097" y="14267"/>
                        <a:pt x="8062" y="14207"/>
                      </a:cubicBezTo>
                      <a:lnTo>
                        <a:pt x="406" y="98"/>
                      </a:lnTo>
                      <a:cubicBezTo>
                        <a:pt x="373" y="41"/>
                        <a:pt x="30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5" name="Google Shape;5225;p32"/>
                <p:cNvSpPr/>
                <p:nvPr/>
              </p:nvSpPr>
              <p:spPr>
                <a:xfrm>
                  <a:off x="6456450" y="4281575"/>
                  <a:ext cx="306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4529" extrusionOk="0">
                      <a:moveTo>
                        <a:pt x="1022" y="1"/>
                      </a:moveTo>
                      <a:cubicBezTo>
                        <a:pt x="914" y="1"/>
                        <a:pt x="821" y="69"/>
                        <a:pt x="810" y="169"/>
                      </a:cubicBezTo>
                      <a:lnTo>
                        <a:pt x="24" y="4288"/>
                      </a:lnTo>
                      <a:cubicBezTo>
                        <a:pt x="0" y="4407"/>
                        <a:pt x="84" y="4514"/>
                        <a:pt x="179" y="4526"/>
                      </a:cubicBezTo>
                      <a:cubicBezTo>
                        <a:pt x="191" y="4528"/>
                        <a:pt x="203" y="4528"/>
                        <a:pt x="215" y="4528"/>
                      </a:cubicBezTo>
                      <a:cubicBezTo>
                        <a:pt x="292" y="4528"/>
                        <a:pt x="352" y="4495"/>
                        <a:pt x="393" y="4443"/>
                      </a:cubicBezTo>
                      <a:cubicBezTo>
                        <a:pt x="405" y="4407"/>
                        <a:pt x="405" y="4395"/>
                        <a:pt x="417" y="4360"/>
                      </a:cubicBezTo>
                      <a:lnTo>
                        <a:pt x="1215" y="240"/>
                      </a:lnTo>
                      <a:cubicBezTo>
                        <a:pt x="1227" y="121"/>
                        <a:pt x="1155" y="14"/>
                        <a:pt x="1048" y="2"/>
                      </a:cubicBezTo>
                      <a:cubicBezTo>
                        <a:pt x="1040" y="1"/>
                        <a:pt x="1031" y="1"/>
                        <a:pt x="102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6" name="Google Shape;5226;p32"/>
                <p:cNvSpPr/>
                <p:nvPr/>
              </p:nvSpPr>
              <p:spPr>
                <a:xfrm>
                  <a:off x="6319525" y="4229100"/>
                  <a:ext cx="76525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341" extrusionOk="0">
                      <a:moveTo>
                        <a:pt x="228" y="1"/>
                      </a:moveTo>
                      <a:cubicBezTo>
                        <a:pt x="151" y="1"/>
                        <a:pt x="75" y="55"/>
                        <a:pt x="48" y="136"/>
                      </a:cubicBezTo>
                      <a:cubicBezTo>
                        <a:pt x="1" y="243"/>
                        <a:pt x="60" y="363"/>
                        <a:pt x="167" y="386"/>
                      </a:cubicBezTo>
                      <a:lnTo>
                        <a:pt x="2763" y="1327"/>
                      </a:lnTo>
                      <a:cubicBezTo>
                        <a:pt x="2785" y="1337"/>
                        <a:pt x="2809" y="1341"/>
                        <a:pt x="2833" y="1341"/>
                      </a:cubicBezTo>
                      <a:cubicBezTo>
                        <a:pt x="2899" y="1341"/>
                        <a:pt x="2966" y="1308"/>
                        <a:pt x="3001" y="1255"/>
                      </a:cubicBezTo>
                      <a:cubicBezTo>
                        <a:pt x="3013" y="1244"/>
                        <a:pt x="3013" y="1220"/>
                        <a:pt x="3013" y="1208"/>
                      </a:cubicBezTo>
                      <a:cubicBezTo>
                        <a:pt x="3061" y="1101"/>
                        <a:pt x="3001" y="1005"/>
                        <a:pt x="2894" y="958"/>
                      </a:cubicBezTo>
                      <a:lnTo>
                        <a:pt x="298" y="17"/>
                      </a:lnTo>
                      <a:cubicBezTo>
                        <a:pt x="276" y="6"/>
                        <a:pt x="252" y="1"/>
                        <a:pt x="22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7" name="Google Shape;5227;p32"/>
                <p:cNvSpPr/>
                <p:nvPr/>
              </p:nvSpPr>
              <p:spPr>
                <a:xfrm>
                  <a:off x="6223375" y="4379225"/>
                  <a:ext cx="308100" cy="1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4" h="6110" extrusionOk="0">
                      <a:moveTo>
                        <a:pt x="3510" y="0"/>
                      </a:moveTo>
                      <a:cubicBezTo>
                        <a:pt x="1463" y="0"/>
                        <a:pt x="1" y="656"/>
                        <a:pt x="1" y="656"/>
                      </a:cubicBezTo>
                      <a:cubicBezTo>
                        <a:pt x="2198" y="5263"/>
                        <a:pt x="6566" y="6109"/>
                        <a:pt x="9466" y="6109"/>
                      </a:cubicBezTo>
                      <a:cubicBezTo>
                        <a:pt x="11139" y="6109"/>
                        <a:pt x="12324" y="5828"/>
                        <a:pt x="12324" y="5823"/>
                      </a:cubicBezTo>
                      <a:cubicBezTo>
                        <a:pt x="9636" y="1052"/>
                        <a:pt x="6104" y="0"/>
                        <a:pt x="3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8" name="Google Shape;5228;p32"/>
                <p:cNvSpPr/>
                <p:nvPr/>
              </p:nvSpPr>
              <p:spPr>
                <a:xfrm>
                  <a:off x="6284700" y="4411525"/>
                  <a:ext cx="25215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4743" extrusionOk="0">
                      <a:moveTo>
                        <a:pt x="223" y="0"/>
                      </a:moveTo>
                      <a:cubicBezTo>
                        <a:pt x="145" y="0"/>
                        <a:pt x="74" y="44"/>
                        <a:pt x="48" y="114"/>
                      </a:cubicBezTo>
                      <a:cubicBezTo>
                        <a:pt x="1" y="221"/>
                        <a:pt x="48" y="340"/>
                        <a:pt x="143" y="388"/>
                      </a:cubicBezTo>
                      <a:lnTo>
                        <a:pt x="9776" y="4734"/>
                      </a:lnTo>
                      <a:cubicBezTo>
                        <a:pt x="9799" y="4740"/>
                        <a:pt x="9823" y="4743"/>
                        <a:pt x="9846" y="4743"/>
                      </a:cubicBezTo>
                      <a:cubicBezTo>
                        <a:pt x="9916" y="4743"/>
                        <a:pt x="9981" y="4716"/>
                        <a:pt x="10026" y="4662"/>
                      </a:cubicBezTo>
                      <a:cubicBezTo>
                        <a:pt x="10026" y="4638"/>
                        <a:pt x="10049" y="4626"/>
                        <a:pt x="10049" y="4626"/>
                      </a:cubicBezTo>
                      <a:cubicBezTo>
                        <a:pt x="10085" y="4519"/>
                        <a:pt x="10049" y="4400"/>
                        <a:pt x="9942" y="4365"/>
                      </a:cubicBezTo>
                      <a:lnTo>
                        <a:pt x="310" y="19"/>
                      </a:lnTo>
                      <a:cubicBezTo>
                        <a:pt x="281" y="6"/>
                        <a:pt x="25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9" name="Google Shape;5229;p32"/>
                <p:cNvSpPr/>
                <p:nvPr/>
              </p:nvSpPr>
              <p:spPr>
                <a:xfrm>
                  <a:off x="6403475" y="4416950"/>
                  <a:ext cx="41975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866" extrusionOk="0">
                      <a:moveTo>
                        <a:pt x="223" y="1"/>
                      </a:moveTo>
                      <a:cubicBezTo>
                        <a:pt x="193" y="1"/>
                        <a:pt x="162" y="6"/>
                        <a:pt x="131" y="16"/>
                      </a:cubicBezTo>
                      <a:cubicBezTo>
                        <a:pt x="24" y="64"/>
                        <a:pt x="0" y="183"/>
                        <a:pt x="36" y="290"/>
                      </a:cubicBezTo>
                      <a:lnTo>
                        <a:pt x="1274" y="2755"/>
                      </a:lnTo>
                      <a:cubicBezTo>
                        <a:pt x="1308" y="2831"/>
                        <a:pt x="1379" y="2865"/>
                        <a:pt x="1456" y="2865"/>
                      </a:cubicBezTo>
                      <a:cubicBezTo>
                        <a:pt x="1486" y="2865"/>
                        <a:pt x="1518" y="2860"/>
                        <a:pt x="1548" y="2850"/>
                      </a:cubicBezTo>
                      <a:cubicBezTo>
                        <a:pt x="1572" y="2826"/>
                        <a:pt x="1608" y="2814"/>
                        <a:pt x="1619" y="2790"/>
                      </a:cubicBezTo>
                      <a:cubicBezTo>
                        <a:pt x="1667" y="2731"/>
                        <a:pt x="1679" y="2659"/>
                        <a:pt x="1631" y="2576"/>
                      </a:cubicBezTo>
                      <a:lnTo>
                        <a:pt x="393" y="111"/>
                      </a:lnTo>
                      <a:cubicBezTo>
                        <a:pt x="367" y="35"/>
                        <a:pt x="299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0" name="Google Shape;5230;p32"/>
                <p:cNvSpPr/>
                <p:nvPr/>
              </p:nvSpPr>
              <p:spPr>
                <a:xfrm>
                  <a:off x="6301075" y="4437650"/>
                  <a:ext cx="53900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956" extrusionOk="0">
                      <a:moveTo>
                        <a:pt x="1946" y="0"/>
                      </a:moveTo>
                      <a:cubicBezTo>
                        <a:pt x="1928" y="0"/>
                        <a:pt x="1911" y="3"/>
                        <a:pt x="1894" y="10"/>
                      </a:cubicBezTo>
                      <a:lnTo>
                        <a:pt x="167" y="557"/>
                      </a:lnTo>
                      <a:cubicBezTo>
                        <a:pt x="60" y="593"/>
                        <a:pt x="0" y="712"/>
                        <a:pt x="24" y="819"/>
                      </a:cubicBezTo>
                      <a:cubicBezTo>
                        <a:pt x="55" y="900"/>
                        <a:pt x="145" y="955"/>
                        <a:pt x="238" y="955"/>
                      </a:cubicBezTo>
                      <a:cubicBezTo>
                        <a:pt x="254" y="955"/>
                        <a:pt x="270" y="954"/>
                        <a:pt x="286" y="950"/>
                      </a:cubicBezTo>
                      <a:lnTo>
                        <a:pt x="2013" y="403"/>
                      </a:lnTo>
                      <a:cubicBezTo>
                        <a:pt x="2048" y="379"/>
                        <a:pt x="2084" y="355"/>
                        <a:pt x="2108" y="319"/>
                      </a:cubicBezTo>
                      <a:cubicBezTo>
                        <a:pt x="2144" y="283"/>
                        <a:pt x="2155" y="224"/>
                        <a:pt x="2144" y="141"/>
                      </a:cubicBezTo>
                      <a:cubicBezTo>
                        <a:pt x="2114" y="62"/>
                        <a:pt x="2029" y="0"/>
                        <a:pt x="1946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1" name="Google Shape;5231;p32"/>
                <p:cNvSpPr/>
                <p:nvPr/>
              </p:nvSpPr>
              <p:spPr>
                <a:xfrm>
                  <a:off x="5464350" y="3709750"/>
                  <a:ext cx="445925" cy="63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25257" extrusionOk="0">
                      <a:moveTo>
                        <a:pt x="3184" y="0"/>
                      </a:moveTo>
                      <a:cubicBezTo>
                        <a:pt x="2810" y="0"/>
                        <a:pt x="2470" y="97"/>
                        <a:pt x="2180" y="313"/>
                      </a:cubicBezTo>
                      <a:cubicBezTo>
                        <a:pt x="1" y="1932"/>
                        <a:pt x="2811" y="8742"/>
                        <a:pt x="4263" y="11076"/>
                      </a:cubicBezTo>
                      <a:cubicBezTo>
                        <a:pt x="8240" y="17458"/>
                        <a:pt x="17837" y="25256"/>
                        <a:pt x="17837" y="25256"/>
                      </a:cubicBezTo>
                      <a:cubicBezTo>
                        <a:pt x="17837" y="25256"/>
                        <a:pt x="14527" y="11362"/>
                        <a:pt x="11038" y="6218"/>
                      </a:cubicBezTo>
                      <a:cubicBezTo>
                        <a:pt x="9744" y="4302"/>
                        <a:pt x="5685" y="0"/>
                        <a:pt x="31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2" name="Google Shape;5232;p32"/>
                <p:cNvSpPr/>
                <p:nvPr/>
              </p:nvSpPr>
              <p:spPr>
                <a:xfrm>
                  <a:off x="5576275" y="3393250"/>
                  <a:ext cx="348275" cy="5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" h="20831" extrusionOk="0">
                      <a:moveTo>
                        <a:pt x="2568" y="1"/>
                      </a:moveTo>
                      <a:cubicBezTo>
                        <a:pt x="2284" y="1"/>
                        <a:pt x="2025" y="73"/>
                        <a:pt x="1799" y="233"/>
                      </a:cubicBezTo>
                      <a:cubicBezTo>
                        <a:pt x="1" y="1495"/>
                        <a:pt x="2132" y="7091"/>
                        <a:pt x="3239" y="9020"/>
                      </a:cubicBezTo>
                      <a:cubicBezTo>
                        <a:pt x="6323" y="14282"/>
                        <a:pt x="13931" y="20831"/>
                        <a:pt x="13931" y="20831"/>
                      </a:cubicBezTo>
                      <a:cubicBezTo>
                        <a:pt x="13931" y="20831"/>
                        <a:pt x="11562" y="9496"/>
                        <a:pt x="8859" y="5233"/>
                      </a:cubicBezTo>
                      <a:cubicBezTo>
                        <a:pt x="7836" y="3647"/>
                        <a:pt x="4589" y="1"/>
                        <a:pt x="2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3" name="Google Shape;5233;p32"/>
                <p:cNvSpPr/>
                <p:nvPr/>
              </p:nvSpPr>
              <p:spPr>
                <a:xfrm>
                  <a:off x="5944475" y="3566125"/>
                  <a:ext cx="242025" cy="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1" h="15321" extrusionOk="0">
                      <a:moveTo>
                        <a:pt x="7793" y="1"/>
                      </a:moveTo>
                      <a:cubicBezTo>
                        <a:pt x="6281" y="1"/>
                        <a:pt x="4008" y="2963"/>
                        <a:pt x="3311" y="4260"/>
                      </a:cubicBezTo>
                      <a:cubicBezTo>
                        <a:pt x="1191" y="8153"/>
                        <a:pt x="1" y="15321"/>
                        <a:pt x="1" y="15321"/>
                      </a:cubicBezTo>
                      <a:cubicBezTo>
                        <a:pt x="1" y="15321"/>
                        <a:pt x="6121" y="9582"/>
                        <a:pt x="7740" y="6308"/>
                      </a:cubicBezTo>
                      <a:cubicBezTo>
                        <a:pt x="8430" y="4915"/>
                        <a:pt x="9681" y="735"/>
                        <a:pt x="8192" y="81"/>
                      </a:cubicBezTo>
                      <a:cubicBezTo>
                        <a:pt x="8067" y="26"/>
                        <a:pt x="7934" y="1"/>
                        <a:pt x="77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4" name="Google Shape;5234;p32"/>
                <p:cNvSpPr/>
                <p:nvPr/>
              </p:nvSpPr>
              <p:spPr>
                <a:xfrm>
                  <a:off x="5402750" y="4103300"/>
                  <a:ext cx="5006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7" h="11824" extrusionOk="0">
                      <a:moveTo>
                        <a:pt x="2845" y="1"/>
                      </a:moveTo>
                      <a:cubicBezTo>
                        <a:pt x="1903" y="1"/>
                        <a:pt x="1155" y="229"/>
                        <a:pt x="870" y="834"/>
                      </a:cubicBezTo>
                      <a:cubicBezTo>
                        <a:pt x="0" y="2680"/>
                        <a:pt x="4275" y="6192"/>
                        <a:pt x="6049" y="7228"/>
                      </a:cubicBezTo>
                      <a:cubicBezTo>
                        <a:pt x="10930" y="10050"/>
                        <a:pt x="20027" y="11824"/>
                        <a:pt x="20027" y="11824"/>
                      </a:cubicBezTo>
                      <a:cubicBezTo>
                        <a:pt x="20027" y="11824"/>
                        <a:pt x="12919" y="3799"/>
                        <a:pt x="8811" y="1632"/>
                      </a:cubicBezTo>
                      <a:cubicBezTo>
                        <a:pt x="7619" y="996"/>
                        <a:pt x="4811" y="1"/>
                        <a:pt x="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5" name="Google Shape;5235;p32"/>
                <p:cNvSpPr/>
                <p:nvPr/>
              </p:nvSpPr>
              <p:spPr>
                <a:xfrm>
                  <a:off x="5582525" y="3593250"/>
                  <a:ext cx="370025" cy="3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1" h="13534" extrusionOk="0">
                      <a:moveTo>
                        <a:pt x="2107" y="1"/>
                      </a:moveTo>
                      <a:cubicBezTo>
                        <a:pt x="1683" y="1"/>
                        <a:pt x="1334" y="119"/>
                        <a:pt x="1108" y="401"/>
                      </a:cubicBezTo>
                      <a:cubicBezTo>
                        <a:pt x="1" y="1758"/>
                        <a:pt x="2834" y="5568"/>
                        <a:pt x="4096" y="6806"/>
                      </a:cubicBezTo>
                      <a:cubicBezTo>
                        <a:pt x="7573" y="10164"/>
                        <a:pt x="14800" y="13533"/>
                        <a:pt x="14800" y="13533"/>
                      </a:cubicBezTo>
                      <a:cubicBezTo>
                        <a:pt x="14800" y="13533"/>
                        <a:pt x="10538" y="5377"/>
                        <a:pt x="7561" y="2710"/>
                      </a:cubicBezTo>
                      <a:cubicBezTo>
                        <a:pt x="6547" y="1801"/>
                        <a:pt x="3760" y="1"/>
                        <a:pt x="21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6" name="Google Shape;5236;p32"/>
                <p:cNvSpPr/>
                <p:nvPr/>
              </p:nvSpPr>
              <p:spPr>
                <a:xfrm>
                  <a:off x="5930200" y="3922050"/>
                  <a:ext cx="244700" cy="3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5372" extrusionOk="0">
                      <a:moveTo>
                        <a:pt x="7899" y="1"/>
                      </a:moveTo>
                      <a:cubicBezTo>
                        <a:pt x="6396" y="1"/>
                        <a:pt x="4076" y="2967"/>
                        <a:pt x="3358" y="4263"/>
                      </a:cubicBezTo>
                      <a:cubicBezTo>
                        <a:pt x="1215" y="8168"/>
                        <a:pt x="0" y="15371"/>
                        <a:pt x="0" y="15371"/>
                      </a:cubicBezTo>
                      <a:cubicBezTo>
                        <a:pt x="0" y="15371"/>
                        <a:pt x="6191" y="9632"/>
                        <a:pt x="7823" y="6346"/>
                      </a:cubicBezTo>
                      <a:cubicBezTo>
                        <a:pt x="8525" y="4953"/>
                        <a:pt x="9787" y="738"/>
                        <a:pt x="8299" y="83"/>
                      </a:cubicBezTo>
                      <a:cubicBezTo>
                        <a:pt x="8174" y="27"/>
                        <a:pt x="8040" y="1"/>
                        <a:pt x="7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7" name="Google Shape;5237;p32"/>
                <p:cNvSpPr/>
                <p:nvPr/>
              </p:nvSpPr>
              <p:spPr>
                <a:xfrm>
                  <a:off x="5884650" y="4097100"/>
                  <a:ext cx="386675" cy="4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6025" extrusionOk="0">
                      <a:moveTo>
                        <a:pt x="13078" y="1"/>
                      </a:moveTo>
                      <a:cubicBezTo>
                        <a:pt x="11223" y="1"/>
                        <a:pt x="8066" y="2602"/>
                        <a:pt x="6954" y="3857"/>
                      </a:cubicBezTo>
                      <a:cubicBezTo>
                        <a:pt x="3382" y="7869"/>
                        <a:pt x="1" y="16025"/>
                        <a:pt x="1" y="16025"/>
                      </a:cubicBezTo>
                      <a:cubicBezTo>
                        <a:pt x="1" y="16025"/>
                        <a:pt x="8823" y="10929"/>
                        <a:pt x="11645" y="7500"/>
                      </a:cubicBezTo>
                      <a:cubicBezTo>
                        <a:pt x="12847" y="6024"/>
                        <a:pt x="15467" y="1416"/>
                        <a:pt x="13883" y="237"/>
                      </a:cubicBezTo>
                      <a:cubicBezTo>
                        <a:pt x="13662" y="73"/>
                        <a:pt x="13388" y="1"/>
                        <a:pt x="13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8" name="Google Shape;5238;p32"/>
                <p:cNvSpPr/>
                <p:nvPr/>
              </p:nvSpPr>
              <p:spPr>
                <a:xfrm>
                  <a:off x="5744450" y="3100275"/>
                  <a:ext cx="275650" cy="8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6" h="33372" extrusionOk="0">
                      <a:moveTo>
                        <a:pt x="3619" y="1"/>
                      </a:moveTo>
                      <a:cubicBezTo>
                        <a:pt x="3489" y="1"/>
                        <a:pt x="3358" y="15"/>
                        <a:pt x="3227" y="46"/>
                      </a:cubicBezTo>
                      <a:cubicBezTo>
                        <a:pt x="203" y="748"/>
                        <a:pt x="1" y="9166"/>
                        <a:pt x="441" y="12261"/>
                      </a:cubicBezTo>
                      <a:cubicBezTo>
                        <a:pt x="1656" y="20798"/>
                        <a:pt x="8109" y="33371"/>
                        <a:pt x="8109" y="33371"/>
                      </a:cubicBezTo>
                      <a:cubicBezTo>
                        <a:pt x="8109" y="33371"/>
                        <a:pt x="11026" y="17298"/>
                        <a:pt x="9764" y="10321"/>
                      </a:cubicBezTo>
                      <a:cubicBezTo>
                        <a:pt x="9251" y="7448"/>
                        <a:pt x="6554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9" name="Google Shape;5239;p32"/>
                <p:cNvSpPr/>
                <p:nvPr/>
              </p:nvSpPr>
              <p:spPr>
                <a:xfrm>
                  <a:off x="5885550" y="4392775"/>
                  <a:ext cx="291125" cy="10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4306" extrusionOk="0">
                      <a:moveTo>
                        <a:pt x="9457" y="1"/>
                      </a:moveTo>
                      <a:cubicBezTo>
                        <a:pt x="8490" y="1"/>
                        <a:pt x="7386" y="214"/>
                        <a:pt x="6823" y="400"/>
                      </a:cubicBezTo>
                      <a:cubicBezTo>
                        <a:pt x="3953" y="1328"/>
                        <a:pt x="0" y="4305"/>
                        <a:pt x="0" y="4305"/>
                      </a:cubicBezTo>
                      <a:cubicBezTo>
                        <a:pt x="0" y="4305"/>
                        <a:pt x="58" y="4305"/>
                        <a:pt x="163" y="4305"/>
                      </a:cubicBezTo>
                      <a:cubicBezTo>
                        <a:pt x="1112" y="4305"/>
                        <a:pt x="5961" y="4267"/>
                        <a:pt x="8061" y="3495"/>
                      </a:cubicBezTo>
                      <a:cubicBezTo>
                        <a:pt x="9061" y="3126"/>
                        <a:pt x="11645" y="1662"/>
                        <a:pt x="11216" y="626"/>
                      </a:cubicBezTo>
                      <a:cubicBezTo>
                        <a:pt x="11018" y="158"/>
                        <a:pt x="10288" y="1"/>
                        <a:pt x="9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0" name="Google Shape;5240;p32"/>
                <p:cNvSpPr/>
                <p:nvPr/>
              </p:nvSpPr>
              <p:spPr>
                <a:xfrm>
                  <a:off x="5859350" y="3241825"/>
                  <a:ext cx="93500" cy="14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56337" extrusionOk="0">
                      <a:moveTo>
                        <a:pt x="673" y="1"/>
                      </a:moveTo>
                      <a:cubicBezTo>
                        <a:pt x="639" y="1"/>
                        <a:pt x="605" y="5"/>
                        <a:pt x="572" y="15"/>
                      </a:cubicBezTo>
                      <a:cubicBezTo>
                        <a:pt x="358" y="75"/>
                        <a:pt x="227" y="289"/>
                        <a:pt x="286" y="503"/>
                      </a:cubicBezTo>
                      <a:lnTo>
                        <a:pt x="286" y="515"/>
                      </a:lnTo>
                      <a:cubicBezTo>
                        <a:pt x="917" y="2718"/>
                        <a:pt x="1358" y="5028"/>
                        <a:pt x="1727" y="7314"/>
                      </a:cubicBezTo>
                      <a:cubicBezTo>
                        <a:pt x="2096" y="9612"/>
                        <a:pt x="2358" y="11933"/>
                        <a:pt x="2572" y="14255"/>
                      </a:cubicBezTo>
                      <a:cubicBezTo>
                        <a:pt x="2977" y="18899"/>
                        <a:pt x="3084" y="23566"/>
                        <a:pt x="2989" y="28233"/>
                      </a:cubicBezTo>
                      <a:lnTo>
                        <a:pt x="2870" y="31722"/>
                      </a:lnTo>
                      <a:cubicBezTo>
                        <a:pt x="2846" y="32888"/>
                        <a:pt x="2727" y="34043"/>
                        <a:pt x="2668" y="35222"/>
                      </a:cubicBezTo>
                      <a:cubicBezTo>
                        <a:pt x="2548" y="37556"/>
                        <a:pt x="2275" y="39877"/>
                        <a:pt x="2060" y="42199"/>
                      </a:cubicBezTo>
                      <a:cubicBezTo>
                        <a:pt x="1953" y="43366"/>
                        <a:pt x="1786" y="44521"/>
                        <a:pt x="1644" y="45688"/>
                      </a:cubicBezTo>
                      <a:lnTo>
                        <a:pt x="1179" y="49152"/>
                      </a:lnTo>
                      <a:cubicBezTo>
                        <a:pt x="822" y="51462"/>
                        <a:pt x="405" y="53748"/>
                        <a:pt x="12" y="56058"/>
                      </a:cubicBezTo>
                      <a:lnTo>
                        <a:pt x="12" y="56070"/>
                      </a:lnTo>
                      <a:cubicBezTo>
                        <a:pt x="1" y="56189"/>
                        <a:pt x="72" y="56296"/>
                        <a:pt x="191" y="56332"/>
                      </a:cubicBezTo>
                      <a:cubicBezTo>
                        <a:pt x="206" y="56335"/>
                        <a:pt x="222" y="56336"/>
                        <a:pt x="237" y="56336"/>
                      </a:cubicBezTo>
                      <a:cubicBezTo>
                        <a:pt x="339" y="56336"/>
                        <a:pt x="432" y="56269"/>
                        <a:pt x="453" y="56165"/>
                      </a:cubicBezTo>
                      <a:cubicBezTo>
                        <a:pt x="846" y="53855"/>
                        <a:pt x="1286" y="51545"/>
                        <a:pt x="1656" y="49248"/>
                      </a:cubicBezTo>
                      <a:lnTo>
                        <a:pt x="2144" y="45759"/>
                      </a:lnTo>
                      <a:cubicBezTo>
                        <a:pt x="2310" y="44604"/>
                        <a:pt x="2489" y="43437"/>
                        <a:pt x="2584" y="42282"/>
                      </a:cubicBezTo>
                      <a:cubicBezTo>
                        <a:pt x="2822" y="39961"/>
                        <a:pt x="3108" y="37615"/>
                        <a:pt x="3251" y="35282"/>
                      </a:cubicBezTo>
                      <a:cubicBezTo>
                        <a:pt x="3322" y="34103"/>
                        <a:pt x="3441" y="32948"/>
                        <a:pt x="3477" y="31769"/>
                      </a:cubicBezTo>
                      <a:lnTo>
                        <a:pt x="3620" y="28257"/>
                      </a:lnTo>
                      <a:cubicBezTo>
                        <a:pt x="3739" y="23566"/>
                        <a:pt x="3668" y="18887"/>
                        <a:pt x="3287" y="14208"/>
                      </a:cubicBezTo>
                      <a:cubicBezTo>
                        <a:pt x="3096" y="11874"/>
                        <a:pt x="2858" y="9540"/>
                        <a:pt x="2489" y="7219"/>
                      </a:cubicBezTo>
                      <a:cubicBezTo>
                        <a:pt x="2132" y="4897"/>
                        <a:pt x="1715" y="2587"/>
                        <a:pt x="1060" y="289"/>
                      </a:cubicBezTo>
                      <a:cubicBezTo>
                        <a:pt x="1010" y="120"/>
                        <a:pt x="844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1" name="Google Shape;5241;p32"/>
                <p:cNvSpPr/>
                <p:nvPr/>
              </p:nvSpPr>
              <p:spPr>
                <a:xfrm>
                  <a:off x="5675100" y="3663825"/>
                  <a:ext cx="275050" cy="2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2" h="10693" extrusionOk="0">
                      <a:moveTo>
                        <a:pt x="234" y="0"/>
                      </a:moveTo>
                      <a:cubicBezTo>
                        <a:pt x="182" y="0"/>
                        <a:pt x="132" y="18"/>
                        <a:pt x="96" y="54"/>
                      </a:cubicBezTo>
                      <a:cubicBezTo>
                        <a:pt x="1" y="114"/>
                        <a:pt x="24" y="256"/>
                        <a:pt x="96" y="340"/>
                      </a:cubicBezTo>
                      <a:lnTo>
                        <a:pt x="10645" y="10639"/>
                      </a:lnTo>
                      <a:cubicBezTo>
                        <a:pt x="10680" y="10674"/>
                        <a:pt x="10734" y="10692"/>
                        <a:pt x="10788" y="10692"/>
                      </a:cubicBezTo>
                      <a:cubicBezTo>
                        <a:pt x="10841" y="10692"/>
                        <a:pt x="10895" y="10674"/>
                        <a:pt x="10931" y="10639"/>
                      </a:cubicBezTo>
                      <a:cubicBezTo>
                        <a:pt x="11002" y="10555"/>
                        <a:pt x="11002" y="10424"/>
                        <a:pt x="10931" y="10353"/>
                      </a:cubicBezTo>
                      <a:lnTo>
                        <a:pt x="382" y="54"/>
                      </a:lnTo>
                      <a:cubicBezTo>
                        <a:pt x="340" y="18"/>
                        <a:pt x="28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2" name="Google Shape;5242;p32"/>
                <p:cNvSpPr/>
                <p:nvPr/>
              </p:nvSpPr>
              <p:spPr>
                <a:xfrm>
                  <a:off x="5575975" y="3810875"/>
                  <a:ext cx="339650" cy="5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21423" extrusionOk="0">
                      <a:moveTo>
                        <a:pt x="223" y="0"/>
                      </a:moveTo>
                      <a:cubicBezTo>
                        <a:pt x="188" y="0"/>
                        <a:pt x="152" y="10"/>
                        <a:pt x="120" y="30"/>
                      </a:cubicBezTo>
                      <a:cubicBezTo>
                        <a:pt x="25" y="89"/>
                        <a:pt x="1" y="209"/>
                        <a:pt x="60" y="316"/>
                      </a:cubicBezTo>
                      <a:lnTo>
                        <a:pt x="13193" y="21330"/>
                      </a:lnTo>
                      <a:cubicBezTo>
                        <a:pt x="13231" y="21390"/>
                        <a:pt x="13292" y="21422"/>
                        <a:pt x="13359" y="21422"/>
                      </a:cubicBezTo>
                      <a:cubicBezTo>
                        <a:pt x="13398" y="21422"/>
                        <a:pt x="13439" y="21412"/>
                        <a:pt x="13479" y="21390"/>
                      </a:cubicBezTo>
                      <a:cubicBezTo>
                        <a:pt x="13479" y="21378"/>
                        <a:pt x="13491" y="21366"/>
                        <a:pt x="13514" y="21342"/>
                      </a:cubicBezTo>
                      <a:cubicBezTo>
                        <a:pt x="13574" y="21283"/>
                        <a:pt x="13586" y="21187"/>
                        <a:pt x="13538" y="21104"/>
                      </a:cubicBezTo>
                      <a:lnTo>
                        <a:pt x="394" y="89"/>
                      </a:lnTo>
                      <a:cubicBezTo>
                        <a:pt x="355" y="35"/>
                        <a:pt x="290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3" name="Google Shape;5243;p32"/>
                <p:cNvSpPr/>
                <p:nvPr/>
              </p:nvSpPr>
              <p:spPr>
                <a:xfrm>
                  <a:off x="5908750" y="3955850"/>
                  <a:ext cx="212850" cy="3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4" h="15052" extrusionOk="0">
                      <a:moveTo>
                        <a:pt x="8286" y="0"/>
                      </a:moveTo>
                      <a:cubicBezTo>
                        <a:pt x="8216" y="0"/>
                        <a:pt x="8145" y="37"/>
                        <a:pt x="8121" y="101"/>
                      </a:cubicBezTo>
                      <a:lnTo>
                        <a:pt x="61" y="14757"/>
                      </a:lnTo>
                      <a:cubicBezTo>
                        <a:pt x="1" y="14852"/>
                        <a:pt x="49" y="14983"/>
                        <a:pt x="144" y="15031"/>
                      </a:cubicBezTo>
                      <a:cubicBezTo>
                        <a:pt x="175" y="15044"/>
                        <a:pt x="208" y="15051"/>
                        <a:pt x="240" y="15051"/>
                      </a:cubicBezTo>
                      <a:cubicBezTo>
                        <a:pt x="294" y="15051"/>
                        <a:pt x="345" y="15033"/>
                        <a:pt x="382" y="14995"/>
                      </a:cubicBezTo>
                      <a:cubicBezTo>
                        <a:pt x="394" y="14983"/>
                        <a:pt x="394" y="14972"/>
                        <a:pt x="406" y="14948"/>
                      </a:cubicBezTo>
                      <a:lnTo>
                        <a:pt x="8454" y="291"/>
                      </a:lnTo>
                      <a:cubicBezTo>
                        <a:pt x="8514" y="208"/>
                        <a:pt x="8466" y="65"/>
                        <a:pt x="8383" y="29"/>
                      </a:cubicBezTo>
                      <a:cubicBezTo>
                        <a:pt x="8355" y="9"/>
                        <a:pt x="8321" y="0"/>
                        <a:pt x="8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4" name="Google Shape;5244;p32"/>
                <p:cNvSpPr/>
                <p:nvPr/>
              </p:nvSpPr>
              <p:spPr>
                <a:xfrm>
                  <a:off x="5896550" y="4160900"/>
                  <a:ext cx="304525" cy="3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1" h="12843" extrusionOk="0">
                      <a:moveTo>
                        <a:pt x="11959" y="1"/>
                      </a:moveTo>
                      <a:cubicBezTo>
                        <a:pt x="11907" y="1"/>
                        <a:pt x="11853" y="19"/>
                        <a:pt x="11812" y="54"/>
                      </a:cubicBezTo>
                      <a:lnTo>
                        <a:pt x="144" y="12163"/>
                      </a:lnTo>
                      <a:cubicBezTo>
                        <a:pt x="25" y="12306"/>
                        <a:pt x="1" y="12461"/>
                        <a:pt x="72" y="12616"/>
                      </a:cubicBezTo>
                      <a:cubicBezTo>
                        <a:pt x="140" y="12750"/>
                        <a:pt x="281" y="12843"/>
                        <a:pt x="437" y="12843"/>
                      </a:cubicBezTo>
                      <a:cubicBezTo>
                        <a:pt x="446" y="12843"/>
                        <a:pt x="456" y="12842"/>
                        <a:pt x="465" y="12842"/>
                      </a:cubicBezTo>
                      <a:cubicBezTo>
                        <a:pt x="2442" y="12675"/>
                        <a:pt x="7168" y="12187"/>
                        <a:pt x="8514" y="11199"/>
                      </a:cubicBezTo>
                      <a:lnTo>
                        <a:pt x="8550" y="11175"/>
                      </a:lnTo>
                      <a:cubicBezTo>
                        <a:pt x="8609" y="11092"/>
                        <a:pt x="8621" y="10984"/>
                        <a:pt x="8561" y="10913"/>
                      </a:cubicBezTo>
                      <a:cubicBezTo>
                        <a:pt x="8526" y="10863"/>
                        <a:pt x="8465" y="10835"/>
                        <a:pt x="8402" y="10835"/>
                      </a:cubicBezTo>
                      <a:cubicBezTo>
                        <a:pt x="8359" y="10835"/>
                        <a:pt x="8314" y="10848"/>
                        <a:pt x="8276" y="10877"/>
                      </a:cubicBezTo>
                      <a:cubicBezTo>
                        <a:pt x="6978" y="11830"/>
                        <a:pt x="1953" y="12306"/>
                        <a:pt x="429" y="12437"/>
                      </a:cubicBezTo>
                      <a:lnTo>
                        <a:pt x="12098" y="340"/>
                      </a:lnTo>
                      <a:cubicBezTo>
                        <a:pt x="12181" y="257"/>
                        <a:pt x="12181" y="126"/>
                        <a:pt x="12098" y="54"/>
                      </a:cubicBezTo>
                      <a:cubicBezTo>
                        <a:pt x="12062" y="19"/>
                        <a:pt x="12011" y="1"/>
                        <a:pt x="11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5" name="Google Shape;5245;p32"/>
                <p:cNvSpPr/>
                <p:nvPr/>
              </p:nvSpPr>
              <p:spPr>
                <a:xfrm>
                  <a:off x="6295725" y="3903575"/>
                  <a:ext cx="163425" cy="7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29811" extrusionOk="0">
                      <a:moveTo>
                        <a:pt x="443" y="0"/>
                      </a:moveTo>
                      <a:cubicBezTo>
                        <a:pt x="238" y="0"/>
                        <a:pt x="72" y="163"/>
                        <a:pt x="72" y="358"/>
                      </a:cubicBezTo>
                      <a:cubicBezTo>
                        <a:pt x="0" y="2847"/>
                        <a:pt x="60" y="5311"/>
                        <a:pt x="214" y="7788"/>
                      </a:cubicBezTo>
                      <a:cubicBezTo>
                        <a:pt x="381" y="10252"/>
                        <a:pt x="631" y="12717"/>
                        <a:pt x="988" y="15169"/>
                      </a:cubicBezTo>
                      <a:cubicBezTo>
                        <a:pt x="1369" y="17622"/>
                        <a:pt x="1881" y="20063"/>
                        <a:pt x="2536" y="22456"/>
                      </a:cubicBezTo>
                      <a:cubicBezTo>
                        <a:pt x="3239" y="24861"/>
                        <a:pt x="4096" y="27207"/>
                        <a:pt x="5239" y="29457"/>
                      </a:cubicBezTo>
                      <a:lnTo>
                        <a:pt x="5239" y="29469"/>
                      </a:lnTo>
                      <a:cubicBezTo>
                        <a:pt x="5356" y="29687"/>
                        <a:pt x="5586" y="29810"/>
                        <a:pt x="5819" y="29810"/>
                      </a:cubicBezTo>
                      <a:cubicBezTo>
                        <a:pt x="5917" y="29810"/>
                        <a:pt x="6016" y="29788"/>
                        <a:pt x="6108" y="29743"/>
                      </a:cubicBezTo>
                      <a:cubicBezTo>
                        <a:pt x="6418" y="29576"/>
                        <a:pt x="6537" y="29183"/>
                        <a:pt x="6370" y="28874"/>
                      </a:cubicBezTo>
                      <a:lnTo>
                        <a:pt x="6358" y="28862"/>
                      </a:lnTo>
                      <a:cubicBezTo>
                        <a:pt x="5239" y="26730"/>
                        <a:pt x="4346" y="24468"/>
                        <a:pt x="3620" y="22147"/>
                      </a:cubicBezTo>
                      <a:cubicBezTo>
                        <a:pt x="2941" y="19813"/>
                        <a:pt x="2405" y="17432"/>
                        <a:pt x="1965" y="15015"/>
                      </a:cubicBezTo>
                      <a:cubicBezTo>
                        <a:pt x="1572" y="12610"/>
                        <a:pt x="1274" y="10169"/>
                        <a:pt x="1072" y="7728"/>
                      </a:cubicBezTo>
                      <a:cubicBezTo>
                        <a:pt x="893" y="5287"/>
                        <a:pt x="774" y="2835"/>
                        <a:pt x="810" y="394"/>
                      </a:cubicBezTo>
                      <a:cubicBezTo>
                        <a:pt x="810" y="168"/>
                        <a:pt x="643" y="1"/>
                        <a:pt x="464" y="1"/>
                      </a:cubicBezTo>
                      <a:cubicBezTo>
                        <a:pt x="457" y="1"/>
                        <a:pt x="450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6" name="Google Shape;5246;p32"/>
                <p:cNvSpPr/>
                <p:nvPr/>
              </p:nvSpPr>
              <p:spPr>
                <a:xfrm>
                  <a:off x="6245125" y="3834000"/>
                  <a:ext cx="344400" cy="2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6" h="10685" extrusionOk="0">
                      <a:moveTo>
                        <a:pt x="5278" y="1"/>
                      </a:moveTo>
                      <a:cubicBezTo>
                        <a:pt x="4015" y="1"/>
                        <a:pt x="2762" y="72"/>
                        <a:pt x="1762" y="153"/>
                      </a:cubicBezTo>
                      <a:cubicBezTo>
                        <a:pt x="691" y="236"/>
                        <a:pt x="0" y="1343"/>
                        <a:pt x="405" y="2331"/>
                      </a:cubicBezTo>
                      <a:cubicBezTo>
                        <a:pt x="1393" y="4808"/>
                        <a:pt x="3203" y="8832"/>
                        <a:pt x="4905" y="9880"/>
                      </a:cubicBezTo>
                      <a:cubicBezTo>
                        <a:pt x="5784" y="10424"/>
                        <a:pt x="6759" y="10684"/>
                        <a:pt x="7720" y="10684"/>
                      </a:cubicBezTo>
                      <a:cubicBezTo>
                        <a:pt x="9494" y="10684"/>
                        <a:pt x="11224" y="9799"/>
                        <a:pt x="12228" y="8177"/>
                      </a:cubicBezTo>
                      <a:cubicBezTo>
                        <a:pt x="13776" y="5689"/>
                        <a:pt x="13014" y="2391"/>
                        <a:pt x="10513" y="843"/>
                      </a:cubicBezTo>
                      <a:cubicBezTo>
                        <a:pt x="9455" y="192"/>
                        <a:pt x="7352" y="1"/>
                        <a:pt x="5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7" name="Google Shape;5247;p32"/>
                <p:cNvSpPr/>
                <p:nvPr/>
              </p:nvSpPr>
              <p:spPr>
                <a:xfrm>
                  <a:off x="6020075" y="3669550"/>
                  <a:ext cx="344125" cy="2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5" h="10687" extrusionOk="0">
                      <a:moveTo>
                        <a:pt x="6067" y="1"/>
                      </a:moveTo>
                      <a:cubicBezTo>
                        <a:pt x="4289" y="1"/>
                        <a:pt x="2554" y="891"/>
                        <a:pt x="1549" y="2516"/>
                      </a:cubicBezTo>
                      <a:cubicBezTo>
                        <a:pt x="1" y="5004"/>
                        <a:pt x="763" y="8290"/>
                        <a:pt x="3263" y="9838"/>
                      </a:cubicBezTo>
                      <a:cubicBezTo>
                        <a:pt x="4315" y="10498"/>
                        <a:pt x="6419" y="10687"/>
                        <a:pt x="8498" y="10687"/>
                      </a:cubicBezTo>
                      <a:cubicBezTo>
                        <a:pt x="9759" y="10687"/>
                        <a:pt x="11012" y="10617"/>
                        <a:pt x="12014" y="10541"/>
                      </a:cubicBezTo>
                      <a:cubicBezTo>
                        <a:pt x="13086" y="10445"/>
                        <a:pt x="13765" y="9350"/>
                        <a:pt x="13372" y="8350"/>
                      </a:cubicBezTo>
                      <a:cubicBezTo>
                        <a:pt x="12383" y="5885"/>
                        <a:pt x="10574" y="1861"/>
                        <a:pt x="8871" y="801"/>
                      </a:cubicBezTo>
                      <a:cubicBezTo>
                        <a:pt x="7995" y="259"/>
                        <a:pt x="7025" y="1"/>
                        <a:pt x="6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8" name="Google Shape;5248;p32"/>
                <p:cNvSpPr/>
                <p:nvPr/>
              </p:nvSpPr>
              <p:spPr>
                <a:xfrm>
                  <a:off x="6070400" y="3833050"/>
                  <a:ext cx="290825" cy="3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3" h="12732" extrusionOk="0">
                      <a:moveTo>
                        <a:pt x="9693" y="1"/>
                      </a:moveTo>
                      <a:cubicBezTo>
                        <a:pt x="9495" y="1"/>
                        <a:pt x="9294" y="38"/>
                        <a:pt x="9096" y="119"/>
                      </a:cubicBezTo>
                      <a:cubicBezTo>
                        <a:pt x="6620" y="1096"/>
                        <a:pt x="2608" y="2917"/>
                        <a:pt x="1548" y="4608"/>
                      </a:cubicBezTo>
                      <a:cubicBezTo>
                        <a:pt x="0" y="7108"/>
                        <a:pt x="762" y="10382"/>
                        <a:pt x="3262" y="11930"/>
                      </a:cubicBezTo>
                      <a:cubicBezTo>
                        <a:pt x="4130" y="12472"/>
                        <a:pt x="5098" y="12731"/>
                        <a:pt x="6056" y="12731"/>
                      </a:cubicBezTo>
                      <a:cubicBezTo>
                        <a:pt x="7834" y="12731"/>
                        <a:pt x="9579" y="11840"/>
                        <a:pt x="10585" y="10216"/>
                      </a:cubicBezTo>
                      <a:cubicBezTo>
                        <a:pt x="11632" y="8525"/>
                        <a:pt x="11490" y="4120"/>
                        <a:pt x="11275" y="1465"/>
                      </a:cubicBezTo>
                      <a:cubicBezTo>
                        <a:pt x="11209" y="607"/>
                        <a:pt x="10486" y="1"/>
                        <a:pt x="9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9" name="Google Shape;5249;p32"/>
                <p:cNvSpPr/>
                <p:nvPr/>
              </p:nvSpPr>
              <p:spPr>
                <a:xfrm>
                  <a:off x="6248100" y="3619450"/>
                  <a:ext cx="291125" cy="3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2734" extrusionOk="0">
                      <a:moveTo>
                        <a:pt x="5572" y="1"/>
                      </a:moveTo>
                      <a:cubicBezTo>
                        <a:pt x="3798" y="1"/>
                        <a:pt x="2063" y="886"/>
                        <a:pt x="1060" y="2508"/>
                      </a:cubicBezTo>
                      <a:cubicBezTo>
                        <a:pt x="0" y="4210"/>
                        <a:pt x="155" y="8616"/>
                        <a:pt x="357" y="11259"/>
                      </a:cubicBezTo>
                      <a:cubicBezTo>
                        <a:pt x="434" y="12119"/>
                        <a:pt x="1154" y="12733"/>
                        <a:pt x="1953" y="12733"/>
                      </a:cubicBezTo>
                      <a:cubicBezTo>
                        <a:pt x="2149" y="12733"/>
                        <a:pt x="2351" y="12696"/>
                        <a:pt x="2548" y="12616"/>
                      </a:cubicBezTo>
                      <a:cubicBezTo>
                        <a:pt x="5025" y="11640"/>
                        <a:pt x="9037" y="9818"/>
                        <a:pt x="10097" y="8127"/>
                      </a:cubicBezTo>
                      <a:cubicBezTo>
                        <a:pt x="11644" y="5627"/>
                        <a:pt x="10882" y="2353"/>
                        <a:pt x="8382" y="805"/>
                      </a:cubicBezTo>
                      <a:cubicBezTo>
                        <a:pt x="7507" y="261"/>
                        <a:pt x="6534" y="1"/>
                        <a:pt x="5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0" name="Google Shape;5250;p32"/>
                <p:cNvSpPr/>
                <p:nvPr/>
              </p:nvSpPr>
              <p:spPr>
                <a:xfrm>
                  <a:off x="6230825" y="3817500"/>
                  <a:ext cx="148250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5392" extrusionOk="0">
                      <a:moveTo>
                        <a:pt x="2971" y="0"/>
                      </a:moveTo>
                      <a:cubicBezTo>
                        <a:pt x="1757" y="0"/>
                        <a:pt x="651" y="832"/>
                        <a:pt x="346" y="2063"/>
                      </a:cubicBezTo>
                      <a:cubicBezTo>
                        <a:pt x="1" y="3515"/>
                        <a:pt x="882" y="4968"/>
                        <a:pt x="2334" y="5313"/>
                      </a:cubicBezTo>
                      <a:cubicBezTo>
                        <a:pt x="2549" y="5366"/>
                        <a:pt x="2764" y="5392"/>
                        <a:pt x="2976" y="5392"/>
                      </a:cubicBezTo>
                      <a:cubicBezTo>
                        <a:pt x="4187" y="5392"/>
                        <a:pt x="5291" y="4563"/>
                        <a:pt x="5585" y="3337"/>
                      </a:cubicBezTo>
                      <a:cubicBezTo>
                        <a:pt x="5930" y="1884"/>
                        <a:pt x="5049" y="432"/>
                        <a:pt x="3596" y="74"/>
                      </a:cubicBezTo>
                      <a:cubicBezTo>
                        <a:pt x="3387" y="24"/>
                        <a:pt x="3177" y="0"/>
                        <a:pt x="2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251" name="Google Shape;5251;p32"/>
              <p:cNvSpPr/>
              <p:nvPr/>
            </p:nvSpPr>
            <p:spPr>
              <a:xfrm>
                <a:off x="6175625" y="4516613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2" name="Google Shape;5252;p32"/>
              <p:cNvSpPr/>
              <p:nvPr/>
            </p:nvSpPr>
            <p:spPr>
              <a:xfrm>
                <a:off x="7110100" y="46663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3" name="Google Shape;5253;p32"/>
            <p:cNvGrpSpPr/>
            <p:nvPr/>
          </p:nvGrpSpPr>
          <p:grpSpPr>
            <a:xfrm rot="502336">
              <a:off x="499228" y="3623514"/>
              <a:ext cx="299554" cy="1668248"/>
              <a:chOff x="6611150" y="1880250"/>
              <a:chExt cx="573900" cy="3195500"/>
            </a:xfrm>
          </p:grpSpPr>
          <p:sp>
            <p:nvSpPr>
              <p:cNvPr id="5254" name="Google Shape;5254;p32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5" name="Google Shape;5255;p32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6" name="Google Shape;5256;p32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7" name="Google Shape;5257;p32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8" name="Google Shape;5258;p32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9" name="Google Shape;5259;p32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0" name="Google Shape;5260;p32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1" name="Google Shape;5261;p32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2" name="Google Shape;5262;p32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3" name="Google Shape;5263;p32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4" name="Google Shape;5264;p32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5" name="Google Shape;5265;p32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6" name="Google Shape;5266;p32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7" name="Google Shape;5267;p32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8" name="Google Shape;5268;p32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9" name="Google Shape;5269;p32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0" name="Google Shape;5270;p32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1" name="Google Shape;5271;p32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2" name="Google Shape;5272;p32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3" name="Google Shape;5273;p32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4" name="Google Shape;5274;p32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5" name="Google Shape;5275;p32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6" name="Google Shape;5276;p32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7" name="Google Shape;5277;p32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8" name="Google Shape;5278;p32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9" name="Google Shape;5279;p32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0" name="Google Shape;5280;p32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1" name="Google Shape;5281;p32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2" name="Google Shape;5282;p32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3" name="Google Shape;5283;p32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4" name="Google Shape;5284;p32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5" name="Google Shape;5285;p32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6" name="Google Shape;5286;p32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7" name="Google Shape;5287;p32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8" name="Google Shape;5288;p32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9" name="Google Shape;5289;p32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0" name="Google Shape;5290;p32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1" name="Google Shape;5291;p32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2" name="Google Shape;5292;p32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3" name="Google Shape;5293;p32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4" name="Google Shape;5294;p32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5" name="Google Shape;5295;p32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6" name="Google Shape;5296;p32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7" name="Google Shape;5297;p32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8" name="Google Shape;5298;p32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9" name="Google Shape;5299;p32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0" name="Google Shape;5300;p32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1" name="Google Shape;5301;p32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2" name="Google Shape;5302;p32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07" name="Google Shape;5307;p32"/>
            <p:cNvGrpSpPr/>
            <p:nvPr/>
          </p:nvGrpSpPr>
          <p:grpSpPr>
            <a:xfrm>
              <a:off x="-172847" y="2867657"/>
              <a:ext cx="1177570" cy="2486681"/>
              <a:chOff x="1257067" y="2153325"/>
              <a:chExt cx="1781228" cy="3761429"/>
            </a:xfrm>
          </p:grpSpPr>
          <p:sp>
            <p:nvSpPr>
              <p:cNvPr id="5308" name="Google Shape;5308;p32"/>
              <p:cNvSpPr/>
              <p:nvPr/>
            </p:nvSpPr>
            <p:spPr>
              <a:xfrm>
                <a:off x="1257067" y="3571476"/>
                <a:ext cx="813875" cy="2089425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83577" extrusionOk="0">
                    <a:moveTo>
                      <a:pt x="14439" y="0"/>
                    </a:moveTo>
                    <a:lnTo>
                      <a:pt x="14439" y="0"/>
                    </a:lnTo>
                    <a:cubicBezTo>
                      <a:pt x="1642" y="21307"/>
                      <a:pt x="1" y="77570"/>
                      <a:pt x="3618" y="81156"/>
                    </a:cubicBezTo>
                    <a:cubicBezTo>
                      <a:pt x="5344" y="82882"/>
                      <a:pt x="9808" y="83577"/>
                      <a:pt x="16431" y="83577"/>
                    </a:cubicBezTo>
                    <a:cubicBezTo>
                      <a:pt x="20887" y="83577"/>
                      <a:pt x="26320" y="83262"/>
                      <a:pt x="32555" y="82737"/>
                    </a:cubicBezTo>
                    <a:cubicBezTo>
                      <a:pt x="28573" y="59667"/>
                      <a:pt x="27661" y="41399"/>
                      <a:pt x="30275" y="18146"/>
                    </a:cubicBezTo>
                    <a:lnTo>
                      <a:pt x="30275" y="18146"/>
                    </a:lnTo>
                    <a:cubicBezTo>
                      <a:pt x="20974" y="34833"/>
                      <a:pt x="18846" y="50214"/>
                      <a:pt x="16597" y="69211"/>
                    </a:cubicBezTo>
                    <a:cubicBezTo>
                      <a:pt x="14621" y="44955"/>
                      <a:pt x="10943" y="24134"/>
                      <a:pt x="14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1398705" y="3799127"/>
                <a:ext cx="623125" cy="1959775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78391" extrusionOk="0">
                    <a:moveTo>
                      <a:pt x="14408" y="77631"/>
                    </a:moveTo>
                    <a:lnTo>
                      <a:pt x="14408" y="77631"/>
                    </a:lnTo>
                    <a:cubicBezTo>
                      <a:pt x="14412" y="77631"/>
                      <a:pt x="14416" y="77631"/>
                      <a:pt x="14420" y="77632"/>
                    </a:cubicBezTo>
                    <a:lnTo>
                      <a:pt x="14420" y="77632"/>
                    </a:lnTo>
                    <a:cubicBezTo>
                      <a:pt x="14416" y="77631"/>
                      <a:pt x="14412" y="77631"/>
                      <a:pt x="14408" y="77631"/>
                    </a:cubicBezTo>
                    <a:close/>
                    <a:moveTo>
                      <a:pt x="0" y="0"/>
                    </a:moveTo>
                    <a:cubicBezTo>
                      <a:pt x="1520" y="5897"/>
                      <a:pt x="3070" y="11733"/>
                      <a:pt x="4559" y="17660"/>
                    </a:cubicBezTo>
                    <a:cubicBezTo>
                      <a:pt x="7204" y="28147"/>
                      <a:pt x="9787" y="38633"/>
                      <a:pt x="12006" y="49211"/>
                    </a:cubicBezTo>
                    <a:cubicBezTo>
                      <a:pt x="12430" y="51177"/>
                      <a:pt x="18058" y="77633"/>
                      <a:pt x="14464" y="77633"/>
                    </a:cubicBezTo>
                    <a:cubicBezTo>
                      <a:pt x="14449" y="77633"/>
                      <a:pt x="14434" y="77632"/>
                      <a:pt x="14420" y="77632"/>
                    </a:cubicBezTo>
                    <a:lnTo>
                      <a:pt x="14420" y="77632"/>
                    </a:lnTo>
                    <a:cubicBezTo>
                      <a:pt x="17638" y="77844"/>
                      <a:pt x="20886" y="78117"/>
                      <a:pt x="24134" y="78391"/>
                    </a:cubicBezTo>
                    <a:cubicBezTo>
                      <a:pt x="24925" y="63071"/>
                      <a:pt x="19818" y="48086"/>
                      <a:pt x="14286" y="33800"/>
                    </a:cubicBezTo>
                    <a:cubicBezTo>
                      <a:pt x="9879" y="22402"/>
                      <a:pt x="5076" y="111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2070945" y="3836079"/>
                <a:ext cx="967350" cy="2078675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83147" extrusionOk="0">
                    <a:moveTo>
                      <a:pt x="9909" y="1"/>
                    </a:moveTo>
                    <a:cubicBezTo>
                      <a:pt x="0" y="22797"/>
                      <a:pt x="5775" y="78817"/>
                      <a:pt x="9788" y="81886"/>
                    </a:cubicBezTo>
                    <a:cubicBezTo>
                      <a:pt x="10945" y="82754"/>
                      <a:pt x="12989" y="83146"/>
                      <a:pt x="15818" y="83146"/>
                    </a:cubicBezTo>
                    <a:cubicBezTo>
                      <a:pt x="21013" y="83146"/>
                      <a:pt x="28853" y="81824"/>
                      <a:pt x="38694" y="79698"/>
                    </a:cubicBezTo>
                    <a:cubicBezTo>
                      <a:pt x="31764" y="57357"/>
                      <a:pt x="28451" y="39333"/>
                      <a:pt x="27995" y="15928"/>
                    </a:cubicBezTo>
                    <a:cubicBezTo>
                      <a:pt x="20973" y="33709"/>
                      <a:pt x="21733" y="53102"/>
                      <a:pt x="21976" y="72190"/>
                    </a:cubicBezTo>
                    <a:cubicBezTo>
                      <a:pt x="16809" y="48391"/>
                      <a:pt x="9605" y="24378"/>
                      <a:pt x="9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2428904" y="4175600"/>
                <a:ext cx="475725" cy="1710525"/>
              </a:xfrm>
              <a:custGeom>
                <a:avLst/>
                <a:gdLst/>
                <a:ahLst/>
                <a:cxnLst/>
                <a:rect l="l" t="t" r="r" b="b"/>
                <a:pathLst>
                  <a:path w="19029" h="68421" extrusionOk="0">
                    <a:moveTo>
                      <a:pt x="19028" y="0"/>
                    </a:moveTo>
                    <a:lnTo>
                      <a:pt x="19028" y="0"/>
                    </a:lnTo>
                    <a:cubicBezTo>
                      <a:pt x="16171" y="4438"/>
                      <a:pt x="13648" y="9058"/>
                      <a:pt x="11429" y="13922"/>
                    </a:cubicBezTo>
                    <a:cubicBezTo>
                      <a:pt x="7600" y="22280"/>
                      <a:pt x="4834" y="31156"/>
                      <a:pt x="3101" y="40183"/>
                    </a:cubicBezTo>
                    <a:cubicBezTo>
                      <a:pt x="1551" y="48542"/>
                      <a:pt x="1" y="58299"/>
                      <a:pt x="1885" y="66658"/>
                    </a:cubicBezTo>
                    <a:cubicBezTo>
                      <a:pt x="3253" y="66658"/>
                      <a:pt x="10548" y="66749"/>
                      <a:pt x="11095" y="68421"/>
                    </a:cubicBezTo>
                    <a:cubicBezTo>
                      <a:pt x="9970" y="64925"/>
                      <a:pt x="10214" y="61187"/>
                      <a:pt x="10487" y="57539"/>
                    </a:cubicBezTo>
                    <a:cubicBezTo>
                      <a:pt x="11581" y="42493"/>
                      <a:pt x="13375" y="27508"/>
                      <a:pt x="15867" y="12615"/>
                    </a:cubicBezTo>
                    <a:cubicBezTo>
                      <a:pt x="16597" y="8298"/>
                      <a:pt x="17357" y="4013"/>
                      <a:pt x="19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579325" y="2837525"/>
                <a:ext cx="849575" cy="2975475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119019" extrusionOk="0">
                    <a:moveTo>
                      <a:pt x="19612" y="0"/>
                    </a:moveTo>
                    <a:cubicBezTo>
                      <a:pt x="19239" y="0"/>
                      <a:pt x="18831" y="244"/>
                      <a:pt x="18785" y="707"/>
                    </a:cubicBezTo>
                    <a:cubicBezTo>
                      <a:pt x="17964" y="7455"/>
                      <a:pt x="17356" y="14233"/>
                      <a:pt x="16900" y="21012"/>
                    </a:cubicBezTo>
                    <a:cubicBezTo>
                      <a:pt x="16596" y="20343"/>
                      <a:pt x="16262" y="19705"/>
                      <a:pt x="15958" y="19036"/>
                    </a:cubicBezTo>
                    <a:cubicBezTo>
                      <a:pt x="14986" y="16878"/>
                      <a:pt x="13800" y="14780"/>
                      <a:pt x="12463" y="12805"/>
                    </a:cubicBezTo>
                    <a:cubicBezTo>
                      <a:pt x="10031" y="9127"/>
                      <a:pt x="6870" y="5935"/>
                      <a:pt x="2858" y="4081"/>
                    </a:cubicBezTo>
                    <a:cubicBezTo>
                      <a:pt x="2598" y="3960"/>
                      <a:pt x="2331" y="3900"/>
                      <a:pt x="2074" y="3900"/>
                    </a:cubicBezTo>
                    <a:cubicBezTo>
                      <a:pt x="1429" y="3900"/>
                      <a:pt x="847" y="4276"/>
                      <a:pt x="608" y="4993"/>
                    </a:cubicBezTo>
                    <a:cubicBezTo>
                      <a:pt x="0" y="6726"/>
                      <a:pt x="1520" y="8154"/>
                      <a:pt x="2493" y="9461"/>
                    </a:cubicBezTo>
                    <a:cubicBezTo>
                      <a:pt x="3921" y="11376"/>
                      <a:pt x="5350" y="13261"/>
                      <a:pt x="6809" y="15176"/>
                    </a:cubicBezTo>
                    <a:cubicBezTo>
                      <a:pt x="9575" y="18823"/>
                      <a:pt x="12280" y="22775"/>
                      <a:pt x="15472" y="26027"/>
                    </a:cubicBezTo>
                    <a:cubicBezTo>
                      <a:pt x="15767" y="26349"/>
                      <a:pt x="16110" y="26458"/>
                      <a:pt x="16458" y="26458"/>
                    </a:cubicBezTo>
                    <a:cubicBezTo>
                      <a:pt x="16504" y="26458"/>
                      <a:pt x="16550" y="26456"/>
                      <a:pt x="16596" y="26452"/>
                    </a:cubicBezTo>
                    <a:lnTo>
                      <a:pt x="16596" y="26452"/>
                    </a:lnTo>
                    <a:cubicBezTo>
                      <a:pt x="16414" y="29978"/>
                      <a:pt x="16262" y="33535"/>
                      <a:pt x="16141" y="37091"/>
                    </a:cubicBezTo>
                    <a:lnTo>
                      <a:pt x="16141" y="37364"/>
                    </a:lnTo>
                    <a:cubicBezTo>
                      <a:pt x="16049" y="41285"/>
                      <a:pt x="15989" y="45146"/>
                      <a:pt x="15989" y="49067"/>
                    </a:cubicBezTo>
                    <a:cubicBezTo>
                      <a:pt x="15077" y="45936"/>
                      <a:pt x="13618" y="42866"/>
                      <a:pt x="12250" y="40252"/>
                    </a:cubicBezTo>
                    <a:cubicBezTo>
                      <a:pt x="10305" y="36574"/>
                      <a:pt x="7843" y="32471"/>
                      <a:pt x="3526" y="31346"/>
                    </a:cubicBezTo>
                    <a:cubicBezTo>
                      <a:pt x="3402" y="31315"/>
                      <a:pt x="3282" y="31300"/>
                      <a:pt x="3167" y="31300"/>
                    </a:cubicBezTo>
                    <a:cubicBezTo>
                      <a:pt x="2162" y="31300"/>
                      <a:pt x="1570" y="32421"/>
                      <a:pt x="2007" y="33322"/>
                    </a:cubicBezTo>
                    <a:cubicBezTo>
                      <a:pt x="4043" y="37699"/>
                      <a:pt x="6232" y="41954"/>
                      <a:pt x="8663" y="46088"/>
                    </a:cubicBezTo>
                    <a:cubicBezTo>
                      <a:pt x="10426" y="49127"/>
                      <a:pt x="12128" y="53231"/>
                      <a:pt x="15320" y="54994"/>
                    </a:cubicBezTo>
                    <a:cubicBezTo>
                      <a:pt x="15485" y="55112"/>
                      <a:pt x="15686" y="55156"/>
                      <a:pt x="15896" y="55156"/>
                    </a:cubicBezTo>
                    <a:cubicBezTo>
                      <a:pt x="15957" y="55156"/>
                      <a:pt x="16018" y="55153"/>
                      <a:pt x="16080" y="55146"/>
                    </a:cubicBezTo>
                    <a:cubicBezTo>
                      <a:pt x="16110" y="58520"/>
                      <a:pt x="16201" y="61894"/>
                      <a:pt x="16353" y="65298"/>
                    </a:cubicBezTo>
                    <a:cubicBezTo>
                      <a:pt x="16232" y="65632"/>
                      <a:pt x="16232" y="65936"/>
                      <a:pt x="16384" y="66240"/>
                    </a:cubicBezTo>
                    <a:cubicBezTo>
                      <a:pt x="16718" y="75176"/>
                      <a:pt x="17356" y="84082"/>
                      <a:pt x="18299" y="92988"/>
                    </a:cubicBezTo>
                    <a:cubicBezTo>
                      <a:pt x="19180" y="101469"/>
                      <a:pt x="20062" y="110071"/>
                      <a:pt x="21794" y="118399"/>
                    </a:cubicBezTo>
                    <a:cubicBezTo>
                      <a:pt x="21890" y="118822"/>
                      <a:pt x="22267" y="119018"/>
                      <a:pt x="22645" y="119018"/>
                    </a:cubicBezTo>
                    <a:cubicBezTo>
                      <a:pt x="23110" y="119018"/>
                      <a:pt x="23577" y="118722"/>
                      <a:pt x="23527" y="118186"/>
                    </a:cubicBezTo>
                    <a:cubicBezTo>
                      <a:pt x="22554" y="110618"/>
                      <a:pt x="21247" y="103080"/>
                      <a:pt x="20396" y="95481"/>
                    </a:cubicBezTo>
                    <a:cubicBezTo>
                      <a:pt x="19575" y="87882"/>
                      <a:pt x="18907" y="80283"/>
                      <a:pt x="18481" y="72684"/>
                    </a:cubicBezTo>
                    <a:cubicBezTo>
                      <a:pt x="18359" y="70830"/>
                      <a:pt x="18268" y="68945"/>
                      <a:pt x="18147" y="67061"/>
                    </a:cubicBezTo>
                    <a:cubicBezTo>
                      <a:pt x="18390" y="67030"/>
                      <a:pt x="18603" y="66909"/>
                      <a:pt x="18815" y="66757"/>
                    </a:cubicBezTo>
                    <a:cubicBezTo>
                      <a:pt x="19970" y="65754"/>
                      <a:pt x="20487" y="64325"/>
                      <a:pt x="21338" y="63079"/>
                    </a:cubicBezTo>
                    <a:cubicBezTo>
                      <a:pt x="22554" y="61407"/>
                      <a:pt x="23922" y="59857"/>
                      <a:pt x="25229" y="58246"/>
                    </a:cubicBezTo>
                    <a:cubicBezTo>
                      <a:pt x="27630" y="55267"/>
                      <a:pt x="30244" y="52167"/>
                      <a:pt x="31825" y="48641"/>
                    </a:cubicBezTo>
                    <a:cubicBezTo>
                      <a:pt x="32169" y="47847"/>
                      <a:pt x="31729" y="46707"/>
                      <a:pt x="30887" y="46707"/>
                    </a:cubicBezTo>
                    <a:cubicBezTo>
                      <a:pt x="30762" y="46707"/>
                      <a:pt x="30629" y="46732"/>
                      <a:pt x="30487" y="46787"/>
                    </a:cubicBezTo>
                    <a:cubicBezTo>
                      <a:pt x="26445" y="48428"/>
                      <a:pt x="24195" y="51924"/>
                      <a:pt x="22007" y="55450"/>
                    </a:cubicBezTo>
                    <a:cubicBezTo>
                      <a:pt x="20639" y="57699"/>
                      <a:pt x="19271" y="59979"/>
                      <a:pt x="17964" y="62289"/>
                    </a:cubicBezTo>
                    <a:cubicBezTo>
                      <a:pt x="17721" y="54507"/>
                      <a:pt x="17660" y="46696"/>
                      <a:pt x="17812" y="38945"/>
                    </a:cubicBezTo>
                    <a:lnTo>
                      <a:pt x="17812" y="38945"/>
                    </a:lnTo>
                    <a:cubicBezTo>
                      <a:pt x="17868" y="38953"/>
                      <a:pt x="17922" y="38958"/>
                      <a:pt x="17976" y="38958"/>
                    </a:cubicBezTo>
                    <a:cubicBezTo>
                      <a:pt x="18308" y="38958"/>
                      <a:pt x="18615" y="38794"/>
                      <a:pt x="18876" y="38428"/>
                    </a:cubicBezTo>
                    <a:cubicBezTo>
                      <a:pt x="21733" y="34750"/>
                      <a:pt x="24591" y="31194"/>
                      <a:pt x="27904" y="27911"/>
                    </a:cubicBezTo>
                    <a:cubicBezTo>
                      <a:pt x="30366" y="25389"/>
                      <a:pt x="33983" y="22653"/>
                      <a:pt x="33709" y="18793"/>
                    </a:cubicBezTo>
                    <a:cubicBezTo>
                      <a:pt x="33686" y="18212"/>
                      <a:pt x="33112" y="17595"/>
                      <a:pt x="32531" y="17595"/>
                    </a:cubicBezTo>
                    <a:cubicBezTo>
                      <a:pt x="32351" y="17595"/>
                      <a:pt x="32172" y="17654"/>
                      <a:pt x="32007" y="17790"/>
                    </a:cubicBezTo>
                    <a:cubicBezTo>
                      <a:pt x="26627" y="21893"/>
                      <a:pt x="20821" y="27243"/>
                      <a:pt x="17934" y="33687"/>
                    </a:cubicBezTo>
                    <a:cubicBezTo>
                      <a:pt x="18025" y="31407"/>
                      <a:pt x="18086" y="29158"/>
                      <a:pt x="18207" y="26878"/>
                    </a:cubicBezTo>
                    <a:cubicBezTo>
                      <a:pt x="18633" y="18124"/>
                      <a:pt x="19302" y="9400"/>
                      <a:pt x="20244" y="707"/>
                    </a:cubicBezTo>
                    <a:cubicBezTo>
                      <a:pt x="20304" y="229"/>
                      <a:pt x="19974" y="0"/>
                      <a:pt x="19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1681625" y="3026450"/>
                <a:ext cx="301525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16507" extrusionOk="0">
                    <a:moveTo>
                      <a:pt x="394" y="1"/>
                    </a:moveTo>
                    <a:cubicBezTo>
                      <a:pt x="178" y="1"/>
                      <a:pt x="0" y="265"/>
                      <a:pt x="164" y="476"/>
                    </a:cubicBezTo>
                    <a:cubicBezTo>
                      <a:pt x="4662" y="5339"/>
                      <a:pt x="8097" y="10658"/>
                      <a:pt x="11410" y="16342"/>
                    </a:cubicBezTo>
                    <a:cubicBezTo>
                      <a:pt x="11468" y="16458"/>
                      <a:pt x="11561" y="16507"/>
                      <a:pt x="11654" y="16507"/>
                    </a:cubicBezTo>
                    <a:cubicBezTo>
                      <a:pt x="11854" y="16507"/>
                      <a:pt x="12061" y="16287"/>
                      <a:pt x="11957" y="16038"/>
                    </a:cubicBezTo>
                    <a:cubicBezTo>
                      <a:pt x="9222" y="10172"/>
                      <a:pt x="5027" y="4761"/>
                      <a:pt x="589" y="81"/>
                    </a:cubicBezTo>
                    <a:cubicBezTo>
                      <a:pt x="526" y="24"/>
                      <a:pt x="45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2026000" y="3384450"/>
                <a:ext cx="31207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2483" h="14118" extrusionOk="0">
                    <a:moveTo>
                      <a:pt x="12077" y="1"/>
                    </a:moveTo>
                    <a:cubicBezTo>
                      <a:pt x="12015" y="1"/>
                      <a:pt x="11951" y="24"/>
                      <a:pt x="11891" y="77"/>
                    </a:cubicBezTo>
                    <a:cubicBezTo>
                      <a:pt x="7939" y="4606"/>
                      <a:pt x="3988" y="9135"/>
                      <a:pt x="158" y="13724"/>
                    </a:cubicBezTo>
                    <a:cubicBezTo>
                      <a:pt x="1" y="13904"/>
                      <a:pt x="126" y="14118"/>
                      <a:pt x="288" y="14118"/>
                    </a:cubicBezTo>
                    <a:cubicBezTo>
                      <a:pt x="345" y="14118"/>
                      <a:pt x="407" y="14092"/>
                      <a:pt x="462" y="14028"/>
                    </a:cubicBezTo>
                    <a:cubicBezTo>
                      <a:pt x="4413" y="9560"/>
                      <a:pt x="8365" y="5031"/>
                      <a:pt x="12316" y="502"/>
                    </a:cubicBezTo>
                    <a:cubicBezTo>
                      <a:pt x="12483" y="289"/>
                      <a:pt x="12296" y="1"/>
                      <a:pt x="12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695125" y="3695075"/>
                <a:ext cx="25887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17419" extrusionOk="0">
                    <a:moveTo>
                      <a:pt x="384" y="1"/>
                    </a:moveTo>
                    <a:cubicBezTo>
                      <a:pt x="181" y="1"/>
                      <a:pt x="1" y="254"/>
                      <a:pt x="171" y="448"/>
                    </a:cubicBezTo>
                    <a:cubicBezTo>
                      <a:pt x="4487" y="5524"/>
                      <a:pt x="6797" y="11482"/>
                      <a:pt x="9837" y="17318"/>
                    </a:cubicBezTo>
                    <a:cubicBezTo>
                      <a:pt x="9877" y="17388"/>
                      <a:pt x="9949" y="17418"/>
                      <a:pt x="10025" y="17418"/>
                    </a:cubicBezTo>
                    <a:cubicBezTo>
                      <a:pt x="10182" y="17418"/>
                      <a:pt x="10354" y="17289"/>
                      <a:pt x="10293" y="17105"/>
                    </a:cubicBezTo>
                    <a:cubicBezTo>
                      <a:pt x="8013" y="11026"/>
                      <a:pt x="4791" y="4947"/>
                      <a:pt x="536" y="53"/>
                    </a:cubicBezTo>
                    <a:cubicBezTo>
                      <a:pt x="487" y="17"/>
                      <a:pt x="435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2057625" y="4116200"/>
                <a:ext cx="2236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12490" extrusionOk="0">
                    <a:moveTo>
                      <a:pt x="8554" y="1"/>
                    </a:moveTo>
                    <a:cubicBezTo>
                      <a:pt x="8506" y="1"/>
                      <a:pt x="8456" y="15"/>
                      <a:pt x="8407" y="47"/>
                    </a:cubicBezTo>
                    <a:cubicBezTo>
                      <a:pt x="6431" y="1567"/>
                      <a:pt x="5246" y="4333"/>
                      <a:pt x="3696" y="6278"/>
                    </a:cubicBezTo>
                    <a:cubicBezTo>
                      <a:pt x="2176" y="8133"/>
                      <a:pt x="747" y="9987"/>
                      <a:pt x="18" y="12297"/>
                    </a:cubicBezTo>
                    <a:cubicBezTo>
                      <a:pt x="0" y="12418"/>
                      <a:pt x="92" y="12490"/>
                      <a:pt x="185" y="12490"/>
                    </a:cubicBezTo>
                    <a:cubicBezTo>
                      <a:pt x="255" y="12490"/>
                      <a:pt x="326" y="12449"/>
                      <a:pt x="352" y="12358"/>
                    </a:cubicBezTo>
                    <a:cubicBezTo>
                      <a:pt x="1386" y="9896"/>
                      <a:pt x="3088" y="7920"/>
                      <a:pt x="4759" y="5853"/>
                    </a:cubicBezTo>
                    <a:cubicBezTo>
                      <a:pt x="6127" y="4151"/>
                      <a:pt x="7100" y="1841"/>
                      <a:pt x="8772" y="473"/>
                    </a:cubicBezTo>
                    <a:cubicBezTo>
                      <a:pt x="8946" y="298"/>
                      <a:pt x="8773" y="1"/>
                      <a:pt x="8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659875" y="2153325"/>
                <a:ext cx="883775" cy="740775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29631" extrusionOk="0">
                    <a:moveTo>
                      <a:pt x="19650" y="0"/>
                    </a:moveTo>
                    <a:cubicBezTo>
                      <a:pt x="17013" y="0"/>
                      <a:pt x="16847" y="8164"/>
                      <a:pt x="16049" y="10233"/>
                    </a:cubicBezTo>
                    <a:cubicBezTo>
                      <a:pt x="13922" y="7903"/>
                      <a:pt x="9158" y="4181"/>
                      <a:pt x="6696" y="4181"/>
                    </a:cubicBezTo>
                    <a:cubicBezTo>
                      <a:pt x="6202" y="4181"/>
                      <a:pt x="5801" y="4331"/>
                      <a:pt x="5532" y="4671"/>
                    </a:cubicBezTo>
                    <a:cubicBezTo>
                      <a:pt x="4712" y="5643"/>
                      <a:pt x="5715" y="6586"/>
                      <a:pt x="12280" y="13333"/>
                    </a:cubicBezTo>
                    <a:cubicBezTo>
                      <a:pt x="11907" y="13294"/>
                      <a:pt x="7305" y="11744"/>
                      <a:pt x="3933" y="11744"/>
                    </a:cubicBezTo>
                    <a:cubicBezTo>
                      <a:pt x="2087" y="11744"/>
                      <a:pt x="610" y="12208"/>
                      <a:pt x="396" y="13637"/>
                    </a:cubicBezTo>
                    <a:cubicBezTo>
                      <a:pt x="0" y="16251"/>
                      <a:pt x="9818" y="15978"/>
                      <a:pt x="12615" y="16282"/>
                    </a:cubicBezTo>
                    <a:cubicBezTo>
                      <a:pt x="9666" y="18683"/>
                      <a:pt x="3952" y="23060"/>
                      <a:pt x="6839" y="24580"/>
                    </a:cubicBezTo>
                    <a:cubicBezTo>
                      <a:pt x="7166" y="24750"/>
                      <a:pt x="7506" y="24824"/>
                      <a:pt x="7851" y="24824"/>
                    </a:cubicBezTo>
                    <a:cubicBezTo>
                      <a:pt x="9047" y="24824"/>
                      <a:pt x="10296" y="23933"/>
                      <a:pt x="11216" y="23060"/>
                    </a:cubicBezTo>
                    <a:cubicBezTo>
                      <a:pt x="12402" y="21905"/>
                      <a:pt x="13374" y="20507"/>
                      <a:pt x="14894" y="19899"/>
                    </a:cubicBezTo>
                    <a:cubicBezTo>
                      <a:pt x="14894" y="22057"/>
                      <a:pt x="14894" y="24185"/>
                      <a:pt x="14955" y="26343"/>
                    </a:cubicBezTo>
                    <a:cubicBezTo>
                      <a:pt x="14955" y="27103"/>
                      <a:pt x="14955" y="27923"/>
                      <a:pt x="15289" y="28562"/>
                    </a:cubicBezTo>
                    <a:cubicBezTo>
                      <a:pt x="15580" y="29142"/>
                      <a:pt x="16190" y="29631"/>
                      <a:pt x="16823" y="29631"/>
                    </a:cubicBezTo>
                    <a:cubicBezTo>
                      <a:pt x="16920" y="29631"/>
                      <a:pt x="17017" y="29619"/>
                      <a:pt x="17113" y="29595"/>
                    </a:cubicBezTo>
                    <a:cubicBezTo>
                      <a:pt x="17995" y="29352"/>
                      <a:pt x="18359" y="28318"/>
                      <a:pt x="18603" y="27467"/>
                    </a:cubicBezTo>
                    <a:cubicBezTo>
                      <a:pt x="18967" y="25887"/>
                      <a:pt x="20001" y="21449"/>
                      <a:pt x="20365" y="19869"/>
                    </a:cubicBezTo>
                    <a:cubicBezTo>
                      <a:pt x="22767" y="22179"/>
                      <a:pt x="23466" y="25644"/>
                      <a:pt x="26657" y="26586"/>
                    </a:cubicBezTo>
                    <a:cubicBezTo>
                      <a:pt x="26961" y="26677"/>
                      <a:pt x="27303" y="26753"/>
                      <a:pt x="27630" y="26753"/>
                    </a:cubicBezTo>
                    <a:cubicBezTo>
                      <a:pt x="27957" y="26753"/>
                      <a:pt x="28268" y="26677"/>
                      <a:pt x="28512" y="26464"/>
                    </a:cubicBezTo>
                    <a:cubicBezTo>
                      <a:pt x="28876" y="26130"/>
                      <a:pt x="28967" y="25552"/>
                      <a:pt x="28967" y="25036"/>
                    </a:cubicBezTo>
                    <a:cubicBezTo>
                      <a:pt x="28846" y="21723"/>
                      <a:pt x="25685" y="19869"/>
                      <a:pt x="23223" y="17680"/>
                    </a:cubicBezTo>
                    <a:lnTo>
                      <a:pt x="23223" y="17680"/>
                    </a:lnTo>
                    <a:cubicBezTo>
                      <a:pt x="25776" y="18075"/>
                      <a:pt x="28572" y="17923"/>
                      <a:pt x="31126" y="18075"/>
                    </a:cubicBezTo>
                    <a:cubicBezTo>
                      <a:pt x="31391" y="18092"/>
                      <a:pt x="31664" y="18105"/>
                      <a:pt x="31938" y="18105"/>
                    </a:cubicBezTo>
                    <a:cubicBezTo>
                      <a:pt x="32636" y="18105"/>
                      <a:pt x="33341" y="18025"/>
                      <a:pt x="33952" y="17741"/>
                    </a:cubicBezTo>
                    <a:cubicBezTo>
                      <a:pt x="34773" y="17346"/>
                      <a:pt x="35351" y="16221"/>
                      <a:pt x="34895" y="15370"/>
                    </a:cubicBezTo>
                    <a:cubicBezTo>
                      <a:pt x="34621" y="14884"/>
                      <a:pt x="34104" y="14610"/>
                      <a:pt x="33588" y="14397"/>
                    </a:cubicBezTo>
                    <a:cubicBezTo>
                      <a:pt x="32726" y="13978"/>
                      <a:pt x="31520" y="13867"/>
                      <a:pt x="30209" y="13867"/>
                    </a:cubicBezTo>
                    <a:cubicBezTo>
                      <a:pt x="28745" y="13867"/>
                      <a:pt x="27151" y="14005"/>
                      <a:pt x="25761" y="14005"/>
                    </a:cubicBezTo>
                    <a:cubicBezTo>
                      <a:pt x="24970" y="14005"/>
                      <a:pt x="24245" y="13960"/>
                      <a:pt x="23648" y="13820"/>
                    </a:cubicBezTo>
                    <a:cubicBezTo>
                      <a:pt x="24104" y="12878"/>
                      <a:pt x="30396" y="10081"/>
                      <a:pt x="31369" y="9686"/>
                    </a:cubicBezTo>
                    <a:cubicBezTo>
                      <a:pt x="34044" y="8561"/>
                      <a:pt x="33284" y="5978"/>
                      <a:pt x="32068" y="5218"/>
                    </a:cubicBezTo>
                    <a:cubicBezTo>
                      <a:pt x="31894" y="5118"/>
                      <a:pt x="31663" y="5074"/>
                      <a:pt x="31391" y="5074"/>
                    </a:cubicBezTo>
                    <a:cubicBezTo>
                      <a:pt x="29756" y="5074"/>
                      <a:pt x="26636" y="6664"/>
                      <a:pt x="25594" y="7315"/>
                    </a:cubicBezTo>
                    <a:cubicBezTo>
                      <a:pt x="24378" y="8075"/>
                      <a:pt x="21672" y="9686"/>
                      <a:pt x="20761" y="10811"/>
                    </a:cubicBezTo>
                    <a:cubicBezTo>
                      <a:pt x="20882" y="8683"/>
                      <a:pt x="21976" y="355"/>
                      <a:pt x="19879" y="20"/>
                    </a:cubicBezTo>
                    <a:cubicBezTo>
                      <a:pt x="19801" y="7"/>
                      <a:pt x="19724" y="0"/>
                      <a:pt x="19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2026150" y="2440575"/>
                <a:ext cx="1831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6522" extrusionOk="0">
                    <a:moveTo>
                      <a:pt x="3394" y="0"/>
                    </a:moveTo>
                    <a:cubicBezTo>
                      <a:pt x="3306" y="0"/>
                      <a:pt x="3217" y="6"/>
                      <a:pt x="3131" y="20"/>
                    </a:cubicBezTo>
                    <a:cubicBezTo>
                      <a:pt x="2128" y="81"/>
                      <a:pt x="1155" y="628"/>
                      <a:pt x="608" y="1479"/>
                    </a:cubicBezTo>
                    <a:cubicBezTo>
                      <a:pt x="0" y="2512"/>
                      <a:pt x="61" y="3819"/>
                      <a:pt x="638" y="4822"/>
                    </a:cubicBezTo>
                    <a:cubicBezTo>
                      <a:pt x="1132" y="5763"/>
                      <a:pt x="2171" y="6521"/>
                      <a:pt x="3250" y="6521"/>
                    </a:cubicBezTo>
                    <a:cubicBezTo>
                      <a:pt x="3566" y="6521"/>
                      <a:pt x="3885" y="6456"/>
                      <a:pt x="4195" y="6312"/>
                    </a:cubicBezTo>
                    <a:cubicBezTo>
                      <a:pt x="4955" y="6190"/>
                      <a:pt x="5714" y="5795"/>
                      <a:pt x="6231" y="5096"/>
                    </a:cubicBezTo>
                    <a:cubicBezTo>
                      <a:pt x="7325" y="3698"/>
                      <a:pt x="6778" y="1448"/>
                      <a:pt x="5228" y="567"/>
                    </a:cubicBezTo>
                    <a:cubicBezTo>
                      <a:pt x="5173" y="539"/>
                      <a:pt x="5030" y="468"/>
                      <a:pt x="4924" y="415"/>
                    </a:cubicBezTo>
                    <a:lnTo>
                      <a:pt x="4924" y="415"/>
                    </a:lnTo>
                    <a:cubicBezTo>
                      <a:pt x="4742" y="324"/>
                      <a:pt x="4499" y="202"/>
                      <a:pt x="4286" y="172"/>
                    </a:cubicBezTo>
                    <a:cubicBezTo>
                      <a:pt x="4025" y="77"/>
                      <a:pt x="3708" y="0"/>
                      <a:pt x="3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2204350" y="2626575"/>
                <a:ext cx="1043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4296" extrusionOk="0">
                    <a:moveTo>
                      <a:pt x="283" y="0"/>
                    </a:moveTo>
                    <a:cubicBezTo>
                      <a:pt x="131" y="0"/>
                      <a:pt x="1" y="212"/>
                      <a:pt x="167" y="331"/>
                    </a:cubicBezTo>
                    <a:cubicBezTo>
                      <a:pt x="866" y="969"/>
                      <a:pt x="1535" y="1607"/>
                      <a:pt x="2173" y="2337"/>
                    </a:cubicBezTo>
                    <a:cubicBezTo>
                      <a:pt x="2751" y="2945"/>
                      <a:pt x="3207" y="3765"/>
                      <a:pt x="3875" y="4282"/>
                    </a:cubicBezTo>
                    <a:cubicBezTo>
                      <a:pt x="3894" y="4292"/>
                      <a:pt x="3915" y="4296"/>
                      <a:pt x="3936" y="4296"/>
                    </a:cubicBezTo>
                    <a:cubicBezTo>
                      <a:pt x="4049" y="4296"/>
                      <a:pt x="4175" y="4172"/>
                      <a:pt x="4149" y="4069"/>
                    </a:cubicBezTo>
                    <a:cubicBezTo>
                      <a:pt x="3845" y="3309"/>
                      <a:pt x="3146" y="2671"/>
                      <a:pt x="2599" y="2094"/>
                    </a:cubicBezTo>
                    <a:cubicBezTo>
                      <a:pt x="1900" y="1394"/>
                      <a:pt x="1170" y="695"/>
                      <a:pt x="410" y="57"/>
                    </a:cubicBezTo>
                    <a:cubicBezTo>
                      <a:pt x="370" y="17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230625" y="2540125"/>
                <a:ext cx="168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1316" extrusionOk="0">
                    <a:moveTo>
                      <a:pt x="321" y="0"/>
                    </a:moveTo>
                    <a:cubicBezTo>
                      <a:pt x="67" y="0"/>
                      <a:pt x="1" y="394"/>
                      <a:pt x="271" y="475"/>
                    </a:cubicBezTo>
                    <a:cubicBezTo>
                      <a:pt x="1470" y="902"/>
                      <a:pt x="3022" y="1315"/>
                      <a:pt x="4473" y="1315"/>
                    </a:cubicBezTo>
                    <a:cubicBezTo>
                      <a:pt x="5193" y="1315"/>
                      <a:pt x="5888" y="1214"/>
                      <a:pt x="6502" y="962"/>
                    </a:cubicBezTo>
                    <a:cubicBezTo>
                      <a:pt x="6745" y="901"/>
                      <a:pt x="6715" y="536"/>
                      <a:pt x="6441" y="536"/>
                    </a:cubicBezTo>
                    <a:cubicBezTo>
                      <a:pt x="6305" y="527"/>
                      <a:pt x="6168" y="524"/>
                      <a:pt x="6031" y="524"/>
                    </a:cubicBezTo>
                    <a:cubicBezTo>
                      <a:pt x="5293" y="524"/>
                      <a:pt x="4541" y="631"/>
                      <a:pt x="3805" y="631"/>
                    </a:cubicBezTo>
                    <a:cubicBezTo>
                      <a:pt x="3731" y="631"/>
                      <a:pt x="3658" y="630"/>
                      <a:pt x="3584" y="627"/>
                    </a:cubicBezTo>
                    <a:cubicBezTo>
                      <a:pt x="2490" y="536"/>
                      <a:pt x="1457" y="354"/>
                      <a:pt x="423" y="20"/>
                    </a:cubicBezTo>
                    <a:cubicBezTo>
                      <a:pt x="386" y="6"/>
                      <a:pt x="352" y="0"/>
                      <a:pt x="321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229225" y="2361325"/>
                <a:ext cx="147150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397" extrusionOk="0">
                    <a:moveTo>
                      <a:pt x="5605" y="1"/>
                    </a:moveTo>
                    <a:cubicBezTo>
                      <a:pt x="5571" y="1"/>
                      <a:pt x="5533" y="9"/>
                      <a:pt x="5494" y="29"/>
                    </a:cubicBezTo>
                    <a:cubicBezTo>
                      <a:pt x="3671" y="819"/>
                      <a:pt x="1938" y="2004"/>
                      <a:pt x="236" y="3038"/>
                    </a:cubicBezTo>
                    <a:cubicBezTo>
                      <a:pt x="1" y="3116"/>
                      <a:pt x="102" y="3397"/>
                      <a:pt x="290" y="3397"/>
                    </a:cubicBezTo>
                    <a:cubicBezTo>
                      <a:pt x="321" y="3397"/>
                      <a:pt x="354" y="3389"/>
                      <a:pt x="388" y="3372"/>
                    </a:cubicBezTo>
                    <a:cubicBezTo>
                      <a:pt x="2120" y="2339"/>
                      <a:pt x="3975" y="1457"/>
                      <a:pt x="5707" y="363"/>
                    </a:cubicBezTo>
                    <a:cubicBezTo>
                      <a:pt x="5886" y="235"/>
                      <a:pt x="5786" y="1"/>
                      <a:pt x="5605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1872550" y="2325200"/>
                <a:ext cx="1493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888" extrusionOk="0">
                    <a:moveTo>
                      <a:pt x="338" y="0"/>
                    </a:moveTo>
                    <a:cubicBezTo>
                      <a:pt x="170" y="0"/>
                      <a:pt x="0" y="305"/>
                      <a:pt x="217" y="440"/>
                    </a:cubicBezTo>
                    <a:cubicBezTo>
                      <a:pt x="1311" y="1139"/>
                      <a:pt x="2375" y="1808"/>
                      <a:pt x="3348" y="2598"/>
                    </a:cubicBezTo>
                    <a:cubicBezTo>
                      <a:pt x="4199" y="3297"/>
                      <a:pt x="4807" y="4240"/>
                      <a:pt x="5627" y="4847"/>
                    </a:cubicBezTo>
                    <a:cubicBezTo>
                      <a:pt x="5655" y="4875"/>
                      <a:pt x="5689" y="4887"/>
                      <a:pt x="5724" y="4887"/>
                    </a:cubicBezTo>
                    <a:cubicBezTo>
                      <a:pt x="5843" y="4887"/>
                      <a:pt x="5971" y="4752"/>
                      <a:pt x="5901" y="4635"/>
                    </a:cubicBezTo>
                    <a:cubicBezTo>
                      <a:pt x="5536" y="3601"/>
                      <a:pt x="4412" y="2750"/>
                      <a:pt x="3560" y="2112"/>
                    </a:cubicBezTo>
                    <a:cubicBezTo>
                      <a:pt x="2557" y="1352"/>
                      <a:pt x="1463" y="683"/>
                      <a:pt x="399" y="15"/>
                    </a:cubicBezTo>
                    <a:cubicBezTo>
                      <a:pt x="379" y="5"/>
                      <a:pt x="359" y="0"/>
                      <a:pt x="338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76525" y="2494100"/>
                <a:ext cx="174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547" extrusionOk="0">
                    <a:moveTo>
                      <a:pt x="270" y="0"/>
                    </a:moveTo>
                    <a:cubicBezTo>
                      <a:pt x="65" y="0"/>
                      <a:pt x="0" y="343"/>
                      <a:pt x="198" y="371"/>
                    </a:cubicBezTo>
                    <a:cubicBezTo>
                      <a:pt x="2049" y="896"/>
                      <a:pt x="4176" y="1547"/>
                      <a:pt x="6146" y="1547"/>
                    </a:cubicBezTo>
                    <a:cubicBezTo>
                      <a:pt x="6343" y="1547"/>
                      <a:pt x="6539" y="1540"/>
                      <a:pt x="6733" y="1526"/>
                    </a:cubicBezTo>
                    <a:cubicBezTo>
                      <a:pt x="6946" y="1526"/>
                      <a:pt x="6976" y="1253"/>
                      <a:pt x="6794" y="1161"/>
                    </a:cubicBezTo>
                    <a:cubicBezTo>
                      <a:pt x="4666" y="675"/>
                      <a:pt x="2447" y="554"/>
                      <a:pt x="319" y="6"/>
                    </a:cubicBezTo>
                    <a:cubicBezTo>
                      <a:pt x="302" y="2"/>
                      <a:pt x="285" y="0"/>
                      <a:pt x="270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1879050" y="2601050"/>
                <a:ext cx="1180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381" extrusionOk="0">
                    <a:moveTo>
                      <a:pt x="4513" y="0"/>
                    </a:moveTo>
                    <a:cubicBezTo>
                      <a:pt x="4494" y="0"/>
                      <a:pt x="4474" y="5"/>
                      <a:pt x="4455" y="14"/>
                    </a:cubicBezTo>
                    <a:cubicBezTo>
                      <a:pt x="3635" y="227"/>
                      <a:pt x="2905" y="1078"/>
                      <a:pt x="2297" y="1656"/>
                    </a:cubicBezTo>
                    <a:cubicBezTo>
                      <a:pt x="1538" y="2355"/>
                      <a:pt x="808" y="3175"/>
                      <a:pt x="139" y="3996"/>
                    </a:cubicBezTo>
                    <a:cubicBezTo>
                      <a:pt x="0" y="4135"/>
                      <a:pt x="162" y="4381"/>
                      <a:pt x="328" y="4381"/>
                    </a:cubicBezTo>
                    <a:cubicBezTo>
                      <a:pt x="379" y="4381"/>
                      <a:pt x="431" y="4357"/>
                      <a:pt x="474" y="4300"/>
                    </a:cubicBezTo>
                    <a:cubicBezTo>
                      <a:pt x="1112" y="3540"/>
                      <a:pt x="1841" y="2780"/>
                      <a:pt x="2571" y="2111"/>
                    </a:cubicBezTo>
                    <a:cubicBezTo>
                      <a:pt x="3240" y="1504"/>
                      <a:pt x="4152" y="987"/>
                      <a:pt x="4668" y="257"/>
                    </a:cubicBezTo>
                    <a:cubicBezTo>
                      <a:pt x="4720" y="129"/>
                      <a:pt x="4619" y="0"/>
                      <a:pt x="451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070950" y="2650725"/>
                <a:ext cx="350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7659" extrusionOk="0">
                    <a:moveTo>
                      <a:pt x="1064" y="0"/>
                    </a:moveTo>
                    <a:cubicBezTo>
                      <a:pt x="979" y="0"/>
                      <a:pt x="892" y="48"/>
                      <a:pt x="853" y="155"/>
                    </a:cubicBezTo>
                    <a:cubicBezTo>
                      <a:pt x="93" y="2343"/>
                      <a:pt x="214" y="5140"/>
                      <a:pt x="32" y="7450"/>
                    </a:cubicBezTo>
                    <a:cubicBezTo>
                      <a:pt x="1" y="7591"/>
                      <a:pt x="90" y="7659"/>
                      <a:pt x="188" y="7659"/>
                    </a:cubicBezTo>
                    <a:cubicBezTo>
                      <a:pt x="281" y="7659"/>
                      <a:pt x="382" y="7598"/>
                      <a:pt x="397" y="7480"/>
                    </a:cubicBezTo>
                    <a:cubicBezTo>
                      <a:pt x="670" y="5140"/>
                      <a:pt x="1400" y="2587"/>
                      <a:pt x="1278" y="216"/>
                    </a:cubicBezTo>
                    <a:cubicBezTo>
                      <a:pt x="1278" y="79"/>
                      <a:pt x="1173" y="0"/>
                      <a:pt x="1064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326" name="Google Shape;5326;p32"/>
          <p:cNvSpPr/>
          <p:nvPr/>
        </p:nvSpPr>
        <p:spPr>
          <a:xfrm>
            <a:off x="7829505" y="624834"/>
            <a:ext cx="1517568" cy="748596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7" name="Google Shape;5327;p32"/>
          <p:cNvSpPr/>
          <p:nvPr/>
        </p:nvSpPr>
        <p:spPr>
          <a:xfrm>
            <a:off x="122901" y="1373448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8" name="Google Shape;5328;p32"/>
          <p:cNvSpPr/>
          <p:nvPr/>
        </p:nvSpPr>
        <p:spPr>
          <a:xfrm>
            <a:off x="10882600" y="3384197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91921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27DB9-D618-C0B5-95DE-1591CB90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1974C2-EBD6-8E4A-8DD6-597F0CA00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A5E90C-2732-D4B4-3018-08C69E8AF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2D5B40-D701-DB06-C367-350B5801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401681-EF74-3088-BB7B-F4D34BD5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6D61-BCF9-E67B-2E41-2A987E6A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3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418285" y="453764"/>
            <a:ext cx="13020845" cy="7081745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976199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8" name="Google Shape;5548;p34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5549" name="Google Shape;5549;p34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34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51" name="Google Shape;5551;p34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5552" name="Google Shape;5552;p34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3" name="Google Shape;5553;p34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4" name="Google Shape;5554;p34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5" name="Google Shape;5555;p34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6" name="Google Shape;5556;p34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7" name="Google Shape;5557;p34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8" name="Google Shape;5558;p34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9" name="Google Shape;5559;p34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0" name="Google Shape;5560;p34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5561" name="Google Shape;5561;p34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62" name="Google Shape;5562;p34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563" name="Google Shape;5563;p34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4" name="Google Shape;5564;p34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5" name="Google Shape;5565;p34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6" name="Google Shape;5566;p34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7" name="Google Shape;5567;p34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8" name="Google Shape;5568;p34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9" name="Google Shape;5569;p34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0" name="Google Shape;5570;p34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1" name="Google Shape;5571;p34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2" name="Google Shape;5572;p34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3" name="Google Shape;5573;p34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4" name="Google Shape;5574;p34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5" name="Google Shape;5575;p34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576" name="Google Shape;5576;p34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577" name="Google Shape;5577;p34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8" name="Google Shape;5578;p34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9" name="Google Shape;5579;p34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0" name="Google Shape;5580;p34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1" name="Google Shape;5581;p34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2" name="Google Shape;5582;p34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3" name="Google Shape;5583;p34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4" name="Google Shape;5584;p34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5" name="Google Shape;5585;p34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6" name="Google Shape;5586;p34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5587" name="Google Shape;5587;p3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8" name="Google Shape;5588;p3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9" name="Google Shape;5589;p34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5590" name="Google Shape;5590;p34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1" name="Google Shape;5591;p34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2" name="Google Shape;5592;p34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3" name="Google Shape;5593;p34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4" name="Google Shape;5594;p34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5" name="Google Shape;5595;p34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6" name="Google Shape;5596;p34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7" name="Google Shape;5597;p34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8" name="Google Shape;5598;p34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9" name="Google Shape;5599;p34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0" name="Google Shape;5600;p34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1" name="Google Shape;5601;p34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2" name="Google Shape;5602;p34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3" name="Google Shape;5603;p34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4" name="Google Shape;5604;p34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5" name="Google Shape;5605;p34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06" name="Google Shape;5606;p34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5607" name="Google Shape;5607;p34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8" name="Google Shape;5608;p34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9" name="Google Shape;5609;p34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0" name="Google Shape;5610;p34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1" name="Google Shape;5611;p34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2" name="Google Shape;5612;p34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3" name="Google Shape;5613;p34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4" name="Google Shape;5614;p34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5" name="Google Shape;5615;p34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6" name="Google Shape;5616;p34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7" name="Google Shape;5617;p34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8" name="Google Shape;5618;p34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9" name="Google Shape;5619;p34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0" name="Google Shape;5620;p34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1" name="Google Shape;5621;p34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2" name="Google Shape;5622;p34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3" name="Google Shape;5623;p34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4" name="Google Shape;5624;p34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5" name="Google Shape;5625;p34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6" name="Google Shape;5626;p34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7" name="Google Shape;5627;p34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8" name="Google Shape;5628;p34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9" name="Google Shape;5629;p34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0" name="Google Shape;5630;p34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1" name="Google Shape;5631;p34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2" name="Google Shape;5632;p34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3" name="Google Shape;5633;p34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4" name="Google Shape;5634;p34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35" name="Google Shape;5635;p34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5636" name="Google Shape;5636;p34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7" name="Google Shape;5637;p34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8" name="Google Shape;5638;p34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9" name="Google Shape;5639;p34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0" name="Google Shape;5640;p34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1" name="Google Shape;5641;p34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2" name="Google Shape;5642;p34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3" name="Google Shape;5643;p34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4" name="Google Shape;5644;p34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5" name="Google Shape;5645;p34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6" name="Google Shape;5646;p34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7" name="Google Shape;5647;p34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8" name="Google Shape;5648;p34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9" name="Google Shape;5649;p34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0" name="Google Shape;5650;p34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1" name="Google Shape;5651;p34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2" name="Google Shape;5652;p34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3" name="Google Shape;5653;p34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4" name="Google Shape;5654;p34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5" name="Google Shape;5655;p34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6" name="Google Shape;5656;p34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7" name="Google Shape;5657;p34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8" name="Google Shape;5658;p34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9" name="Google Shape;5659;p34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0" name="Google Shape;5660;p34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1" name="Google Shape;5661;p34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2" name="Google Shape;5662;p34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3" name="Google Shape;5663;p34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4" name="Google Shape;5664;p34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5" name="Google Shape;5665;p34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66" name="Google Shape;5666;p34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5667" name="Google Shape;5667;p34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8" name="Google Shape;5668;p34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9" name="Google Shape;5669;p34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0" name="Google Shape;5670;p34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1" name="Google Shape;5671;p34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2" name="Google Shape;5672;p34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3" name="Google Shape;5673;p34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4" name="Google Shape;5674;p34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5" name="Google Shape;5675;p34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76" name="Google Shape;5676;p34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5677" name="Google Shape;5677;p34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8" name="Google Shape;5678;p34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9" name="Google Shape;5679;p34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0" name="Google Shape;5680;p34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1" name="Google Shape;5681;p34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2" name="Google Shape;5682;p34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3" name="Google Shape;5683;p34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4" name="Google Shape;5684;p34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5" name="Google Shape;5685;p34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6" name="Google Shape;5686;p34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7" name="Google Shape;5687;p34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8" name="Google Shape;5688;p34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9" name="Google Shape;5689;p34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0" name="Google Shape;5690;p34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1" name="Google Shape;5691;p34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2" name="Google Shape;5692;p34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3" name="Google Shape;5693;p34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4" name="Google Shape;5694;p34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5" name="Google Shape;5695;p34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6" name="Google Shape;5696;p34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97" name="Google Shape;5697;p34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34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9" name="Google Shape;5699;p34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00" name="Google Shape;5700;p34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5701" name="Google Shape;5701;p34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2" name="Google Shape;5702;p34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03" name="Google Shape;5703;p34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5704" name="Google Shape;5704;p34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5" name="Google Shape;5705;p34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6" name="Google Shape;5706;p34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7" name="Google Shape;5707;p34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8" name="Google Shape;5708;p34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9" name="Google Shape;5709;p34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0" name="Google Shape;5710;p34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1" name="Google Shape;5711;p34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2" name="Google Shape;5712;p34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3" name="Google Shape;5713;p34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4" name="Google Shape;5714;p34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5" name="Google Shape;5715;p34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6" name="Google Shape;5716;p34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7" name="Google Shape;5717;p34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8" name="Google Shape;5718;p34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9" name="Google Shape;5719;p34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0" name="Google Shape;5720;p34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1" name="Google Shape;5721;p34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2" name="Google Shape;5722;p34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3" name="Google Shape;5723;p34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24" name="Google Shape;5724;p34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5725" name="Google Shape;5725;p34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6" name="Google Shape;5726;p34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7" name="Google Shape;5727;p34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8" name="Google Shape;5728;p34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9" name="Google Shape;5729;p34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0" name="Google Shape;5730;p34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1" name="Google Shape;5731;p34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2" name="Google Shape;5732;p34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3" name="Google Shape;5733;p34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4" name="Google Shape;5734;p34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5" name="Google Shape;5735;p34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6" name="Google Shape;5736;p34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7" name="Google Shape;5737;p34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8" name="Google Shape;5738;p34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9" name="Google Shape;5739;p34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0" name="Google Shape;5740;p34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1" name="Google Shape;5741;p34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2" name="Google Shape;5742;p34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3" name="Google Shape;5743;p34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4" name="Google Shape;5744;p34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5" name="Google Shape;5745;p34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6" name="Google Shape;5746;p34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7" name="Google Shape;5747;p34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166194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162086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7421610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Google Shape;6083;p37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6084" name="Google Shape;6084;p37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37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86" name="Google Shape;6086;p37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6087" name="Google Shape;6087;p37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9" name="Google Shape;6089;p37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0" name="Google Shape;6090;p37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1" name="Google Shape;6091;p3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92" name="Google Shape;6092;p37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6093" name="Google Shape;6093;p37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6094" name="Google Shape;6094;p37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8" name="Google Shape;6098;p37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9" name="Google Shape;6099;p37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0" name="Google Shape;6100;p37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6101" name="Google Shape;6101;p37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2" name="Google Shape;6102;p37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9" name="Google Shape;6109;p37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6110" name="Google Shape;6110;p37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1" name="Google Shape;6111;p37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2" name="Google Shape;6112;p37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3" name="Google Shape;6113;p37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4" name="Google Shape;6114;p37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5" name="Google Shape;6115;p37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6" name="Google Shape;6116;p37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7" name="Google Shape;6117;p37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8" name="Google Shape;6118;p37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19" name="Google Shape;6119;p37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6120" name="Google Shape;6120;p37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121" name="Google Shape;6121;p37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6122" name="Google Shape;6122;p37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3" name="Google Shape;6123;p37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4" name="Google Shape;6124;p37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5" name="Google Shape;6125;p37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6" name="Google Shape;6126;p37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7" name="Google Shape;6127;p37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8" name="Google Shape;6128;p37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9" name="Google Shape;6129;p37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0" name="Google Shape;6130;p37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1" name="Google Shape;6131;p37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2" name="Google Shape;6132;p37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3" name="Google Shape;6133;p37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4" name="Google Shape;6134;p37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6135" name="Google Shape;6135;p37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6136" name="Google Shape;6136;p37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7" name="Google Shape;6137;p37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8" name="Google Shape;6138;p37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9" name="Google Shape;6139;p37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0" name="Google Shape;6140;p37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1" name="Google Shape;6141;p37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42" name="Google Shape;6142;p37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6143" name="Google Shape;6143;p37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4" name="Google Shape;6144;p37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5" name="Google Shape;6145;p37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6" name="Google Shape;6146;p37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7" name="Google Shape;6147;p37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8" name="Google Shape;6148;p37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9" name="Google Shape;6149;p37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0" name="Google Shape;6150;p37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1" name="Google Shape;6151;p37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2" name="Google Shape;6152;p37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3" name="Google Shape;6153;p37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4" name="Google Shape;6154;p37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5" name="Google Shape;6155;p37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6" name="Google Shape;6156;p37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7" name="Google Shape;6157;p37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8" name="Google Shape;6158;p37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59" name="Google Shape;6159;p37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6160" name="Google Shape;6160;p37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1" name="Google Shape;6161;p37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2" name="Google Shape;6162;p37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3" name="Google Shape;6163;p37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4" name="Google Shape;6164;p37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5" name="Google Shape;6165;p37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6" name="Google Shape;6166;p37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7" name="Google Shape;6167;p37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8" name="Google Shape;6168;p37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9" name="Google Shape;6169;p37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0" name="Google Shape;6170;p37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1" name="Google Shape;6171;p37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2" name="Google Shape;6172;p37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3" name="Google Shape;6173;p37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4" name="Google Shape;6174;p37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5" name="Google Shape;6175;p37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6" name="Google Shape;6176;p37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7" name="Google Shape;6177;p37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8" name="Google Shape;6178;p37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9" name="Google Shape;6179;p37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0" name="Google Shape;6180;p37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1" name="Google Shape;6181;p37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2" name="Google Shape;6182;p37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3" name="Google Shape;6183;p37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4" name="Google Shape;6184;p37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5" name="Google Shape;6185;p37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6" name="Google Shape;6186;p37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7" name="Google Shape;6187;p37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8" name="Google Shape;6188;p37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9" name="Google Shape;6189;p37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0" name="Google Shape;6190;p37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1" name="Google Shape;6191;p37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2" name="Google Shape;6192;p37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3" name="Google Shape;6193;p37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4" name="Google Shape;6194;p37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5" name="Google Shape;6195;p37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6" name="Google Shape;6196;p37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7" name="Google Shape;6197;p37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8" name="Google Shape;6198;p37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9" name="Google Shape;6199;p37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0" name="Google Shape;6200;p37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1" name="Google Shape;6201;p37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2" name="Google Shape;6202;p37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3" name="Google Shape;6203;p37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4" name="Google Shape;6204;p37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5" name="Google Shape;6205;p37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6" name="Google Shape;6206;p37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7" name="Google Shape;6207;p37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8" name="Google Shape;6208;p37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09" name="Google Shape;6209;p37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6210" name="Google Shape;6210;p3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1" name="Google Shape;6211;p3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2" name="Google Shape;6212;p3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3" name="Google Shape;6213;p3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4" name="Google Shape;6214;p3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5" name="Google Shape;6215;p3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6" name="Google Shape;6216;p3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7" name="Google Shape;6217;p3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8" name="Google Shape;6218;p3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9" name="Google Shape;6219;p3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0" name="Google Shape;6220;p3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1" name="Google Shape;6221;p3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2" name="Google Shape;6222;p3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3" name="Google Shape;6223;p3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4" name="Google Shape;6224;p3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5" name="Google Shape;6225;p3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6" name="Google Shape;6226;p3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7" name="Google Shape;6227;p3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8" name="Google Shape;6228;p3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9" name="Google Shape;6229;p3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0" name="Google Shape;6230;p3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1" name="Google Shape;6231;p3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2" name="Google Shape;6232;p3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3" name="Google Shape;6233;p3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4" name="Google Shape;6234;p3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5" name="Google Shape;6235;p3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6" name="Google Shape;6236;p3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7" name="Google Shape;6237;p3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8" name="Google Shape;6238;p3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9" name="Google Shape;6239;p3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0" name="Google Shape;6240;p3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1" name="Google Shape;6241;p3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2" name="Google Shape;6242;p3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43" name="Google Shape;6243;p37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6244" name="Google Shape;6244;p37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5" name="Google Shape;6245;p37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6" name="Google Shape;6246;p37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7" name="Google Shape;6247;p37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8" name="Google Shape;6248;p37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9" name="Google Shape;6249;p37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0" name="Google Shape;6250;p37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251" name="Google Shape;6251;p37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6252" name="Google Shape;6252;p37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6253" name="Google Shape;6253;p37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4" name="Google Shape;6254;p37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5" name="Google Shape;6255;p37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6" name="Google Shape;6256;p37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7" name="Google Shape;6257;p37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8" name="Google Shape;6258;p37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9" name="Google Shape;6259;p37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0" name="Google Shape;6260;p37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1" name="Google Shape;6261;p37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6262" name="Google Shape;6262;p37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3" name="Google Shape;6263;p37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4" name="Google Shape;6264;p37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6265" name="Google Shape;6265;p3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6" name="Google Shape;6266;p3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7" name="Google Shape;6267;p3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8" name="Google Shape;6268;p3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9" name="Google Shape;6269;p3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0" name="Google Shape;6270;p3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1" name="Google Shape;6271;p3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2" name="Google Shape;6272;p3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3" name="Google Shape;6273;p3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4" name="Google Shape;6274;p3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5" name="Google Shape;6275;p3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6" name="Google Shape;6276;p3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7" name="Google Shape;6277;p3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8" name="Google Shape;6278;p3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9" name="Google Shape;6279;p3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0" name="Google Shape;6280;p3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81" name="Google Shape;6281;p37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6282" name="Google Shape;6282;p37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3" name="Google Shape;6283;p37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4" name="Google Shape;6284;p37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5" name="Google Shape;6285;p37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6" name="Google Shape;6286;p37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7" name="Google Shape;6287;p37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8" name="Google Shape;6288;p37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9" name="Google Shape;6289;p37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0" name="Google Shape;6290;p37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1" name="Google Shape;6291;p37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2" name="Google Shape;6292;p37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3" name="Google Shape;6293;p37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4" name="Google Shape;6294;p37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5" name="Google Shape;6295;p37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6" name="Google Shape;6296;p37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7" name="Google Shape;6297;p37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8" name="Google Shape;6298;p37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9" name="Google Shape;6299;p37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0" name="Google Shape;6300;p37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1" name="Google Shape;6301;p37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2" name="Google Shape;6302;p37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3" name="Google Shape;6303;p37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4" name="Google Shape;6304;p37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5" name="Google Shape;6305;p37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6" name="Google Shape;6306;p37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7" name="Google Shape;6307;p37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8" name="Google Shape;6308;p37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9" name="Google Shape;6309;p37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10" name="Google Shape;6310;p37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6311" name="Google Shape;6311;p37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2" name="Google Shape;6312;p37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3" name="Google Shape;6313;p37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4" name="Google Shape;6314;p37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5" name="Google Shape;6315;p37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6" name="Google Shape;6316;p37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7" name="Google Shape;6317;p37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8" name="Google Shape;6318;p37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9" name="Google Shape;6319;p37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0" name="Google Shape;6320;p37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1" name="Google Shape;6321;p37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2" name="Google Shape;6322;p37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3" name="Google Shape;6323;p37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4" name="Google Shape;6324;p37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5" name="Google Shape;6325;p37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6" name="Google Shape;6326;p37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7" name="Google Shape;6327;p37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8" name="Google Shape;6328;p37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9" name="Google Shape;6329;p37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0" name="Google Shape;6330;p37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1" name="Google Shape;6331;p37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2" name="Google Shape;6332;p37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3" name="Google Shape;6333;p37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4" name="Google Shape;6334;p37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5" name="Google Shape;6335;p37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6" name="Google Shape;6336;p37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7" name="Google Shape;6337;p37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8" name="Google Shape;6338;p37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9" name="Google Shape;6339;p37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0" name="Google Shape;6340;p37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1" name="Google Shape;6341;p37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2" name="Google Shape;6342;p37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3" name="Google Shape;6343;p37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4" name="Google Shape;6344;p37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45" name="Google Shape;6345;p37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6346" name="Google Shape;6346;p37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7" name="Google Shape;6347;p37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8" name="Google Shape;6348;p37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9" name="Google Shape;6349;p37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0" name="Google Shape;6350;p37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1" name="Google Shape;6351;p37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2" name="Google Shape;6352;p37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3" name="Google Shape;6353;p37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4" name="Google Shape;6354;p37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5" name="Google Shape;6355;p37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6" name="Google Shape;6356;p37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7" name="Google Shape;6357;p37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8" name="Google Shape;6358;p37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9" name="Google Shape;6359;p37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0" name="Google Shape;6360;p37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1" name="Google Shape;6361;p37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2" name="Google Shape;6362;p37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3" name="Google Shape;6363;p37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4" name="Google Shape;6364;p37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5" name="Google Shape;6365;p37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6" name="Google Shape;6366;p37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7" name="Google Shape;6367;p37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8" name="Google Shape;6368;p37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9" name="Google Shape;6369;p37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0" name="Google Shape;6370;p37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1" name="Google Shape;6371;p37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021646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E76DFF-D32A-3C9E-5A60-A86B91DF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8252B0-083B-12EA-9F53-005867E8A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7A7739-5C7F-3401-43AC-2AAEAD642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C8A4B7-2B1A-7FC8-192B-2D408C16A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B33671-2159-BA45-F71B-07A5DCDF4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1DA1CFD-72CA-2E57-A75F-DA2C2497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7E02973-3D7C-7673-63E4-05CB86C4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42D6A4-5484-544B-382E-5FDD1512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8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C8570-50D3-5079-9D68-F81E115F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A91A1-FBB2-94BB-99C2-77DA75E1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C78AD3-C682-8D29-6557-01DFF617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1800FB-7B73-21A6-BD0E-66D58410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555BED-E8E0-1418-6CBF-44727691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CEE890-3A86-2A00-4F02-D0FEC535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D98AA7-620D-9703-72A8-EB0A1891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1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E8A21F-1258-1533-C890-BBFC5F21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E19BD9-7AEE-25E5-5E98-2A44E50B0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53E2F9-9A26-A82C-9817-46CB43808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FDFF16-6865-024C-7F6B-24F715BB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6CD882-2D4D-1374-9AF9-FBBEC73C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2AFAB2-ADC5-BD19-D2D7-A97A0AD1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5991EF-807B-75E9-E2DA-2FA869AD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AFC485C-5A16-28A9-4AE7-912A5E174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C5E057-D902-D3CA-E779-40ACB69FF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313360-2095-C2A0-F970-8A90147E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5B566E-9A20-A07C-B275-F81055CB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5D22A8-100D-EEC8-A46D-4D6B7049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5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FFA48AA-9D7E-A53E-2BAB-F5BD824A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2C2A2B-5BB7-9935-63C5-4DF33757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9EC231-AF3E-AF72-9110-F6A49EC3C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68094-898F-49E7-B660-A16B91AFF3C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C6C72B-7B79-A2E1-C14E-D6B00644A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33CDCC-843C-E805-2706-0352FFDA0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8E16DFD0-766E-7416-BBAC-3866CF7B322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174" y="-123825"/>
            <a:ext cx="1114425" cy="1114425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363F661D-368C-670E-2E10-E67772124B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84" y="8041607"/>
            <a:ext cx="11144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8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2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8A133FC3-1B47-F7EE-C2F2-7BF340AEBECB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699" y="295275"/>
            <a:ext cx="1171575" cy="1171575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C53A9D82-C952-4331-60F5-59DF8E2D44BA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05" y="8075696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285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26" Type="http://schemas.microsoft.com/office/2007/relationships/hdphoto" Target="../media/hdphoto10.wdp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4.jpg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microsoft.com/office/2007/relationships/hdphoto" Target="../media/hdphoto9.wdp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23" Type="http://schemas.openxmlformats.org/officeDocument/2006/relationships/image" Target="../media/image14.png"/><Relationship Id="rId28" Type="http://schemas.microsoft.com/office/2007/relationships/hdphoto" Target="../media/hdphoto11.wdp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microsoft.com/office/2007/relationships/hdphoto" Target="../media/hdphoto8.wdp"/><Relationship Id="rId27" Type="http://schemas.openxmlformats.org/officeDocument/2006/relationships/image" Target="../media/image16.png"/><Relationship Id="rId30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397C967-DF2F-43BE-B7E9-D1F5665C5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27" b="96439" l="1253" r="99374">
                        <a14:foregroundMark x1="1253" y1="43620" x2="13257" y2="60831"/>
                        <a14:foregroundMark x1="90710" y1="49852" x2="99374" y2="83976"/>
                        <a14:foregroundMark x1="1983" y1="90208" x2="13257" y2="90208"/>
                        <a14:foregroundMark x1="13257" y1="90208" x2="36848" y2="89911"/>
                        <a14:foregroundMark x1="36848" y1="89911" x2="66388" y2="96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" t="37576" r="-1"/>
          <a:stretch/>
        </p:blipFill>
        <p:spPr>
          <a:xfrm>
            <a:off x="10242" y="4037106"/>
            <a:ext cx="12192000" cy="28441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E58EA05-C512-48FF-B195-5CBE97B16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77" b="93291" l="8147" r="89617">
                        <a14:foregroundMark x1="35942" y1="93291" x2="48083" y2="94089"/>
                        <a14:foregroundMark x1="48083" y1="94089" x2="71725" y2="93610"/>
                        <a14:foregroundMark x1="71725" y1="93610" x2="72524" y2="92173"/>
                        <a14:foregroundMark x1="8147" y1="41534" x2="9744" y2="44089"/>
                        <a14:foregroundMark x1="38818" y1="4952" x2="55751" y2="7188"/>
                        <a14:foregroundMark x1="57508" y1="4792" x2="59585" y2="4473"/>
                        <a14:foregroundMark x1="38498" y1="3355" x2="50799" y2="2556"/>
                        <a14:foregroundMark x1="50799" y1="2556" x2="52077" y2="2556"/>
                        <a14:foregroundMark x1="38498" y1="2077" x2="44569" y2="2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212" y="1838455"/>
            <a:ext cx="3696076" cy="36960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83F0C59-8F84-4C73-B267-5264387DC4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1214" flipH="1">
            <a:off x="10427785" y="156523"/>
            <a:ext cx="1759048" cy="1663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4F3C2A-73D5-4994-9CEA-35DCFF8CD0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673" b="46048" l="4489" r="18478">
                        <a14:foregroundMark x1="8626" y1="35000" x2="15974" y2="3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0" t="26501" r="79773" b="51780"/>
          <a:stretch/>
        </p:blipFill>
        <p:spPr>
          <a:xfrm>
            <a:off x="10777540" y="4883573"/>
            <a:ext cx="457200" cy="5260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094FB60-E9FD-4D80-B497-A94BB7AD51F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813" b="97535" l="40642" r="53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75348" r="44944" b="-2934"/>
          <a:stretch/>
        </p:blipFill>
        <p:spPr>
          <a:xfrm>
            <a:off x="349558" y="5627904"/>
            <a:ext cx="372494" cy="5944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F31CC28-A95A-446D-8272-BABCDC52CA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471" b="94712" l="80785" r="97865">
                        <a14:foregroundMark x1="85144" y1="85517" x2="93930" y2="82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50" t="79816" r="-3868" b="3633"/>
          <a:stretch/>
        </p:blipFill>
        <p:spPr>
          <a:xfrm>
            <a:off x="8229601" y="6070699"/>
            <a:ext cx="584767" cy="3556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5EB146F-4205-40E5-A65A-6AF48CF533C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471" b="94712" l="80785" r="97865">
                        <a14:foregroundMark x1="85144" y1="85517" x2="93930" y2="82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50" t="79816" r="-3868" b="3633"/>
          <a:stretch/>
        </p:blipFill>
        <p:spPr>
          <a:xfrm>
            <a:off x="11723414" y="5779515"/>
            <a:ext cx="478828" cy="2911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4A79FA2-A4E1-481E-BB4B-D9B599204E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33" y="5993164"/>
            <a:ext cx="356640" cy="3803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0E1FBB2-9CBE-4824-B4FB-0D1D2E2F99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" y="6368757"/>
            <a:ext cx="494198" cy="5269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F834135-AC4A-4DA4-8619-320FA83FCA8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6" y="6465759"/>
            <a:ext cx="403232" cy="4299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751AF34-16E6-4A46-8788-8A37C0F15E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61" y="6114274"/>
            <a:ext cx="494198" cy="5269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842D10C-4B19-4AF4-B3B1-A7B0B3BC4DA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672" b="94275" l="7292" r="95833">
                        <a14:foregroundMark x1="11979" y1="67557" x2="7292" y2="81679"/>
                        <a14:foregroundMark x1="22396" y1="95802" x2="69271" y2="94656"/>
                        <a14:foregroundMark x1="69271" y1="94656" x2="74479" y2="95038"/>
                        <a14:foregroundMark x1="96354" y1="67557" x2="91667" y2="85115"/>
                        <a14:foregroundMark x1="32292" y1="10687" x2="80208" y2="20611"/>
                        <a14:foregroundMark x1="43229" y1="2672" x2="54167" y2="2672"/>
                        <a14:foregroundMark x1="24479" y1="25191" x2="27604" y2="26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969"/>
          <a:stretch/>
        </p:blipFill>
        <p:spPr>
          <a:xfrm rot="20636669" flipH="1">
            <a:off x="9660241" y="2232496"/>
            <a:ext cx="1103872" cy="57574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7188749-7236-41B1-B4AB-9F2F457E15F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672" b="94275" l="7292" r="95833">
                        <a14:foregroundMark x1="11979" y1="67557" x2="7292" y2="81679"/>
                        <a14:foregroundMark x1="22396" y1="95802" x2="69271" y2="94656"/>
                        <a14:foregroundMark x1="69271" y1="94656" x2="74479" y2="95038"/>
                        <a14:foregroundMark x1="96354" y1="67557" x2="91667" y2="85115"/>
                        <a14:foregroundMark x1="32292" y1="10687" x2="80208" y2="20611"/>
                        <a14:foregroundMark x1="43229" y1="2672" x2="54167" y2="2672"/>
                        <a14:foregroundMark x1="24479" y1="25191" x2="27604" y2="26336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100"/>
          <a:stretch/>
        </p:blipFill>
        <p:spPr>
          <a:xfrm rot="21136746" flipH="1">
            <a:off x="10141037" y="2814911"/>
            <a:ext cx="839536" cy="6989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74D471F-67A0-466F-9589-015FD3BB029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91" y="6090181"/>
            <a:ext cx="776008" cy="7760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F9E4894-767F-4FCB-95AC-8F019A22FCE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0" y="6070698"/>
            <a:ext cx="942849" cy="94284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493DC3EF-41D5-43D3-8EEB-B1B16B6F734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77" y="6148172"/>
            <a:ext cx="606059" cy="6060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A397BD64-98B8-4555-9CA0-98F0CC78B1A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60" y="5990354"/>
            <a:ext cx="354858" cy="378403"/>
          </a:xfrm>
          <a:prstGeom prst="rect">
            <a:avLst/>
          </a:prstGeom>
        </p:spPr>
      </p:pic>
      <p:grpSp>
        <p:nvGrpSpPr>
          <p:cNvPr id="66" name="Google Shape;7561;p54">
            <a:extLst>
              <a:ext uri="{FF2B5EF4-FFF2-40B4-BE49-F238E27FC236}">
                <a16:creationId xmlns:a16="http://schemas.microsoft.com/office/drawing/2014/main" xmlns="" id="{DF93271A-17B6-4650-C575-445DE1B548A2}"/>
              </a:ext>
            </a:extLst>
          </p:cNvPr>
          <p:cNvGrpSpPr/>
          <p:nvPr/>
        </p:nvGrpSpPr>
        <p:grpSpPr>
          <a:xfrm>
            <a:off x="-1311042" y="0"/>
            <a:ext cx="2743200" cy="1556197"/>
            <a:chOff x="5205307" y="859734"/>
            <a:chExt cx="1645890" cy="877283"/>
          </a:xfrm>
        </p:grpSpPr>
        <p:sp>
          <p:nvSpPr>
            <p:cNvPr id="67" name="Google Shape;7562;p54">
              <a:extLst>
                <a:ext uri="{FF2B5EF4-FFF2-40B4-BE49-F238E27FC236}">
                  <a16:creationId xmlns:a16="http://schemas.microsoft.com/office/drawing/2014/main" xmlns="" id="{F7309FB2-0DFA-9ACB-F486-0031CA04E596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8" name="Google Shape;7563;p54">
              <a:extLst>
                <a:ext uri="{FF2B5EF4-FFF2-40B4-BE49-F238E27FC236}">
                  <a16:creationId xmlns:a16="http://schemas.microsoft.com/office/drawing/2014/main" xmlns="" id="{73A65479-3318-1B7B-789F-B14DA2873053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9" name="Google Shape;7564;p54">
                <a:extLst>
                  <a:ext uri="{FF2B5EF4-FFF2-40B4-BE49-F238E27FC236}">
                    <a16:creationId xmlns:a16="http://schemas.microsoft.com/office/drawing/2014/main" xmlns="" id="{832EC222-E472-E846-B423-82C857BA862C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1" name="Google Shape;7565;p54">
                  <a:extLst>
                    <a:ext uri="{FF2B5EF4-FFF2-40B4-BE49-F238E27FC236}">
                      <a16:creationId xmlns:a16="http://schemas.microsoft.com/office/drawing/2014/main" xmlns="" id="{540BA6EA-CFC6-1928-80F2-160ADFD008F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6;p54">
                  <a:extLst>
                    <a:ext uri="{FF2B5EF4-FFF2-40B4-BE49-F238E27FC236}">
                      <a16:creationId xmlns:a16="http://schemas.microsoft.com/office/drawing/2014/main" xmlns="" id="{7F52582A-5A68-0D75-761B-E64D42105B37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7;p54">
                  <a:extLst>
                    <a:ext uri="{FF2B5EF4-FFF2-40B4-BE49-F238E27FC236}">
                      <a16:creationId xmlns:a16="http://schemas.microsoft.com/office/drawing/2014/main" xmlns="" id="{7D8769C7-37BA-22E8-50AE-AF46BC789AB7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8;p54">
                  <a:extLst>
                    <a:ext uri="{FF2B5EF4-FFF2-40B4-BE49-F238E27FC236}">
                      <a16:creationId xmlns:a16="http://schemas.microsoft.com/office/drawing/2014/main" xmlns="" id="{939852C6-8B05-65FE-A098-63FBD860056A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69;p54">
                  <a:extLst>
                    <a:ext uri="{FF2B5EF4-FFF2-40B4-BE49-F238E27FC236}">
                      <a16:creationId xmlns:a16="http://schemas.microsoft.com/office/drawing/2014/main" xmlns="" id="{7B49E9A3-005F-885F-40D8-880463832C13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0;p54">
                  <a:extLst>
                    <a:ext uri="{FF2B5EF4-FFF2-40B4-BE49-F238E27FC236}">
                      <a16:creationId xmlns:a16="http://schemas.microsoft.com/office/drawing/2014/main" xmlns="" id="{04F5D52C-75F2-021B-72D5-615335C04916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1;p54">
                  <a:extLst>
                    <a:ext uri="{FF2B5EF4-FFF2-40B4-BE49-F238E27FC236}">
                      <a16:creationId xmlns:a16="http://schemas.microsoft.com/office/drawing/2014/main" xmlns="" id="{8AAA7B78-DCCB-F410-AA77-4AB76C22E93A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2;p54">
                  <a:extLst>
                    <a:ext uri="{FF2B5EF4-FFF2-40B4-BE49-F238E27FC236}">
                      <a16:creationId xmlns:a16="http://schemas.microsoft.com/office/drawing/2014/main" xmlns="" id="{4A0425DE-265A-2B0A-9338-BCEF76296134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3;p54">
                  <a:extLst>
                    <a:ext uri="{FF2B5EF4-FFF2-40B4-BE49-F238E27FC236}">
                      <a16:creationId xmlns:a16="http://schemas.microsoft.com/office/drawing/2014/main" xmlns="" id="{6B85A586-DAA2-D609-EA4A-BD7A2D91F576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4;p54">
                  <a:extLst>
                    <a:ext uri="{FF2B5EF4-FFF2-40B4-BE49-F238E27FC236}">
                      <a16:creationId xmlns:a16="http://schemas.microsoft.com/office/drawing/2014/main" xmlns="" id="{88FCD44C-74CE-A993-CAE7-612C1A63F643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5;p54">
                  <a:extLst>
                    <a:ext uri="{FF2B5EF4-FFF2-40B4-BE49-F238E27FC236}">
                      <a16:creationId xmlns:a16="http://schemas.microsoft.com/office/drawing/2014/main" xmlns="" id="{51A731FE-9290-D1FE-8F27-4D467B9B4CCA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6;p54">
                  <a:extLst>
                    <a:ext uri="{FF2B5EF4-FFF2-40B4-BE49-F238E27FC236}">
                      <a16:creationId xmlns:a16="http://schemas.microsoft.com/office/drawing/2014/main" xmlns="" id="{47C0D8A8-FEC1-281F-8502-45D857E8BCBD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7;p54">
                  <a:extLst>
                    <a:ext uri="{FF2B5EF4-FFF2-40B4-BE49-F238E27FC236}">
                      <a16:creationId xmlns:a16="http://schemas.microsoft.com/office/drawing/2014/main" xmlns="" id="{314DAC12-1346-19B6-9C0E-C4D5550A88B9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8;p54">
                  <a:extLst>
                    <a:ext uri="{FF2B5EF4-FFF2-40B4-BE49-F238E27FC236}">
                      <a16:creationId xmlns:a16="http://schemas.microsoft.com/office/drawing/2014/main" xmlns="" id="{8DCB5A57-1D63-6DD2-9F03-F42E95807D00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79;p54">
                  <a:extLst>
                    <a:ext uri="{FF2B5EF4-FFF2-40B4-BE49-F238E27FC236}">
                      <a16:creationId xmlns:a16="http://schemas.microsoft.com/office/drawing/2014/main" xmlns="" id="{97D77232-8940-F87E-9B77-5FE9ECEEA776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0;p54">
                  <a:extLst>
                    <a:ext uri="{FF2B5EF4-FFF2-40B4-BE49-F238E27FC236}">
                      <a16:creationId xmlns:a16="http://schemas.microsoft.com/office/drawing/2014/main" xmlns="" id="{1681D8D7-022C-CFD0-5BF1-9B56B3DCB132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1;p54">
                  <a:extLst>
                    <a:ext uri="{FF2B5EF4-FFF2-40B4-BE49-F238E27FC236}">
                      <a16:creationId xmlns:a16="http://schemas.microsoft.com/office/drawing/2014/main" xmlns="" id="{F11B5D1F-8215-1C24-BD6A-60EC37615AE5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2;p54">
                  <a:extLst>
                    <a:ext uri="{FF2B5EF4-FFF2-40B4-BE49-F238E27FC236}">
                      <a16:creationId xmlns:a16="http://schemas.microsoft.com/office/drawing/2014/main" xmlns="" id="{2FBC9D6E-671E-8574-2E47-A865467CB5C6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3;p54">
                  <a:extLst>
                    <a:ext uri="{FF2B5EF4-FFF2-40B4-BE49-F238E27FC236}">
                      <a16:creationId xmlns:a16="http://schemas.microsoft.com/office/drawing/2014/main" xmlns="" id="{A53A9E95-B2DA-D3F8-71CA-59EC33C6A05B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4;p54">
                  <a:extLst>
                    <a:ext uri="{FF2B5EF4-FFF2-40B4-BE49-F238E27FC236}">
                      <a16:creationId xmlns:a16="http://schemas.microsoft.com/office/drawing/2014/main" xmlns="" id="{A3873BA8-8244-677B-E62D-9F9AB28FEA66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5;p54">
                  <a:extLst>
                    <a:ext uri="{FF2B5EF4-FFF2-40B4-BE49-F238E27FC236}">
                      <a16:creationId xmlns:a16="http://schemas.microsoft.com/office/drawing/2014/main" xmlns="" id="{BD5F8721-00C0-BB9E-3BD4-E7B880AFD9E8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6;p54">
                  <a:extLst>
                    <a:ext uri="{FF2B5EF4-FFF2-40B4-BE49-F238E27FC236}">
                      <a16:creationId xmlns:a16="http://schemas.microsoft.com/office/drawing/2014/main" xmlns="" id="{387EA8CF-EF2F-18A1-48C8-D8E7D38DFA14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7;p54">
                  <a:extLst>
                    <a:ext uri="{FF2B5EF4-FFF2-40B4-BE49-F238E27FC236}">
                      <a16:creationId xmlns:a16="http://schemas.microsoft.com/office/drawing/2014/main" xmlns="" id="{3BFCF4B9-F7A6-C064-2DE8-E27C331B87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8;p54">
                  <a:extLst>
                    <a:ext uri="{FF2B5EF4-FFF2-40B4-BE49-F238E27FC236}">
                      <a16:creationId xmlns:a16="http://schemas.microsoft.com/office/drawing/2014/main" xmlns="" id="{FD1E6C2D-554F-D735-B3D3-11F66303D411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Google Shape;7589;p54">
                  <a:extLst>
                    <a:ext uri="{FF2B5EF4-FFF2-40B4-BE49-F238E27FC236}">
                      <a16:creationId xmlns:a16="http://schemas.microsoft.com/office/drawing/2014/main" xmlns="" id="{9C001B63-7C84-6544-D65C-65C8F1239805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Google Shape;7590;p54">
                <a:extLst>
                  <a:ext uri="{FF2B5EF4-FFF2-40B4-BE49-F238E27FC236}">
                    <a16:creationId xmlns:a16="http://schemas.microsoft.com/office/drawing/2014/main" xmlns="" id="{F1297D85-A475-AE6C-EA56-92D67377130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" name="TextBox 1"/>
          <p:cNvSpPr txBox="1"/>
          <p:nvPr/>
        </p:nvSpPr>
        <p:spPr>
          <a:xfrm>
            <a:off x="3728230" y="179067"/>
            <a:ext cx="525757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  <a:p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128141" y="5207254"/>
            <a:ext cx="4169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2024 – 2025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B65DEDEB-7F1F-419B-4DBD-DB88A63E19D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80585" y="2654734"/>
            <a:ext cx="8317305" cy="224626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CC454259-6D35-4F08-4E7C-39D5B2353E6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886773" y="921784"/>
            <a:ext cx="6384355" cy="1840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60452" y="4095172"/>
            <a:ext cx="217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1)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41AA96-9598-4020-A65B-EBCA2459B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090" y="126390"/>
            <a:ext cx="6718374" cy="20057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3B7F8D-3EC4-CE24-1562-8CD04BCA9DEE}"/>
              </a:ext>
            </a:extLst>
          </p:cNvPr>
          <p:cNvSpPr txBox="1"/>
          <p:nvPr/>
        </p:nvSpPr>
        <p:spPr>
          <a:xfrm>
            <a:off x="1962109" y="1749530"/>
            <a:ext cx="9690536" cy="371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 vật cần có thức ăn, nước, khí ô - xi, nhiệt độ và ánh sáng thích hợp để sống và phát triển. Thiếu bất kì yếu tố nào đểu ảnh hưởng đến sự phát triển hoặc sự sống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nl-NL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ủa chúng.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oogle Shape;7561;p54">
            <a:extLst>
              <a:ext uri="{FF2B5EF4-FFF2-40B4-BE49-F238E27FC236}">
                <a16:creationId xmlns:a16="http://schemas.microsoft.com/office/drawing/2014/main" xmlns="" id="{D64FD698-5A90-4121-A2BC-35FF50309B0A}"/>
              </a:ext>
            </a:extLst>
          </p:cNvPr>
          <p:cNvGrpSpPr/>
          <p:nvPr/>
        </p:nvGrpSpPr>
        <p:grpSpPr>
          <a:xfrm>
            <a:off x="-357351" y="1570115"/>
            <a:ext cx="2123483" cy="1175393"/>
            <a:chOff x="5205307" y="859734"/>
            <a:chExt cx="1645890" cy="877283"/>
          </a:xfrm>
        </p:grpSpPr>
        <p:sp>
          <p:nvSpPr>
            <p:cNvPr id="8" name="Google Shape;7562;p54">
              <a:extLst>
                <a:ext uri="{FF2B5EF4-FFF2-40B4-BE49-F238E27FC236}">
                  <a16:creationId xmlns:a16="http://schemas.microsoft.com/office/drawing/2014/main" xmlns="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7563;p54">
              <a:extLst>
                <a:ext uri="{FF2B5EF4-FFF2-40B4-BE49-F238E27FC236}">
                  <a16:creationId xmlns:a16="http://schemas.microsoft.com/office/drawing/2014/main" xmlns="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10" name="Google Shape;7564;p54">
                <a:extLst>
                  <a:ext uri="{FF2B5EF4-FFF2-40B4-BE49-F238E27FC236}">
                    <a16:creationId xmlns:a16="http://schemas.microsoft.com/office/drawing/2014/main" xmlns="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12" name="Google Shape;7565;p54">
                  <a:extLst>
                    <a:ext uri="{FF2B5EF4-FFF2-40B4-BE49-F238E27FC236}">
                      <a16:creationId xmlns:a16="http://schemas.microsoft.com/office/drawing/2014/main" xmlns="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Google Shape;7566;p54">
                  <a:extLst>
                    <a:ext uri="{FF2B5EF4-FFF2-40B4-BE49-F238E27FC236}">
                      <a16:creationId xmlns:a16="http://schemas.microsoft.com/office/drawing/2014/main" xmlns="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Google Shape;7567;p54">
                  <a:extLst>
                    <a:ext uri="{FF2B5EF4-FFF2-40B4-BE49-F238E27FC236}">
                      <a16:creationId xmlns:a16="http://schemas.microsoft.com/office/drawing/2014/main" xmlns="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Google Shape;7568;p54">
                  <a:extLst>
                    <a:ext uri="{FF2B5EF4-FFF2-40B4-BE49-F238E27FC236}">
                      <a16:creationId xmlns:a16="http://schemas.microsoft.com/office/drawing/2014/main" xmlns="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Google Shape;7569;p54">
                  <a:extLst>
                    <a:ext uri="{FF2B5EF4-FFF2-40B4-BE49-F238E27FC236}">
                      <a16:creationId xmlns:a16="http://schemas.microsoft.com/office/drawing/2014/main" xmlns="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Google Shape;7570;p54">
                  <a:extLst>
                    <a:ext uri="{FF2B5EF4-FFF2-40B4-BE49-F238E27FC236}">
                      <a16:creationId xmlns:a16="http://schemas.microsoft.com/office/drawing/2014/main" xmlns="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Google Shape;7571;p54">
                  <a:extLst>
                    <a:ext uri="{FF2B5EF4-FFF2-40B4-BE49-F238E27FC236}">
                      <a16:creationId xmlns:a16="http://schemas.microsoft.com/office/drawing/2014/main" xmlns="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Google Shape;7572;p54">
                  <a:extLst>
                    <a:ext uri="{FF2B5EF4-FFF2-40B4-BE49-F238E27FC236}">
                      <a16:creationId xmlns:a16="http://schemas.microsoft.com/office/drawing/2014/main" xmlns="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Google Shape;7573;p54">
                  <a:extLst>
                    <a:ext uri="{FF2B5EF4-FFF2-40B4-BE49-F238E27FC236}">
                      <a16:creationId xmlns:a16="http://schemas.microsoft.com/office/drawing/2014/main" xmlns="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Google Shape;7574;p54">
                  <a:extLst>
                    <a:ext uri="{FF2B5EF4-FFF2-40B4-BE49-F238E27FC236}">
                      <a16:creationId xmlns:a16="http://schemas.microsoft.com/office/drawing/2014/main" xmlns="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Google Shape;7575;p54">
                  <a:extLst>
                    <a:ext uri="{FF2B5EF4-FFF2-40B4-BE49-F238E27FC236}">
                      <a16:creationId xmlns:a16="http://schemas.microsoft.com/office/drawing/2014/main" xmlns="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Google Shape;7576;p54">
                  <a:extLst>
                    <a:ext uri="{FF2B5EF4-FFF2-40B4-BE49-F238E27FC236}">
                      <a16:creationId xmlns:a16="http://schemas.microsoft.com/office/drawing/2014/main" xmlns="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Google Shape;7577;p54">
                  <a:extLst>
                    <a:ext uri="{FF2B5EF4-FFF2-40B4-BE49-F238E27FC236}">
                      <a16:creationId xmlns:a16="http://schemas.microsoft.com/office/drawing/2014/main" xmlns="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Google Shape;7578;p54">
                  <a:extLst>
                    <a:ext uri="{FF2B5EF4-FFF2-40B4-BE49-F238E27FC236}">
                      <a16:creationId xmlns:a16="http://schemas.microsoft.com/office/drawing/2014/main" xmlns="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Google Shape;7579;p54">
                  <a:extLst>
                    <a:ext uri="{FF2B5EF4-FFF2-40B4-BE49-F238E27FC236}">
                      <a16:creationId xmlns:a16="http://schemas.microsoft.com/office/drawing/2014/main" xmlns="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Google Shape;7580;p54">
                  <a:extLst>
                    <a:ext uri="{FF2B5EF4-FFF2-40B4-BE49-F238E27FC236}">
                      <a16:creationId xmlns:a16="http://schemas.microsoft.com/office/drawing/2014/main" xmlns="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Google Shape;7581;p54">
                  <a:extLst>
                    <a:ext uri="{FF2B5EF4-FFF2-40B4-BE49-F238E27FC236}">
                      <a16:creationId xmlns:a16="http://schemas.microsoft.com/office/drawing/2014/main" xmlns="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Google Shape;7582;p54">
                  <a:extLst>
                    <a:ext uri="{FF2B5EF4-FFF2-40B4-BE49-F238E27FC236}">
                      <a16:creationId xmlns:a16="http://schemas.microsoft.com/office/drawing/2014/main" xmlns="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Google Shape;7583;p54">
                  <a:extLst>
                    <a:ext uri="{FF2B5EF4-FFF2-40B4-BE49-F238E27FC236}">
                      <a16:creationId xmlns:a16="http://schemas.microsoft.com/office/drawing/2014/main" xmlns="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7584;p54">
                  <a:extLst>
                    <a:ext uri="{FF2B5EF4-FFF2-40B4-BE49-F238E27FC236}">
                      <a16:creationId xmlns:a16="http://schemas.microsoft.com/office/drawing/2014/main" xmlns="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Google Shape;7585;p54">
                  <a:extLst>
                    <a:ext uri="{FF2B5EF4-FFF2-40B4-BE49-F238E27FC236}">
                      <a16:creationId xmlns:a16="http://schemas.microsoft.com/office/drawing/2014/main" xmlns="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Google Shape;7586;p54">
                  <a:extLst>
                    <a:ext uri="{FF2B5EF4-FFF2-40B4-BE49-F238E27FC236}">
                      <a16:creationId xmlns:a16="http://schemas.microsoft.com/office/drawing/2014/main" xmlns="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Google Shape;7587;p54">
                  <a:extLst>
                    <a:ext uri="{FF2B5EF4-FFF2-40B4-BE49-F238E27FC236}">
                      <a16:creationId xmlns:a16="http://schemas.microsoft.com/office/drawing/2014/main" xmlns="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Google Shape;7588;p54">
                  <a:extLst>
                    <a:ext uri="{FF2B5EF4-FFF2-40B4-BE49-F238E27FC236}">
                      <a16:creationId xmlns:a16="http://schemas.microsoft.com/office/drawing/2014/main" xmlns="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Google Shape;7589;p54">
                  <a:extLst>
                    <a:ext uri="{FF2B5EF4-FFF2-40B4-BE49-F238E27FC236}">
                      <a16:creationId xmlns:a16="http://schemas.microsoft.com/office/drawing/2014/main" xmlns="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Google Shape;7590;p54">
                <a:extLst>
                  <a:ext uri="{FF2B5EF4-FFF2-40B4-BE49-F238E27FC236}">
                    <a16:creationId xmlns:a16="http://schemas.microsoft.com/office/drawing/2014/main" xmlns="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220358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03C69E-3FC5-45D6-8533-999BA21C806A}"/>
              </a:ext>
            </a:extLst>
          </p:cNvPr>
          <p:cNvSpPr txBox="1"/>
          <p:nvPr/>
        </p:nvSpPr>
        <p:spPr>
          <a:xfrm>
            <a:off x="1076803" y="341367"/>
            <a:ext cx="10245213" cy="1736645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Gia đình bạn Khang có chuyến đi du lịch cần đưa con mèo đi cùng. Hãy giúp bạn Khang chọn được chiếc lồng phù hợp ở hình 3. Giải thích sự lựa chọn đó.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4F510B-EEA9-5A45-E9A0-14D971F50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8478"/>
            <a:ext cx="12191999" cy="46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xmlns="" id="{B57D0E2E-6111-4347-8678-1DD9AFA91088}"/>
              </a:ext>
            </a:extLst>
          </p:cNvPr>
          <p:cNvSpPr/>
          <p:nvPr/>
        </p:nvSpPr>
        <p:spPr>
          <a:xfrm>
            <a:off x="1042219" y="2132372"/>
            <a:ext cx="8940595" cy="22970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CD41AC12-0C3A-931F-2587-7E645C604267}"/>
              </a:ext>
            </a:extLst>
          </p:cNvPr>
          <p:cNvSpPr/>
          <p:nvPr/>
        </p:nvSpPr>
        <p:spPr>
          <a:xfrm>
            <a:off x="1051033" y="1131025"/>
            <a:ext cx="10184525" cy="2400451"/>
          </a:xfrm>
          <a:prstGeom prst="roundRect">
            <a:avLst>
              <a:gd name="adj" fmla="val 10270"/>
            </a:avLst>
          </a:prstGeom>
          <a:solidFill>
            <a:srgbClr val="FFFFFF">
              <a:alpha val="85098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9B2784-BCB3-AAFA-EA11-2EC189E4E05B}"/>
              </a:ext>
            </a:extLst>
          </p:cNvPr>
          <p:cNvSpPr txBox="1"/>
          <p:nvPr/>
        </p:nvSpPr>
        <p:spPr>
          <a:xfrm>
            <a:off x="1250732" y="1303283"/>
            <a:ext cx="95328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endParaRPr lang="en-US" sz="44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20B72A-A054-86B4-7150-4FA9E5A8B308}"/>
              </a:ext>
            </a:extLst>
          </p:cNvPr>
          <p:cNvSpPr txBox="1"/>
          <p:nvPr/>
        </p:nvSpPr>
        <p:spPr>
          <a:xfrm>
            <a:off x="363440" y="154477"/>
            <a:ext cx="11488062" cy="1251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 sát hình 1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ác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cần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yếu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tố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sống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phát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triển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vi-VN" sz="36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6BD906-43DF-F877-AD7D-F5AFF5C25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380" y="1773316"/>
            <a:ext cx="6914182" cy="4953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3766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F7C19AA-5F2F-1D35-C06E-D079CA1C6CFC}"/>
              </a:ext>
            </a:extLst>
          </p:cNvPr>
          <p:cNvGrpSpPr/>
          <p:nvPr/>
        </p:nvGrpSpPr>
        <p:grpSpPr>
          <a:xfrm>
            <a:off x="4056995" y="148408"/>
            <a:ext cx="4151585" cy="744971"/>
            <a:chOff x="5479807" y="85344"/>
            <a:chExt cx="6498150" cy="361862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9AD1F985-855E-B8B1-E9A7-8A9EF9DE21BD}"/>
                </a:ext>
              </a:extLst>
            </p:cNvPr>
            <p:cNvSpPr/>
            <p:nvPr/>
          </p:nvSpPr>
          <p:spPr>
            <a:xfrm>
              <a:off x="5479807" y="85344"/>
              <a:ext cx="6498150" cy="361862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F20B72A-A054-86B4-7150-4FA9E5A8B308}"/>
                </a:ext>
              </a:extLst>
            </p:cNvPr>
            <p:cNvSpPr txBox="1"/>
            <p:nvPr/>
          </p:nvSpPr>
          <p:spPr>
            <a:xfrm>
              <a:off x="5581561" y="265823"/>
              <a:ext cx="6326754" cy="3133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Quan sát hình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AB484D-8306-310F-E0B7-1F7D5F5CF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75" y="1044957"/>
            <a:ext cx="7820025" cy="2981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28F9EA-028F-EEA0-2E4D-2322DECB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244" y="1082566"/>
            <a:ext cx="3800475" cy="2858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8E3F763-9E36-12B4-A8DE-DE35F1CED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115" y="4086226"/>
            <a:ext cx="7610475" cy="2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C0E9C5-0558-CAE1-9F37-610B18857345}"/>
              </a:ext>
            </a:extLst>
          </p:cNvPr>
          <p:cNvGrpSpPr/>
          <p:nvPr/>
        </p:nvGrpSpPr>
        <p:grpSpPr>
          <a:xfrm>
            <a:off x="1184300" y="3013304"/>
            <a:ext cx="2913974" cy="2623816"/>
            <a:chOff x="5021490" y="2462034"/>
            <a:chExt cx="3152954" cy="2890208"/>
          </a:xfrm>
        </p:grpSpPr>
        <p:pic>
          <p:nvPicPr>
            <p:cNvPr id="3" name="Graphic 5">
              <a:extLst>
                <a:ext uri="{FF2B5EF4-FFF2-40B4-BE49-F238E27FC236}">
                  <a16:creationId xmlns:a16="http://schemas.microsoft.com/office/drawing/2014/main" xmlns="" id="{B18486A1-32CE-4A02-D22C-9075ED5D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021490" y="2462034"/>
              <a:ext cx="3152954" cy="289020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57B5C8D-E21B-5025-273F-11956EC83396}"/>
                </a:ext>
              </a:extLst>
            </p:cNvPr>
            <p:cNvSpPr txBox="1"/>
            <p:nvPr/>
          </p:nvSpPr>
          <p:spPr>
            <a:xfrm>
              <a:off x="5171440" y="3594462"/>
              <a:ext cx="3003004" cy="160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30000"/>
                </a:lnSpc>
              </a:pPr>
              <a:r>
                <a:rPr lang="en-US" sz="3600" b="1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 LUẬN NHÓM BỐN</a:t>
              </a:r>
            </a:p>
          </p:txBody>
        </p:sp>
      </p:grpSp>
      <p:sp>
        <p:nvSpPr>
          <p:cNvPr id="5" name="Speech Bubble: Rectangle with Corners Rounded 10">
            <a:extLst>
              <a:ext uri="{FF2B5EF4-FFF2-40B4-BE49-F238E27FC236}">
                <a16:creationId xmlns:a16="http://schemas.microsoft.com/office/drawing/2014/main" xmlns="" id="{9BD8C0E1-CC1A-A738-A5B4-029A39362185}"/>
              </a:ext>
            </a:extLst>
          </p:cNvPr>
          <p:cNvSpPr/>
          <p:nvPr/>
        </p:nvSpPr>
        <p:spPr>
          <a:xfrm>
            <a:off x="4690569" y="515007"/>
            <a:ext cx="7406838" cy="3142593"/>
          </a:xfrm>
          <a:prstGeom prst="wedgeRoundRectCallout">
            <a:avLst>
              <a:gd name="adj1" fmla="val -59189"/>
              <a:gd name="adj2" fmla="val 25424"/>
              <a:gd name="adj3" fmla="val 16667"/>
            </a:avLst>
          </a:prstGeom>
          <a:solidFill>
            <a:srgbClr val="FFFF00"/>
          </a:solidFill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ví dụ chứng tỏ vai trò quan trọng của thức ăn, nước uống, ánh sáng và nhiệt độ trong sự sống và phát triển của một số con vật.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5">
            <a:extLst>
              <a:ext uri="{FF2B5EF4-FFF2-40B4-BE49-F238E27FC236}">
                <a16:creationId xmlns:a16="http://schemas.microsoft.com/office/drawing/2014/main" xmlns="" id="{CA060A3C-46C7-4E53-93C5-7A49BF1FB5DE}"/>
              </a:ext>
            </a:extLst>
          </p:cNvPr>
          <p:cNvSpPr/>
          <p:nvPr/>
        </p:nvSpPr>
        <p:spPr>
          <a:xfrm>
            <a:off x="515007" y="1441179"/>
            <a:ext cx="11340661" cy="418045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F73330-1B5F-4B8E-9B50-E249DE116F76}"/>
              </a:ext>
            </a:extLst>
          </p:cNvPr>
          <p:cNvSpPr txBox="1"/>
          <p:nvPr/>
        </p:nvSpPr>
        <p:spPr>
          <a:xfrm>
            <a:off x="1062507" y="1576107"/>
            <a:ext cx="106144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 cơ thể thiếu nước uống sẽ có cảm giác khát, da khô, cơ thế yếu, mệt mỏi và có thể chết….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Thiếu thức ăn: đói, mệt mỏi, chậm chạp, còi cọc, ốm yếu và có thể chết....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 thực tế nếu động vặt bị đói hoặc hạn hán không tìm được nước uống thường tối đa khoảng một tuần sẽ bị chết.</a:t>
            </a:r>
            <a:endParaRPr lang="en-US" sz="3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03C69E-3FC5-45D6-8533-999BA21C806A}"/>
              </a:ext>
            </a:extLst>
          </p:cNvPr>
          <p:cNvSpPr txBox="1"/>
          <p:nvPr/>
        </p:nvSpPr>
        <p:spPr>
          <a:xfrm>
            <a:off x="1179308" y="342418"/>
            <a:ext cx="10245213" cy="1022537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 số động vật thuờng sống ở nơi có nhiệt độ thấp như chim cánh cụt, gấu Bắc Cực, tuần lộc, hải cẩu, cá voi xanh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3" name="Picture 2" descr="Loài chim cánh cụt đã xuất hiện từ 20 triệu năm trước | Khoa học | Vietnam+  (VietnamPlus)">
            <a:extLst>
              <a:ext uri="{FF2B5EF4-FFF2-40B4-BE49-F238E27FC236}">
                <a16:creationId xmlns:a16="http://schemas.microsoft.com/office/drawing/2014/main" xmlns="" id="{6588D9BC-DE24-AF7B-73A7-4A2228121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8480"/>
            <a:ext cx="3941379" cy="51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11 điều bạn chưa biết về tuần lộc">
            <a:extLst>
              <a:ext uri="{FF2B5EF4-FFF2-40B4-BE49-F238E27FC236}">
                <a16:creationId xmlns:a16="http://schemas.microsoft.com/office/drawing/2014/main" xmlns="" id="{7D446914-1AE7-F50A-4ECD-DDA0C82E5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79" y="1748480"/>
            <a:ext cx="3978513" cy="260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á voi là giải pháp của tự nhiên giúp chống biến đổi khí hậu">
            <a:extLst>
              <a:ext uri="{FF2B5EF4-FFF2-40B4-BE49-F238E27FC236}">
                <a16:creationId xmlns:a16="http://schemas.microsoft.com/office/drawing/2014/main" xmlns="" id="{E908CABE-405E-B393-21B3-E2BA1047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79" y="4319751"/>
            <a:ext cx="3978513" cy="25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ấu trắng Bắc cực có nguy cơ tuyệt chủng do biến đổi khí hậu | Nhìn ra thế  giới | Báo ảnh Dân tộc và Miền núi">
            <a:extLst>
              <a:ext uri="{FF2B5EF4-FFF2-40B4-BE49-F238E27FC236}">
                <a16:creationId xmlns:a16="http://schemas.microsoft.com/office/drawing/2014/main" xmlns="" id="{C8EBC18C-7544-F37F-DBF2-EA3D4AC05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2" y="1748481"/>
            <a:ext cx="4272108" cy="51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03C69E-3FC5-45D6-8533-999BA21C806A}"/>
              </a:ext>
            </a:extLst>
          </p:cNvPr>
          <p:cNvSpPr txBox="1"/>
          <p:nvPr/>
        </p:nvSpPr>
        <p:spPr>
          <a:xfrm>
            <a:off x="1066292" y="434886"/>
            <a:ext cx="10245213" cy="1191816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ột số động vật thường sống ở nơi có nhiệt độ cao như hươu cao cổ, sư tử, 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, voi, vượn, lạc đà, rắn.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Mộc Viên.COM - Cờ Tướng Cờ Thế Sát chiêu của Kỳ vương Hồ Khánh Dương">
            <a:extLst>
              <a:ext uri="{FF2B5EF4-FFF2-40B4-BE49-F238E27FC236}">
                <a16:creationId xmlns:a16="http://schemas.microsoft.com/office/drawing/2014/main" xmlns="" id="{9A916ADF-BD78-0B83-608E-B987AA89E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13687" r="6557"/>
          <a:stretch/>
        </p:blipFill>
        <p:spPr bwMode="auto">
          <a:xfrm>
            <a:off x="1429835" y="1852091"/>
            <a:ext cx="2781376" cy="194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49D1DE-DC44-2BBD-F566-A1AA6A75A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3"/>
          <a:stretch/>
        </p:blipFill>
        <p:spPr>
          <a:xfrm>
            <a:off x="4823316" y="1852091"/>
            <a:ext cx="2944760" cy="2018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2BF69A-53F0-C88E-14B3-6A6ACAAF08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" t="8601" r="9828"/>
          <a:stretch/>
        </p:blipFill>
        <p:spPr>
          <a:xfrm>
            <a:off x="8332422" y="1902901"/>
            <a:ext cx="2690864" cy="1829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CD4887-76D2-F560-81C5-022DBDCD71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b="4652"/>
          <a:stretch/>
        </p:blipFill>
        <p:spPr>
          <a:xfrm>
            <a:off x="2575033" y="4214509"/>
            <a:ext cx="3272355" cy="2199716"/>
          </a:xfrm>
          <a:prstGeom prst="rect">
            <a:avLst/>
          </a:prstGeom>
        </p:spPr>
      </p:pic>
      <p:pic>
        <p:nvPicPr>
          <p:cNvPr id="7" name="Picture 2" descr="Vì sao không ai dám động vào xác lạc đà giữa sa mạc, thậm chí coi là &quot;vũ  khí sinh hóa&quot;?">
            <a:extLst>
              <a:ext uri="{FF2B5EF4-FFF2-40B4-BE49-F238E27FC236}">
                <a16:creationId xmlns:a16="http://schemas.microsoft.com/office/drawing/2014/main" xmlns="" id="{7437E2B2-F23C-9DF3-5E19-8A961159C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96" y="4081869"/>
            <a:ext cx="3875664" cy="21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359</Words>
  <Application>Microsoft Office PowerPoint</Application>
  <PresentationFormat>Widescreen</PresentationFormat>
  <Paragraphs>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Anaheim</vt:lpstr>
      <vt:lpstr>Arial</vt:lpstr>
      <vt:lpstr>Calibri</vt:lpstr>
      <vt:lpstr>Calibri Light</vt:lpstr>
      <vt:lpstr>Cambria</vt:lpstr>
      <vt:lpstr>Nunito</vt:lpstr>
      <vt:lpstr>Ranchers</vt:lpstr>
      <vt:lpstr>Tahoma</vt:lpstr>
      <vt:lpstr>Times New Roman</vt:lpstr>
      <vt:lpstr>Office Theme</vt:lpstr>
      <vt:lpstr>Science Subject for Pre-K: Observe insect life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STD_NHA</cp:lastModifiedBy>
  <cp:revision>57</cp:revision>
  <dcterms:created xsi:type="dcterms:W3CDTF">2023-10-03T02:10:49Z</dcterms:created>
  <dcterms:modified xsi:type="dcterms:W3CDTF">2024-12-24T08:10:17Z</dcterms:modified>
</cp:coreProperties>
</file>