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8" r:id="rId3"/>
    <p:sldId id="289" r:id="rId4"/>
    <p:sldId id="290" r:id="rId5"/>
    <p:sldId id="291" r:id="rId6"/>
    <p:sldId id="292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4EA8E-C9C9-4874-987F-D89C8C96E12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8C23E-58E7-44BF-9CF0-139BF73A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7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8C23E-58E7-44BF-9CF0-139BF73AD6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0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8C23E-58E7-44BF-9CF0-139BF73AD6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8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58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396328" y="497272"/>
            <a:ext cx="6163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UY BAN NHÂN DÂN HUYỆN AN LÃO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TRƯỜNG TIỂU HỌC QUANG TRUNG</a:t>
            </a:r>
            <a:endParaRPr lang="vi-VN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939114" y="1865870"/>
            <a:ext cx="10095470" cy="20867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SÁCH KẾT NỐI TRI THỨC VỚI CUỘC SỐNG            </a:t>
            </a:r>
          </a:p>
          <a:p>
            <a:pPr algn="ctr">
              <a:lnSpc>
                <a:spcPct val="120000"/>
              </a:lnSpc>
            </a:pPr>
            <a:r>
              <a:rPr lang="en-U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TOÁN - 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THỰC HÀNH VÀ TRẢI NGHIỆM XEM ĐỒNG HỒ</a:t>
            </a:r>
            <a:endParaRPr lang="vi-VN" sz="3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10" name="TextBox 9"/>
          <p:cNvSpPr txBox="1"/>
          <p:nvPr/>
        </p:nvSpPr>
        <p:spPr>
          <a:xfrm>
            <a:off x="3818238" y="4238368"/>
            <a:ext cx="4584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0070C0"/>
                </a:solidFill>
              </a:rPr>
              <a:t>Giáo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Viên</a:t>
            </a:r>
            <a:r>
              <a:rPr lang="en-US" sz="2400" i="1" dirty="0" smtClean="0">
                <a:solidFill>
                  <a:srgbClr val="0070C0"/>
                </a:solidFill>
              </a:rPr>
              <a:t> : </a:t>
            </a:r>
            <a:r>
              <a:rPr lang="en-US" sz="2400" i="1" dirty="0" err="1" smtClean="0">
                <a:solidFill>
                  <a:srgbClr val="0070C0"/>
                </a:solidFill>
              </a:rPr>
              <a:t>Đỗ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Thanh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Huyền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519895" y="91379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2884236"/>
            <a:ext cx="6096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TRONG PHẠM VI 20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28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83342" y="1369567"/>
            <a:ext cx="10414938" cy="1910619"/>
            <a:chOff x="1183342" y="1369567"/>
            <a:chExt cx="10414938" cy="1910619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Quay </a:t>
              </a:r>
              <a:r>
                <a:rPr lang="en-US" sz="2800" dirty="0" err="1" smtClean="0"/>
                <a:t>kim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chỉ</a:t>
              </a:r>
              <a:endParaRPr lang="en-US" sz="2800" dirty="0" smtClean="0"/>
            </a:p>
            <a:p>
              <a:pPr marL="514350" indent="-514350">
                <a:buAutoNum type="alphaLcParenR"/>
              </a:pPr>
              <a:r>
                <a:rPr lang="en-US" sz="2800" dirty="0" smtClean="0"/>
                <a:t>2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.</a:t>
              </a:r>
            </a:p>
            <a:p>
              <a:pPr marL="514350" indent="-514350">
                <a:buAutoNum type="alphaLcParenR"/>
              </a:pPr>
              <a:r>
                <a:rPr lang="en-US" sz="2800" dirty="0" smtClean="0"/>
                <a:t>9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30 </a:t>
              </a:r>
              <a:r>
                <a:rPr lang="en-US" sz="2800" dirty="0" err="1" smtClean="0"/>
                <a:t>phút</a:t>
              </a:r>
              <a:r>
                <a:rPr lang="en-US" sz="2800" dirty="0"/>
                <a:t>.</a:t>
              </a:r>
              <a:endParaRPr lang="en-US" sz="2800" dirty="0" smtClean="0"/>
            </a:p>
            <a:p>
              <a:pPr marL="514350" indent="-514350">
                <a:buAutoNum type="alphaLcParenR"/>
              </a:pPr>
              <a:r>
                <a:rPr lang="en-US" sz="2800" dirty="0" smtClean="0"/>
                <a:t>7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15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3728" t="17238" r="22720" b="32762"/>
          <a:stretch/>
        </p:blipFill>
        <p:spPr>
          <a:xfrm>
            <a:off x="7891208" y="1105397"/>
            <a:ext cx="2595715" cy="217478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069265" y="3410493"/>
            <a:ext cx="2686908" cy="2616200"/>
            <a:chOff x="1800786" y="3410493"/>
            <a:chExt cx="2686908" cy="2616200"/>
          </a:xfrm>
        </p:grpSpPr>
        <p:pic>
          <p:nvPicPr>
            <p:cNvPr id="102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72873" y="4021492"/>
            <a:ext cx="73940" cy="1376350"/>
            <a:chOff x="4658451" y="3999435"/>
            <a:chExt cx="73940" cy="1376350"/>
          </a:xfrm>
        </p:grpSpPr>
        <p:grpSp>
          <p:nvGrpSpPr>
            <p:cNvPr id="34" name="Group 33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32" name="Isosceles Triangle 31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42" name="Isosceles Triangle 41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45115" y="4176774"/>
            <a:ext cx="129453" cy="1085509"/>
            <a:chOff x="4783093" y="4150007"/>
            <a:chExt cx="129453" cy="1085509"/>
          </a:xfrm>
        </p:grpSpPr>
        <p:grpSp>
          <p:nvGrpSpPr>
            <p:cNvPr id="37" name="Group 36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38" name="Isosceles Triangle 37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47" name="Isosceles Triangle 46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559938" y="5958844"/>
            <a:ext cx="157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 smtClean="0"/>
              <a:t>2 </a:t>
            </a:r>
            <a:r>
              <a:rPr lang="en-US" sz="2800" dirty="0" err="1" smtClean="0"/>
              <a:t>giờ</a:t>
            </a:r>
            <a:endParaRPr lang="en-US" sz="2800" dirty="0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4565013" y="3410493"/>
            <a:ext cx="2686908" cy="2616200"/>
            <a:chOff x="1800786" y="3410493"/>
            <a:chExt cx="2686908" cy="2616200"/>
          </a:xfrm>
        </p:grpSpPr>
        <p:pic>
          <p:nvPicPr>
            <p:cNvPr id="52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54" name="Oval 53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68621" y="4027842"/>
            <a:ext cx="73940" cy="1376350"/>
            <a:chOff x="4658451" y="3999435"/>
            <a:chExt cx="73940" cy="1376350"/>
          </a:xfrm>
        </p:grpSpPr>
        <p:grpSp>
          <p:nvGrpSpPr>
            <p:cNvPr id="56" name="Group 55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61" name="Isosceles Triangle 60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59" name="Isosceles Triangle 58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840863" y="4176774"/>
            <a:ext cx="129453" cy="1085509"/>
            <a:chOff x="4783093" y="4150007"/>
            <a:chExt cx="129453" cy="1085509"/>
          </a:xfrm>
        </p:grpSpPr>
        <p:grpSp>
          <p:nvGrpSpPr>
            <p:cNvPr id="64" name="Group 63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69" name="Isosceles Triangle 68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67" name="Isosceles Triangle 66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565013" y="5955583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9 </a:t>
            </a:r>
            <a:r>
              <a:rPr lang="en-US" sz="2800" dirty="0" err="1" smtClean="0"/>
              <a:t>giờ</a:t>
            </a:r>
            <a:r>
              <a:rPr lang="en-US" sz="2800" dirty="0" smtClean="0"/>
              <a:t> 30 </a:t>
            </a:r>
            <a:r>
              <a:rPr lang="en-US" sz="2800" dirty="0" err="1" smtClean="0"/>
              <a:t>phút</a:t>
            </a:r>
            <a:endParaRPr lang="en-US" sz="2800" dirty="0" smtClean="0"/>
          </a:p>
        </p:txBody>
      </p:sp>
      <p:grpSp>
        <p:nvGrpSpPr>
          <p:cNvPr id="72" name="Group 71"/>
          <p:cNvGrpSpPr/>
          <p:nvPr/>
        </p:nvGrpSpPr>
        <p:grpSpPr>
          <a:xfrm>
            <a:off x="8060761" y="3410493"/>
            <a:ext cx="2686908" cy="2616200"/>
            <a:chOff x="1800786" y="3410493"/>
            <a:chExt cx="2686908" cy="2616200"/>
          </a:xfrm>
        </p:grpSpPr>
        <p:pic>
          <p:nvPicPr>
            <p:cNvPr id="73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75" name="Oval 74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364369" y="4021492"/>
            <a:ext cx="73940" cy="1376350"/>
            <a:chOff x="4658451" y="3999435"/>
            <a:chExt cx="73940" cy="1376350"/>
          </a:xfrm>
        </p:grpSpPr>
        <p:grpSp>
          <p:nvGrpSpPr>
            <p:cNvPr id="77" name="Group 76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82" name="Isosceles Triangle 81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80" name="Isosceles Triangle 79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336611" y="4176774"/>
            <a:ext cx="129453" cy="1085509"/>
            <a:chOff x="4783093" y="4150007"/>
            <a:chExt cx="129453" cy="1085509"/>
          </a:xfrm>
        </p:grpSpPr>
        <p:grpSp>
          <p:nvGrpSpPr>
            <p:cNvPr id="85" name="Group 84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90" name="Isosceles Triangle 89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88" name="Isosceles Triangle 87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8060761" y="5965108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 7 </a:t>
            </a:r>
            <a:r>
              <a:rPr lang="en-US" sz="2800" dirty="0" err="1" smtClean="0"/>
              <a:t>giờ</a:t>
            </a:r>
            <a:r>
              <a:rPr lang="en-US" sz="2800" dirty="0" smtClean="0"/>
              <a:t> 15 </a:t>
            </a:r>
            <a:r>
              <a:rPr lang="en-US" sz="2800" dirty="0" err="1" smtClean="0"/>
              <a:t>phút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5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100000">
                                      <p:cBhvr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05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614193"/>
            <a:ext cx="10414938" cy="712694"/>
            <a:chOff x="1183342" y="1369567"/>
            <a:chExt cx="10414938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chỉ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96036" y="1656574"/>
            <a:ext cx="8347261" cy="4787768"/>
            <a:chOff x="1896036" y="1525948"/>
            <a:chExt cx="8347261" cy="47877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3983" t="23698" r="24085" b="13120"/>
            <a:stretch/>
          </p:blipFill>
          <p:spPr>
            <a:xfrm>
              <a:off x="1896036" y="1525948"/>
              <a:ext cx="8347261" cy="478776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52876" y="1571626"/>
              <a:ext cx="2457450" cy="495300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0" h="495300">
                  <a:moveTo>
                    <a:pt x="0" y="0"/>
                  </a:moveTo>
                  <a:lnTo>
                    <a:pt x="2457450" y="57150"/>
                  </a:lnTo>
                  <a:cubicBezTo>
                    <a:pt x="2114550" y="142875"/>
                    <a:pt x="1933575" y="295275"/>
                    <a:pt x="1790700" y="495300"/>
                  </a:cubicBezTo>
                  <a:lnTo>
                    <a:pt x="542925" y="476250"/>
                  </a:lnTo>
                  <a:cubicBezTo>
                    <a:pt x="428625" y="288925"/>
                    <a:pt x="180975" y="15875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6619875" y="1539080"/>
              <a:ext cx="1153958" cy="604045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1832541"/>
                <a:gd name="connsiteY0" fmla="*/ 0 h 495300"/>
                <a:gd name="connsiteX1" fmla="*/ 1797731 w 1832541"/>
                <a:gd name="connsiteY1" fmla="*/ 57150 h 495300"/>
                <a:gd name="connsiteX2" fmla="*/ 1790700 w 1832541"/>
                <a:gd name="connsiteY2" fmla="*/ 495300 h 495300"/>
                <a:gd name="connsiteX3" fmla="*/ 542925 w 1832541"/>
                <a:gd name="connsiteY3" fmla="*/ 476250 h 495300"/>
                <a:gd name="connsiteX4" fmla="*/ 0 w 1832541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542925 w 1849694"/>
                <a:gd name="connsiteY3" fmla="*/ 476250 h 495300"/>
                <a:gd name="connsiteX4" fmla="*/ 0 w 1849694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839798 w 1849694"/>
                <a:gd name="connsiteY3" fmla="*/ 447675 h 495300"/>
                <a:gd name="connsiteX4" fmla="*/ 0 w 1849694"/>
                <a:gd name="connsiteY4" fmla="*/ 0 h 495300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1021221 w 1998131"/>
                <a:gd name="connsiteY3" fmla="*/ 390525 h 438150"/>
                <a:gd name="connsiteX4" fmla="*/ 0 w 1998131"/>
                <a:gd name="connsiteY4" fmla="*/ 73384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131" h="438150">
                  <a:moveTo>
                    <a:pt x="0" y="73384"/>
                  </a:moveTo>
                  <a:lnTo>
                    <a:pt x="1946168" y="0"/>
                  </a:lnTo>
                  <a:cubicBezTo>
                    <a:pt x="1916636" y="285750"/>
                    <a:pt x="2082012" y="238125"/>
                    <a:pt x="1939137" y="438150"/>
                  </a:cubicBezTo>
                  <a:lnTo>
                    <a:pt x="1021221" y="390525"/>
                  </a:lnTo>
                  <a:cubicBezTo>
                    <a:pt x="906921" y="203200"/>
                    <a:pt x="510834" y="155196"/>
                    <a:pt x="0" y="7338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12825" y="1331004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2784" y="1331004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6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5692" y="4050458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11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5128" y="4050458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12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1440" r="8119" b="45979"/>
          <a:stretch/>
        </p:blipFill>
        <p:spPr bwMode="auto">
          <a:xfrm>
            <a:off x="2814066" y="1364985"/>
            <a:ext cx="6199305" cy="47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69042" y="550693"/>
            <a:ext cx="10414938" cy="712694"/>
            <a:chOff x="1183342" y="1369567"/>
            <a:chExt cx="10414938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a)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nghỉ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cuối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tuần</a:t>
              </a:r>
              <a:r>
                <a:rPr lang="en-US" sz="2800" dirty="0" smtClean="0"/>
                <a:t> Nam </a:t>
              </a:r>
              <a:r>
                <a:rPr lang="en-US" sz="2800" dirty="0" err="1" smtClean="0"/>
                <a:t>làm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gì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676836" y="1841500"/>
            <a:ext cx="2209800" cy="990600"/>
          </a:xfrm>
          <a:prstGeom prst="roundRect">
            <a:avLst/>
          </a:prstGeom>
          <a:solidFill>
            <a:srgbClr val="C6EAFA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10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</a:rPr>
              <a:t>hơi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đồ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chơi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6836" y="3219713"/>
            <a:ext cx="2209800" cy="990600"/>
          </a:xfrm>
          <a:prstGeom prst="roundRect">
            <a:avLst/>
          </a:prstGeom>
          <a:solidFill>
            <a:srgbClr val="E9DBEC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đạp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6836" y="4597926"/>
            <a:ext cx="2209800" cy="990600"/>
          </a:xfrm>
          <a:prstGeom prst="roundRect">
            <a:avLst/>
          </a:prstGeom>
          <a:solidFill>
            <a:srgbClr val="F8D7E8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7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bài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02700" y="1841500"/>
            <a:ext cx="2209800" cy="990600"/>
          </a:xfrm>
          <a:prstGeom prst="roundRect">
            <a:avLst/>
          </a:prstGeom>
          <a:solidFill>
            <a:srgbClr val="FBDCD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11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trưa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02700" y="3219713"/>
            <a:ext cx="2209800" cy="990600"/>
          </a:xfrm>
          <a:prstGeom prst="roundRect">
            <a:avLst/>
          </a:prstGeom>
          <a:solidFill>
            <a:srgbClr val="FFFAC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rau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02700" y="4597926"/>
            <a:ext cx="2209800" cy="990600"/>
          </a:xfrm>
          <a:prstGeom prst="roundRect">
            <a:avLst/>
          </a:prstGeom>
          <a:solidFill>
            <a:srgbClr val="E8F2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9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đi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ngủ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9042" y="550693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lớp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pic>
        <p:nvPicPr>
          <p:cNvPr id="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64442" r="11496" b="14226"/>
          <a:stretch/>
        </p:blipFill>
        <p:spPr bwMode="auto">
          <a:xfrm>
            <a:off x="1628589" y="1741714"/>
            <a:ext cx="8416005" cy="341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3504" y="5280233"/>
            <a:ext cx="1014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bắt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2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chiều</a:t>
            </a:r>
            <a:r>
              <a:rPr lang="en-US" sz="2800" dirty="0" smtClean="0"/>
              <a:t>.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muộn</a:t>
            </a:r>
            <a:r>
              <a:rPr lang="en-US" sz="2800" dirty="0"/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51349" y="1781175"/>
            <a:ext cx="2801257" cy="3333296"/>
          </a:xfrm>
          <a:prstGeom prst="roundRect">
            <a:avLst>
              <a:gd name="adj" fmla="val 10101"/>
            </a:avLst>
          </a:prstGeom>
          <a:noFill/>
          <a:ln w="571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0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B29E532-CB5D-48C1-971F-312C70832DC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03\uFFFD|\uFFFD{BF48BDE6-1FD9-472A-B729-C94DBDF64573}&quot;,&quot;C:\\Users\\Huye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Phep cong qua 10 trong pham vi 20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C58B45-C23B-4FD4-91B4-4F29A4B53570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594A6F-7CE1-4810-9AA9-817D345F322D}:288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2822</TotalTime>
  <Words>204</Words>
  <Application>Microsoft Office PowerPoint</Application>
  <PresentationFormat>Widescreen</PresentationFormat>
  <Paragraphs>42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Phep cong qua 10 trong pham vi 20</dc:title>
  <dc:creator>Phạm Thanh Hằng (ADAS – GV)</dc:creator>
  <cp:lastModifiedBy>STD_NHA</cp:lastModifiedBy>
  <cp:revision>281</cp:revision>
  <dcterms:created xsi:type="dcterms:W3CDTF">2021-06-02T01:34:28Z</dcterms:created>
  <dcterms:modified xsi:type="dcterms:W3CDTF">2024-12-24T07:30:34Z</dcterms:modified>
</cp:coreProperties>
</file>