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0" r:id="rId2"/>
    <p:sldMasterId id="2147483724" r:id="rId3"/>
    <p:sldMasterId id="2147483736" r:id="rId4"/>
    <p:sldMasterId id="2147483748" r:id="rId5"/>
  </p:sldMasterIdLst>
  <p:notesMasterIdLst>
    <p:notesMasterId r:id="rId11"/>
  </p:notesMasterIdLst>
  <p:sldIdLst>
    <p:sldId id="520" r:id="rId6"/>
    <p:sldId id="552" r:id="rId7"/>
    <p:sldId id="553" r:id="rId8"/>
    <p:sldId id="554" r:id="rId9"/>
    <p:sldId id="558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9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viết</a:t>
            </a:r>
            <a:r>
              <a:rPr lang="en-US" baseline="0"/>
              <a:t> bảng con</a:t>
            </a:r>
          </a:p>
          <a:p>
            <a:r>
              <a:rPr lang="en-US" baseline="0"/>
              <a:t>HS viết vở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806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8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670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223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598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40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072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58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887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11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025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120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301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DB0A7D-74E7-456B-924C-08F1DF184AC8}" type="datetimeFigureOut">
              <a:rPr kumimoji="0" lang="en-US" sz="144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94C607-6AC7-4E6C-A328-D5B255939345}" type="slidenum">
              <a:rPr kumimoji="0" lang="en-US" altLang="vi-VN" sz="144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4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54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C71F-8ED2-42B7-99F6-A166C0CE4AC1}" type="datetimeFigureOut">
              <a:rPr kumimoji="0" lang="en-US" sz="144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EE619-DCA4-482D-8885-70E42BEA87A8}" type="slidenum">
              <a:rPr kumimoji="0" lang="en-US" altLang="vi-VN" sz="144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4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43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4E7726-38C9-4718-8E15-CB1123FE659C}" type="datetimeFigureOut">
              <a:rPr kumimoji="0" lang="en-US" sz="144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7AE9AB-9BA3-4F10-AE69-D8486533FD1C}" type="slidenum">
              <a:rPr kumimoji="0" lang="en-US" altLang="vi-VN" sz="144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4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42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9ACBB-B17C-4DA4-8F67-2767BF2CC198}" type="datetimeFigureOut">
              <a:rPr kumimoji="0" lang="en-US" sz="144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F29DA-8BDB-4532-B8C2-38BA8228E75E}" type="slidenum">
              <a:rPr kumimoji="0" lang="en-US" altLang="vi-VN" sz="144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4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28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6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B48E2-686E-462E-BF5C-0BF69B34F673}" type="datetimeFigureOut">
              <a:rPr kumimoji="0" lang="en-US" sz="144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23776-373A-414E-85F4-C56588C8692F}" type="slidenum">
              <a:rPr kumimoji="0" lang="en-US" altLang="vi-VN" sz="144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4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2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1777A4-965A-4201-9DAD-E5D278AD8424}" type="datetimeFigureOut">
              <a:rPr kumimoji="0" lang="en-US" sz="144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C15D9-9DE1-4E87-B2BC-640FC0BD2E51}" type="slidenum">
              <a:rPr kumimoji="0" lang="en-US" altLang="vi-VN" sz="144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4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17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0DC062-FD31-442A-8F46-0A33EC8A99FF}" type="datetimeFigureOut">
              <a:rPr kumimoji="0" lang="en-US" sz="144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FCD503-1E74-44C2-925C-58146C9E8AB5}" type="slidenum">
              <a:rPr kumimoji="0" lang="en-US" altLang="vi-VN" sz="144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4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01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52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BA5E0A-0E16-4BAE-93AD-DD7048742C21}" type="datetimeFigureOut">
              <a:rPr kumimoji="0" lang="en-US" sz="144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9F2AD-1F8C-4B47-862F-03C7E908D1A2}" type="slidenum">
              <a:rPr kumimoji="0" lang="en-US" altLang="vi-VN" sz="144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4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97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20565F-DCCD-4CF0-9DBE-91708D6DEADE}" type="datetimeFigureOut">
              <a:rPr kumimoji="0" lang="en-US" sz="144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37B598-AF0B-423F-AAD7-48ED4CD21188}" type="slidenum">
              <a:rPr kumimoji="0" lang="en-US" altLang="vi-VN" sz="144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4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84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4E19A6-D34C-47C4-B741-91DA1C0B6924}" type="datetimeFigureOut">
              <a:rPr kumimoji="0" lang="en-US" sz="144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5336A6-8268-4F81-B64C-4D4D0E941D1D}" type="slidenum">
              <a:rPr kumimoji="0" lang="en-US" altLang="vi-VN" sz="144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4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616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55EA5E-3D27-40BD-BD36-E589EBFBBE57}" type="datetimeFigureOut">
              <a:rPr kumimoji="0" lang="en-US" sz="144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6746BD-01E4-43BE-8FC6-95EBCA833D04}" type="slidenum">
              <a:rPr kumimoji="0" lang="en-US" altLang="vi-VN" sz="144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4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48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2930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8682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309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69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1120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419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6669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325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1652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0884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89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63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marL="0" marR="0" lvl="0" indent="0" algn="l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D9F3D4-3525-4F7C-8A83-67F4A43995BA}" type="datetimeFigureOut">
              <a:rPr kumimoji="0" lang="en-US" sz="144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marL="0" marR="0" lvl="0" indent="0" algn="ct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40">
                <a:solidFill>
                  <a:srgbClr val="898989"/>
                </a:solidFill>
              </a:defRPr>
            </a:lvl1pPr>
          </a:lstStyle>
          <a:p>
            <a:pPr marL="0" marR="0" lvl="0" indent="0" algn="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F2E369-79AD-493D-ADF0-12F316AEDE43}" type="slidenum">
              <a:rPr kumimoji="0" lang="en-US" altLang="vi-VN" sz="144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4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5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04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435722" y="3740702"/>
            <a:ext cx="11669403" cy="3300661"/>
            <a:chOff x="-103824" y="2190760"/>
            <a:chExt cx="9248766" cy="2720031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34690" y="2826910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103824" y="2793524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15">
            <a:extLst>
              <a:ext uri="{FF2B5EF4-FFF2-40B4-BE49-F238E27FC236}">
                <a16:creationId xmlns:a16="http://schemas.microsoft.com/office/drawing/2014/main" xmlns="" id="{AB2C2D91-B1D8-4AD3-B0DB-F2C0AB8ADB6E}"/>
              </a:ext>
            </a:extLst>
          </p:cNvPr>
          <p:cNvSpPr/>
          <p:nvPr/>
        </p:nvSpPr>
        <p:spPr>
          <a:xfrm>
            <a:off x="1009399" y="1576801"/>
            <a:ext cx="9592824" cy="17777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3992B5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452222" y="363507"/>
            <a:ext cx="6163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UY BAN NHÂN DÂN HUYỆN AN LÃO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TRƯỜNG TIỂU HỌC QUANG TRUNG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149491" y="1762129"/>
            <a:ext cx="10095470" cy="14219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SÁCH KẾT NỐI TRI THỨC VỚI CUỘC SỐNG            </a:t>
            </a:r>
          </a:p>
          <a:p>
            <a:pPr algn="ctr">
              <a:lnSpc>
                <a:spcPct val="120000"/>
              </a:lnSpc>
            </a:pPr>
            <a:r>
              <a:rPr lang="en-US" sz="3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Môn</a:t>
            </a:r>
            <a:r>
              <a:rPr lang="en-U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: </a:t>
            </a:r>
            <a:r>
              <a:rPr lang="en-US" sz="3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Tiếng</a:t>
            </a:r>
            <a:r>
              <a:rPr lang="en-U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Việt</a:t>
            </a:r>
            <a:r>
              <a:rPr lang="vi-VN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 </a:t>
            </a:r>
            <a:r>
              <a:rPr lang="en-U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-  </a:t>
            </a:r>
            <a:r>
              <a:rPr lang="en-US" sz="3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Luyện</a:t>
            </a:r>
            <a:r>
              <a:rPr lang="en-U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tập</a:t>
            </a:r>
            <a:endParaRPr lang="vi-VN" sz="3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41857" y="3863933"/>
            <a:ext cx="4584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0070C0"/>
                </a:solidFill>
              </a:rPr>
              <a:t>Giáo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Viên</a:t>
            </a:r>
            <a:r>
              <a:rPr lang="en-US" sz="2400" i="1" dirty="0" smtClean="0">
                <a:solidFill>
                  <a:srgbClr val="0070C0"/>
                </a:solidFill>
              </a:rPr>
              <a:t> : </a:t>
            </a:r>
            <a:r>
              <a:rPr lang="en-US" sz="2400" i="1" dirty="0" err="1" smtClean="0">
                <a:solidFill>
                  <a:srgbClr val="0070C0"/>
                </a:solidFill>
              </a:rPr>
              <a:t>Đỗ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Thanh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Huyền</a:t>
            </a:r>
            <a:endParaRPr lang="en-US" sz="2400" i="1" dirty="0" smtClean="0">
              <a:solidFill>
                <a:srgbClr val="0070C0"/>
              </a:solidFill>
            </a:endParaRPr>
          </a:p>
          <a:p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                </a:t>
            </a:r>
            <a:r>
              <a:rPr lang="en-US" sz="2400" i="1" dirty="0" err="1">
                <a:solidFill>
                  <a:srgbClr val="0070C0"/>
                </a:solidFill>
              </a:rPr>
              <a:t>L</a:t>
            </a:r>
            <a:r>
              <a:rPr lang="en-US" sz="2400" i="1" dirty="0" err="1" smtClean="0">
                <a:solidFill>
                  <a:srgbClr val="0070C0"/>
                </a:solidFill>
              </a:rPr>
              <a:t>ớp</a:t>
            </a:r>
            <a:r>
              <a:rPr lang="en-US" sz="2400" i="1" dirty="0" smtClean="0">
                <a:solidFill>
                  <a:srgbClr val="0070C0"/>
                </a:solidFill>
              </a:rPr>
              <a:t> 2C 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7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9D2367-6F25-44BC-B7B3-DA197D49A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791" y="185059"/>
            <a:ext cx="8829675" cy="3558948"/>
          </a:xfrm>
          <a:prstGeom prst="rect">
            <a:avLst/>
          </a:prstGeom>
        </p:spPr>
      </p:pic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0A83C806-B512-4421-82B1-DB92D9F13DCE}"/>
              </a:ext>
            </a:extLst>
          </p:cNvPr>
          <p:cNvSpPr/>
          <p:nvPr/>
        </p:nvSpPr>
        <p:spPr>
          <a:xfrm>
            <a:off x="1198485" y="4715690"/>
            <a:ext cx="8925229" cy="1126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Chỉ sự vật: bếp, chảo, quạt, đồ chơi, chổi, cây, rau</a:t>
            </a:r>
          </a:p>
          <a:p>
            <a:pPr algn="l"/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Chỉ hoạt động: nấu, nhặt, chơi, sửa, quét, tưới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59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04850" y="95251"/>
            <a:ext cx="10774680" cy="7357110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1097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9219" name="Picture 4" descr="C:\Users\thu ha\Desktop\beach-hd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2500" b="62500"/>
          <a:stretch>
            <a:fillRect/>
          </a:stretch>
        </p:blipFill>
        <p:spPr bwMode="auto">
          <a:xfrm>
            <a:off x="518160" y="6334126"/>
            <a:ext cx="11064240" cy="843914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A5F9083-D6D4-470C-9EF0-8FD01141FBB3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</a:defRPr>
            </a:lvl5pPr>
            <a:lvl6pPr marL="548640" algn="ctr" rtl="0" fontAlgn="base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</a:defRPr>
            </a:lvl6pPr>
            <a:lvl7pPr marL="1097280" algn="ctr" rtl="0" fontAlgn="base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</a:defRPr>
            </a:lvl7pPr>
            <a:lvl8pPr marL="1645920" algn="ctr" rtl="0" fontAlgn="base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</a:defRPr>
            </a:lvl8pPr>
            <a:lvl9pPr marL="2194560" algn="ctr" rtl="0" fontAlgn="base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Tìm 3 từ ngữ chỉ hoạt động trong đoạn thơ dưới đây: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955952-1255-4E7F-AA61-73FB1935F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559" y="1960562"/>
            <a:ext cx="7173685" cy="2717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542269D-0986-4367-A9B7-5ED0EFDCD08C}"/>
              </a:ext>
            </a:extLst>
          </p:cNvPr>
          <p:cNvCxnSpPr>
            <a:cxnSpLocks/>
          </p:cNvCxnSpPr>
          <p:nvPr/>
        </p:nvCxnSpPr>
        <p:spPr>
          <a:xfrm>
            <a:off x="2663635" y="2433255"/>
            <a:ext cx="5581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542269D-0986-4367-A9B7-5ED0EFDCD08C}"/>
              </a:ext>
            </a:extLst>
          </p:cNvPr>
          <p:cNvCxnSpPr>
            <a:cxnSpLocks/>
          </p:cNvCxnSpPr>
          <p:nvPr/>
        </p:nvCxnSpPr>
        <p:spPr>
          <a:xfrm>
            <a:off x="2663635" y="3008021"/>
            <a:ext cx="5581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42269D-0986-4367-A9B7-5ED0EFDCD08C}"/>
              </a:ext>
            </a:extLst>
          </p:cNvPr>
          <p:cNvCxnSpPr>
            <a:cxnSpLocks/>
          </p:cNvCxnSpPr>
          <p:nvPr/>
        </p:nvCxnSpPr>
        <p:spPr>
          <a:xfrm>
            <a:off x="7327075" y="2998521"/>
            <a:ext cx="5581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190031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FF1DC55-0F4C-4A04-980A-C834C436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Quan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xmlns="" id="{6991DEA9-4EFC-4E87-86FF-B2AC048E7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318397"/>
            <a:ext cx="7275007" cy="5210855"/>
          </a:xfrm>
          <a:prstGeom prst="rect">
            <a:avLst/>
          </a:prstGeom>
        </p:spPr>
      </p:pic>
      <p:sp>
        <p:nvSpPr>
          <p:cNvPr id="12" name="Thought Bubble: Cloud 5">
            <a:extLst>
              <a:ext uri="{FF2B5EF4-FFF2-40B4-BE49-F238E27FC236}">
                <a16:creationId xmlns:a16="http://schemas.microsoft.com/office/drawing/2014/main" xmlns="" id="{174484C3-E024-4BB3-9475-3CBC4DB9B2F6}"/>
              </a:ext>
            </a:extLst>
          </p:cNvPr>
          <p:cNvSpPr/>
          <p:nvPr/>
        </p:nvSpPr>
        <p:spPr>
          <a:xfrm>
            <a:off x="7817116" y="1175658"/>
            <a:ext cx="4374884" cy="39483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b="0" i="0" dirty="0" err="1" smtClean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tivi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11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68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F567259-156F-44A7-A8FF-5775D954BA0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03\uFFFD|\uFFFD{BF48BDE6-1FD9-472A-B729-C94DBDF64573}&quot;,&quot;C:\\Users\\Huye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Việt Tiết 3 - Đỗ Huyền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9A8ACE-EFFA-46C8-98B2-7C291D7524D1}:5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75E351-0898-46D7-A92A-3E15F6B473F1}:5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C29F85-42F0-4D99-B966-1546B9404632}: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6B5E5E-21FA-4E69-B964-B3F0137D824E}:5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CB495F-16D2-47BC-9790-8E317ABBDDF5}:558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124</Words>
  <Application>Microsoft Office PowerPoint</Application>
  <PresentationFormat>Widescreen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Microsoft YaHei</vt:lpstr>
      <vt:lpstr>宋体</vt:lpstr>
      <vt:lpstr>宋体</vt:lpstr>
      <vt:lpstr>Arial</vt:lpstr>
      <vt:lpstr>Arial-Rounded</vt:lpstr>
      <vt:lpstr>Calibri</vt:lpstr>
      <vt:lpstr>Calibri Light</vt:lpstr>
      <vt:lpstr>Times New Roman</vt:lpstr>
      <vt:lpstr>6_Office Theme</vt:lpstr>
      <vt:lpstr>2_Office Theme</vt:lpstr>
      <vt:lpstr>5_Office Theme</vt:lpstr>
      <vt:lpstr>1_Office Theme</vt:lpstr>
      <vt:lpstr>7_Office Theme</vt:lpstr>
      <vt:lpstr>PowerPoint Presentation</vt:lpstr>
      <vt:lpstr>PowerPoint Presentation</vt:lpstr>
      <vt:lpstr>PowerPoint Presentation</vt:lpstr>
      <vt:lpstr>3. Quan sát tranh và trả lời câu hỏi: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Tiết 3 - Đỗ Huyền</dc:title>
  <dc:creator>Lenovo</dc:creator>
  <cp:lastModifiedBy>STD_NHA</cp:lastModifiedBy>
  <cp:revision>96</cp:revision>
  <dcterms:created xsi:type="dcterms:W3CDTF">2021-06-19T10:18:58Z</dcterms:created>
  <dcterms:modified xsi:type="dcterms:W3CDTF">2024-12-24T07:27:36Z</dcterms:modified>
</cp:coreProperties>
</file>