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sldIdLst>
    <p:sldId id="285" r:id="rId4"/>
    <p:sldId id="257" r:id="rId5"/>
    <p:sldId id="263" r:id="rId6"/>
    <p:sldId id="266" r:id="rId7"/>
    <p:sldId id="267" r:id="rId8"/>
    <p:sldId id="269" r:id="rId9"/>
    <p:sldId id="270" r:id="rId10"/>
    <p:sldId id="278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1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51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5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4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46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7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71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58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93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4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3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67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43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4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3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8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49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25-Dec-24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jp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AC04A-E707-7F59-760F-581A6A49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032" y="2492895"/>
            <a:ext cx="5217272" cy="1037829"/>
          </a:xfrm>
        </p:spPr>
        <p:txBody>
          <a:bodyPr/>
          <a:lstStyle/>
          <a:p>
            <a:endParaRPr lang="vi-VN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F3E9B-DC00-B0E4-4CCD-FC27985A2AB0}"/>
              </a:ext>
            </a:extLst>
          </p:cNvPr>
          <p:cNvSpPr txBox="1"/>
          <p:nvPr/>
        </p:nvSpPr>
        <p:spPr>
          <a:xfrm>
            <a:off x="267419" y="124036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ÂM NHẠC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3CD46-3B9A-99D4-AA8A-FB5E36120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38" y="709328"/>
            <a:ext cx="1930524" cy="1930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89E4D-DDF5-3800-E3CF-02CBEF60817C}"/>
              </a:ext>
            </a:extLst>
          </p:cNvPr>
          <p:cNvSpPr/>
          <p:nvPr/>
        </p:nvSpPr>
        <p:spPr>
          <a:xfrm>
            <a:off x="2219272" y="2639852"/>
            <a:ext cx="4833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TIẾT </a:t>
            </a:r>
            <a:r>
              <a:rPr lang="vi-VN" sz="4000" b="1" dirty="0">
                <a:solidFill>
                  <a:srgbClr val="FF0000"/>
                </a:solidFill>
                <a:latin typeface="Times New Roman"/>
                <a:ea typeface="Calibri"/>
              </a:rPr>
              <a:t>13 - CHỦ ĐỀ 4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BBD956-B620-0806-057B-79C3774D31AD}"/>
              </a:ext>
            </a:extLst>
          </p:cNvPr>
          <p:cNvSpPr/>
          <p:nvPr/>
        </p:nvSpPr>
        <p:spPr>
          <a:xfrm>
            <a:off x="2287400" y="5171173"/>
            <a:ext cx="482453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Calibri"/>
              </a:rPr>
              <a:t>Giáo viên: Đỗ Thị Tuyết Na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DB092-00F0-B9F5-A0A6-6C65AB66E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" y="5642297"/>
            <a:ext cx="9113484" cy="119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B32FD-BE22-16AF-E802-42BCC4DE5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32" y="3547488"/>
            <a:ext cx="3290451" cy="1558524"/>
          </a:xfrm>
          <a:prstGeom prst="rect">
            <a:avLst/>
          </a:prstGeom>
        </p:spPr>
      </p:pic>
      <p:pic>
        <p:nvPicPr>
          <p:cNvPr id="12" name="Picture 14" descr="AG00130_">
            <a:extLst>
              <a:ext uri="{FF2B5EF4-FFF2-40B4-BE49-F238E27FC236}">
                <a16:creationId xmlns:a16="http://schemas.microsoft.com/office/drawing/2014/main" id="{6FB73C9D-69B8-331D-1F76-E92B586C16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4513">
            <a:off x="4657925" y="5796067"/>
            <a:ext cx="490288" cy="5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AG00130_">
            <a:extLst>
              <a:ext uri="{FF2B5EF4-FFF2-40B4-BE49-F238E27FC236}">
                <a16:creationId xmlns:a16="http://schemas.microsoft.com/office/drawing/2014/main" id="{A78F8E4C-1777-8506-07D4-AF6C02B7B0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4513">
            <a:off x="758592" y="5712500"/>
            <a:ext cx="569707" cy="5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AG00130_">
            <a:extLst>
              <a:ext uri="{FF2B5EF4-FFF2-40B4-BE49-F238E27FC236}">
                <a16:creationId xmlns:a16="http://schemas.microsoft.com/office/drawing/2014/main" id="{8338D978-3F03-AB26-DEBE-18816388F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4513">
            <a:off x="7685165" y="5852809"/>
            <a:ext cx="506034" cy="52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G00130_">
            <a:extLst>
              <a:ext uri="{FF2B5EF4-FFF2-40B4-BE49-F238E27FC236}">
                <a16:creationId xmlns:a16="http://schemas.microsoft.com/office/drawing/2014/main" id="{4F7CB8D0-695E-806C-1FB1-F3BF4CE5C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892">
            <a:off x="744076" y="2596807"/>
            <a:ext cx="530485" cy="54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G00130_">
            <a:extLst>
              <a:ext uri="{FF2B5EF4-FFF2-40B4-BE49-F238E27FC236}">
                <a16:creationId xmlns:a16="http://schemas.microsoft.com/office/drawing/2014/main" id="{AE061DFC-6104-6EE9-093B-131F5A4E8D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4513">
            <a:off x="8047869" y="3717472"/>
            <a:ext cx="570623" cy="5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3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52" y="3279319"/>
            <a:ext cx="1338556" cy="2617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58" y="980728"/>
            <a:ext cx="67708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510" algn="l"/>
              </a:tabLs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Câu hát 1 và câu hát 2</a:t>
            </a:r>
            <a:r>
              <a:rPr lang="en-US" sz="2800">
                <a:effectLst/>
                <a:latin typeface="Times New Roman"/>
                <a:ea typeface="Times New Roman"/>
                <a:cs typeface="Arial"/>
              </a:rPr>
              <a:t>: hai tay vỗ vào nhau (vỗ tay theo tiết tấu lời ca).</a:t>
            </a:r>
            <a:endParaRPr lang="en-US" sz="2800">
              <a:effectLst/>
              <a:latin typeface="Times New Roman"/>
              <a:ea typeface="Calibri"/>
            </a:endParaRPr>
          </a:p>
          <a:p>
            <a:pPr>
              <a:tabLst>
                <a:tab pos="295910" algn="l"/>
              </a:tabLs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Câu hát 3, 4, 5, 6</a:t>
            </a:r>
            <a:r>
              <a:rPr lang="en-US" sz="2800">
                <a:effectLst/>
                <a:latin typeface="Times New Roman"/>
                <a:ea typeface="Times New Roman"/>
                <a:cs typeface="Arial"/>
              </a:rPr>
              <a:t>: hai tay vỗ vào nhau và vỗ tay cùng bạn bên cạnh (vỗ tay theo phách).</a:t>
            </a:r>
          </a:p>
          <a:p>
            <a:pPr>
              <a:tabLst>
                <a:tab pos="295910" algn="l"/>
              </a:tabLst>
            </a:pP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Câu 7,8: </a:t>
            </a:r>
            <a:r>
              <a:rPr lang="en-US" sz="2800">
                <a:latin typeface="Times New Roman"/>
                <a:ea typeface="Calibri"/>
                <a:cs typeface="Arial"/>
              </a:rPr>
              <a:t>giống câu 1,2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-171400"/>
            <a:ext cx="7672293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92710" algn="l"/>
              </a:tabLst>
            </a:pPr>
            <a:r>
              <a:rPr lang="en-US" sz="3600" b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Hát kết hợp vỗ tay cùng bạn bên cạnh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72816"/>
            <a:ext cx="858120" cy="758006"/>
          </a:xfrm>
          <a:prstGeom prst="rect">
            <a:avLst/>
          </a:prstGeom>
        </p:spPr>
      </p:pic>
      <p:pic>
        <p:nvPicPr>
          <p:cNvPr id="10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0152" y="3717032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1755" y="2707486"/>
            <a:ext cx="39690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LỜI VIỆT: HOÀNG ANH                                                                                      </a:t>
            </a:r>
            <a:endParaRPr lang="en-US" dirty="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864" y="802805"/>
            <a:ext cx="2041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TIẾT 13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332510" y="1850556"/>
            <a:ext cx="684850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</a:rPr>
              <a:t>HỌC HÁT: BÀI  CHÚ CHIM NHỎ DỄ THƯƠNG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7610" y="2430352"/>
            <a:ext cx="162736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NHẠC: PHÁP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97152"/>
            <a:ext cx="858120" cy="75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15" y="647251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9698" y="139983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0"/>
            <a:ext cx="371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err="1">
                <a:solidFill>
                  <a:srgbClr val="002060"/>
                </a:solidFill>
              </a:rPr>
              <a:t>Dạy</a:t>
            </a:r>
            <a:r>
              <a:rPr lang="en-US" sz="5400" b="1">
                <a:solidFill>
                  <a:srgbClr val="002060"/>
                </a:solidFill>
              </a:rPr>
              <a:t> </a:t>
            </a:r>
            <a:r>
              <a:rPr lang="en-US" sz="5400" b="1" err="1">
                <a:solidFill>
                  <a:srgbClr val="002060"/>
                </a:solidFill>
              </a:rPr>
              <a:t>hát</a:t>
            </a:r>
            <a:endParaRPr lang="en-US" sz="5400" b="1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6" y="6525344"/>
            <a:ext cx="414933" cy="332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856984" cy="1211738"/>
          </a:xfrm>
          <a:prstGeom prst="rect">
            <a:avLst/>
          </a:prstGeom>
        </p:spPr>
      </p:pic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707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1130" y="-74795"/>
            <a:ext cx="2124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1440160"/>
          </a:xfrm>
          <a:prstGeom prst="rect">
            <a:avLst/>
          </a:prstGeom>
        </p:spPr>
      </p:pic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479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-46433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err="1">
                <a:solidFill>
                  <a:srgbClr val="0070C0"/>
                </a:solidFill>
              </a:rPr>
              <a:t>Câu</a:t>
            </a:r>
            <a:r>
              <a:rPr lang="en-US" sz="7200" b="1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" y="1852580"/>
            <a:ext cx="8993477" cy="1288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5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6135" y="3452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96" y="0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" y="1628800"/>
            <a:ext cx="8784976" cy="2088232"/>
          </a:xfrm>
          <a:prstGeom prst="rect">
            <a:avLst/>
          </a:prstGeom>
        </p:spPr>
      </p:pic>
      <p:pic>
        <p:nvPicPr>
          <p:cNvPr id="7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5882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9630" y="332656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3" y="6184478"/>
            <a:ext cx="840107" cy="6735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" y="1829868"/>
            <a:ext cx="8981700" cy="1740835"/>
          </a:xfrm>
          <a:prstGeom prst="rect">
            <a:avLst/>
          </a:prstGeom>
        </p:spPr>
      </p:pic>
      <p:pic>
        <p:nvPicPr>
          <p:cNvPr id="7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6489" y="503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7  giống câu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856984" cy="1211738"/>
          </a:xfrm>
          <a:prstGeom prst="rect">
            <a:avLst/>
          </a:prstGeom>
        </p:spPr>
      </p:pic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2120" y="3573016"/>
            <a:ext cx="44881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187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8 giống câu 1</a:t>
            </a: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806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122</Words>
  <Application>Microsoft Office PowerPoint</Application>
  <PresentationFormat>On-screen Show (4:3)</PresentationFormat>
  <Paragraphs>19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STD_NGOC</cp:lastModifiedBy>
  <cp:revision>38</cp:revision>
  <dcterms:created xsi:type="dcterms:W3CDTF">2021-06-20T03:25:41Z</dcterms:created>
  <dcterms:modified xsi:type="dcterms:W3CDTF">2024-12-25T01:18:12Z</dcterms:modified>
</cp:coreProperties>
</file>