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6" r:id="rId3"/>
  </p:sldMasterIdLst>
  <p:notesMasterIdLst>
    <p:notesMasterId r:id="rId9"/>
  </p:notesMasterIdLst>
  <p:sldIdLst>
    <p:sldId id="269" r:id="rId4"/>
    <p:sldId id="267" r:id="rId5"/>
    <p:sldId id="268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25-Dec-24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25-Dec-24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175"/>
            <a:ext cx="4506686" cy="6327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974" y="3759329"/>
            <a:ext cx="2789580" cy="2902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98" y="-1"/>
            <a:ext cx="2363202" cy="248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6" y="5549165"/>
            <a:ext cx="11396834" cy="119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45" y="0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0245" y="1871041"/>
            <a:ext cx="3968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CHỦ ĐỀ 3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TIẾT 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83" y="4462991"/>
            <a:ext cx="4998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Giáo viên: Đỗ Thị Tuyết 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4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27" y="1262716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83" y="4316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32" y="-109182"/>
            <a:ext cx="6705012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97" y="4853168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48</Words>
  <Application>Microsoft Office PowerPoint</Application>
  <PresentationFormat>Widescreen</PresentationFormat>
  <Paragraphs>7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28</cp:revision>
  <dcterms:created xsi:type="dcterms:W3CDTF">2022-04-04T07:27:39Z</dcterms:created>
  <dcterms:modified xsi:type="dcterms:W3CDTF">2024-12-25T01:13:25Z</dcterms:modified>
</cp:coreProperties>
</file>