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710" r:id="rId3"/>
  </p:sldMasterIdLst>
  <p:notesMasterIdLst>
    <p:notesMasterId r:id="rId12"/>
  </p:notesMasterIdLst>
  <p:sldIdLst>
    <p:sldId id="301" r:id="rId4"/>
    <p:sldId id="295" r:id="rId5"/>
    <p:sldId id="298" r:id="rId6"/>
    <p:sldId id="297" r:id="rId7"/>
    <p:sldId id="299" r:id="rId8"/>
    <p:sldId id="296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25-Dec-24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25-Dec-24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png"/><Relationship Id="rId4" Type="http://schemas.openxmlformats.org/officeDocument/2006/relationships/image" Target="../media/image26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5"/>
            <a:ext cx="3696789" cy="6532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63791"/>
            <a:ext cx="12192000" cy="1294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0"/>
            <a:ext cx="3923211" cy="1074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6567" y="2005335"/>
            <a:ext cx="4480560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 ĐỀ 3 -  TIẾT 12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1032" y="4796135"/>
            <a:ext cx="4998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Giáo viên: Đỗ Thị Tuyết Na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909" y="2363686"/>
            <a:ext cx="1820091" cy="4494314"/>
          </a:xfrm>
          <a:prstGeom prst="rect">
            <a:avLst/>
          </a:prstGeom>
        </p:spPr>
      </p:pic>
      <p:pic>
        <p:nvPicPr>
          <p:cNvPr id="10" name="Picture 4" descr="pcp_download_1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42">
            <a:off x="6380858" y="3103382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60104">
            <a:off x="11358478" y="3464459"/>
            <a:ext cx="418937" cy="43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7341429" y="69298"/>
            <a:ext cx="412215" cy="42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030557" y="31512"/>
            <a:ext cx="485279" cy="50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AG00130_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4498135" y="80168"/>
            <a:ext cx="476864" cy="4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6280" y="4540201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4313" y="3629206"/>
            <a:ext cx="156485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322"/>
            <a:ext cx="3470143" cy="1074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6" y="3642269"/>
            <a:ext cx="3368872" cy="32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069" y="-2664069"/>
            <a:ext cx="6858000" cy="12186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47306"/>
            <a:ext cx="3368872" cy="322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8101"/>
            <a:ext cx="6457453" cy="6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53" y="0"/>
            <a:ext cx="5780544" cy="6876100"/>
          </a:xfrm>
          <a:prstGeom prst="rect">
            <a:avLst/>
          </a:prstGeom>
        </p:spPr>
      </p:pic>
      <p:pic>
        <p:nvPicPr>
          <p:cNvPr id="7" name="NẾU EM LÀ KARAOKE LỚP 4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9125" y="2064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1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069" y="-2664069"/>
            <a:ext cx="6858000" cy="12186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66" y="3546395"/>
            <a:ext cx="3368872" cy="322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449" cy="4062845"/>
          </a:xfrm>
          <a:prstGeom prst="rect">
            <a:avLst/>
          </a:prstGeom>
        </p:spPr>
      </p:pic>
      <p:pic>
        <p:nvPicPr>
          <p:cNvPr id="4" name="B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05693" y="2936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069" y="-2664069"/>
            <a:ext cx="6858000" cy="121861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66" y="3546395"/>
            <a:ext cx="3368872" cy="3228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5595" y="369332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Nhắc lại sơ đồ về mối tương quan giữa các hình nốt? </a:t>
            </a:r>
            <a:endParaRPr lang="vi-VN" dirty="0"/>
          </a:p>
        </p:txBody>
      </p:sp>
      <p:pic>
        <p:nvPicPr>
          <p:cNvPr id="6" name="Picture 5" descr="C:\Users\ADMIN\Desktop\Pictur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8" y="1319946"/>
            <a:ext cx="6010915" cy="4780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9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069" y="-2664069"/>
            <a:ext cx="6858000" cy="12186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27"/>
            <a:ext cx="12186138" cy="5851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029" y="5402325"/>
            <a:ext cx="618259" cy="618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82" y="2849167"/>
            <a:ext cx="578427" cy="578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44" y="2849167"/>
            <a:ext cx="578427" cy="578427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4171146" y="3183617"/>
            <a:ext cx="253051" cy="2394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07" y="2459272"/>
            <a:ext cx="1302101" cy="1323804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10114686" y="5781117"/>
            <a:ext cx="253051" cy="2394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0" y="5402325"/>
            <a:ext cx="618259" cy="618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16" y="2837364"/>
            <a:ext cx="567620" cy="567620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>
          <a:xfrm>
            <a:off x="10126053" y="3063883"/>
            <a:ext cx="253051" cy="2394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48" y="2806191"/>
            <a:ext cx="567620" cy="5676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943" y="2830215"/>
            <a:ext cx="567620" cy="567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75" y="2843153"/>
            <a:ext cx="567620" cy="567620"/>
          </a:xfrm>
          <a:prstGeom prst="rect">
            <a:avLst/>
          </a:prstGeom>
        </p:spPr>
      </p:pic>
      <p:sp>
        <p:nvSpPr>
          <p:cNvPr id="21" name="Plus 20"/>
          <p:cNvSpPr/>
          <p:nvPr/>
        </p:nvSpPr>
        <p:spPr>
          <a:xfrm>
            <a:off x="10747608" y="3037464"/>
            <a:ext cx="253051" cy="2394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Plus 21"/>
          <p:cNvSpPr/>
          <p:nvPr/>
        </p:nvSpPr>
        <p:spPr>
          <a:xfrm>
            <a:off x="11263600" y="3090001"/>
            <a:ext cx="253051" cy="2394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922" y="2425919"/>
            <a:ext cx="2016484" cy="1275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07" y="5385791"/>
            <a:ext cx="618259" cy="6182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92" y="5033018"/>
            <a:ext cx="1302101" cy="1323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53" y="5049552"/>
            <a:ext cx="1302101" cy="13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8" y="3517504"/>
            <a:ext cx="3196867" cy="2764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17" y="1230137"/>
            <a:ext cx="1806209" cy="37704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1232" y="287383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47" y="3168733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61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#9Slide05 Dancing Script</vt:lpstr>
      <vt:lpstr>Arial</vt:lpstr>
      <vt:lpstr>Calibri</vt:lpstr>
      <vt:lpstr>Tahoma</vt:lpstr>
      <vt:lpstr>Times New Roman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STD_NGOC</cp:lastModifiedBy>
  <cp:revision>75</cp:revision>
  <dcterms:created xsi:type="dcterms:W3CDTF">2022-04-04T07:27:39Z</dcterms:created>
  <dcterms:modified xsi:type="dcterms:W3CDTF">2024-12-25T01:06:42Z</dcterms:modified>
</cp:coreProperties>
</file>