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96" r:id="rId3"/>
    <p:sldId id="273" r:id="rId4"/>
    <p:sldId id="290" r:id="rId5"/>
    <p:sldId id="280" r:id="rId6"/>
    <p:sldId id="286" r:id="rId7"/>
    <p:sldId id="287" r:id="rId8"/>
    <p:sldId id="288" r:id="rId9"/>
    <p:sldId id="293" r:id="rId10"/>
    <p:sldId id="29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25-Dec-24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1.png"/><Relationship Id="rId5" Type="http://schemas.microsoft.com/office/2007/relationships/media" Target="../media/media4.mp3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0175"/>
            <a:ext cx="3794337" cy="6327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20" y="-14880"/>
            <a:ext cx="5612240" cy="1255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30245" y="1871041"/>
            <a:ext cx="3968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CHỦ ĐỀ 3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– TIẾT 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5296" y="4991871"/>
            <a:ext cx="4998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Giáo viên: Đỗ Thị Tuyết 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863" y="5576646"/>
            <a:ext cx="8680075" cy="1198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798" y="-1"/>
            <a:ext cx="2363202" cy="2481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72" y="2941210"/>
            <a:ext cx="3290451" cy="175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7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05613" y="3477080"/>
            <a:ext cx="2662518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to hoặc nhanh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2420" y="3913645"/>
            <a:ext cx="1925893" cy="846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nhỏ hoặc chậm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54" y="3323064"/>
            <a:ext cx="3534936" cy="353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5367" y="2943922"/>
            <a:ext cx="3676633" cy="391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057" y="615681"/>
            <a:ext cx="653255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 tay nhanh – chậm, to – nhỏ theo hình tiết tấu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7" y="1495484"/>
            <a:ext cx="6274869" cy="572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5" y="2580903"/>
            <a:ext cx="5867412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49" y="2578424"/>
            <a:ext cx="3929643" cy="3872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</a:t>
            </a: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4033236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108</Words>
  <Application>Microsoft Office PowerPoint</Application>
  <PresentationFormat>Widescreen</PresentationFormat>
  <Paragraphs>18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STD_NGOC</cp:lastModifiedBy>
  <cp:revision>48</cp:revision>
  <dcterms:created xsi:type="dcterms:W3CDTF">2022-04-04T11:47:32Z</dcterms:created>
  <dcterms:modified xsi:type="dcterms:W3CDTF">2024-12-25T01:22:40Z</dcterms:modified>
</cp:coreProperties>
</file>