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9" r:id="rId6"/>
    <p:sldMasterId id="2147483711" r:id="rId7"/>
    <p:sldMasterId id="2147483723" r:id="rId8"/>
  </p:sldMasterIdLst>
  <p:notesMasterIdLst>
    <p:notesMasterId r:id="rId29"/>
  </p:notesMasterIdLst>
  <p:sldIdLst>
    <p:sldId id="516" r:id="rId9"/>
    <p:sldId id="257" r:id="rId10"/>
    <p:sldId id="301" r:id="rId11"/>
    <p:sldId id="509" r:id="rId12"/>
    <p:sldId id="302" r:id="rId13"/>
    <p:sldId id="266" r:id="rId14"/>
    <p:sldId id="513" r:id="rId15"/>
    <p:sldId id="288" r:id="rId16"/>
    <p:sldId id="515" r:id="rId17"/>
    <p:sldId id="290" r:id="rId18"/>
    <p:sldId id="303" r:id="rId19"/>
    <p:sldId id="304" r:id="rId20"/>
    <p:sldId id="305" r:id="rId21"/>
    <p:sldId id="306" r:id="rId22"/>
    <p:sldId id="307" r:id="rId23"/>
    <p:sldId id="308" r:id="rId24"/>
    <p:sldId id="271" r:id="rId25"/>
    <p:sldId id="309" r:id="rId26"/>
    <p:sldId id="310" r:id="rId27"/>
    <p:sldId id="495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tags" Target="tags/tag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2D77A-BBA4-4581-90AF-D6D3D9F4FEDC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28102-006B-4A3D-87FA-7A589DB4B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28102-006B-4A3D-87FA-7A589DB4B6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40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726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91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43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644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28102-006B-4A3D-87FA-7A589DB4B6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43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123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687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28102-006B-4A3D-87FA-7A589DB4B6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68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155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28102-006B-4A3D-87FA-7A589DB4B6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79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339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561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813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285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28102-006B-4A3D-87FA-7A589DB4B6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46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28102-006B-4A3D-87FA-7A589DB4B6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92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28102-006B-4A3D-87FA-7A589DB4B6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61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036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28102-006B-4A3D-87FA-7A589DB4B6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6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807964-A196-4C04-3188-CB61055FD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D434984-5F3E-424E-26E4-D393605AC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34D6D9-2C7C-5232-3B59-B8404275B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4B5-A733-4EDF-86D2-808B8A0AE26D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61775F-CEF0-D51C-592E-4C1DC392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AD2683-2433-848B-E7F5-6D020ED6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0E26-E2F9-4D49-AD06-930FA015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7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89FC77-B2A3-3E34-097A-385A6EB15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4A41FB-F46E-DBEE-33FB-9243656D0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F7D0B5-4B5E-03D4-8052-DBCE7CED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4B5-A733-4EDF-86D2-808B8A0AE26D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C88000-A151-7C2B-C580-2497BE91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DAC338-AA42-D252-E96A-E86711E6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0E26-E2F9-4D49-AD06-930FA015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5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02A26FB-6DB5-F31D-5284-DDD8DBEB4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D48FFBB-FEB3-7215-1C74-E84A1BA92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06F06B-7E1C-7733-1143-1D7210FEB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4B5-A733-4EDF-86D2-808B8A0AE26D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0FBF49-CC8F-6D16-A777-FC416DD53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89A892-1676-160F-ACA5-DE37DAD7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0E26-E2F9-4D49-AD06-930FA015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06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938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999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112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05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225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921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681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42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BB61E9-5E60-C37E-9F49-B47C6E2E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4EFB3-D754-C657-70B7-1B02CC186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501A4D-0D54-A149-F072-DBA89C25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4B5-A733-4EDF-86D2-808B8A0AE26D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C353A2-FA02-9388-3EC6-1163FDBA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8AC926-8808-5DDF-2B41-0580EE05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0E26-E2F9-4D49-AD06-930FA015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7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811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13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479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59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29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70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55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526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21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4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79685F-19F1-5A59-DE4B-F1D30960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02A462-7E60-F804-6859-7273AA19D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B4CAF8-4D3D-1BE2-0E87-F5CF9ADC0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4B5-A733-4EDF-86D2-808B8A0AE26D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C6F5FF-9FAC-80F1-16B1-C56FAD7F6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973EF7-1B13-DB07-DC5A-BFED2A32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0E26-E2F9-4D49-AD06-930FA015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002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13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86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214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019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920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744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958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82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48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8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583F58-03BC-55A6-93EA-2461FF215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0494A7-E7FD-D474-83B7-61F95416D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D0CB73-20FC-AC55-D3F7-12622BE00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2136C8-3EA5-C4E5-2B0E-9B48BAF4D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4B5-A733-4EDF-86D2-808B8A0AE26D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3844EB-B488-0EF6-C9E0-B90F87CAC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B9C87A-79C4-957B-8CE6-38506B9E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0E26-E2F9-4D49-AD06-930FA015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195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949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955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849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147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067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409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967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968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19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0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4AA9C-248A-84B9-D774-0ED7A8EA5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16800C-3B60-CBC2-3B38-1B5E317C0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E464969-C689-8864-B632-DC81D0A6F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4E3D43F-6088-AD65-47B1-ED050B620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09E7236-243F-66E1-539F-70BC7925E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DF8BA45-F596-3FD3-618B-878FA8875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4B5-A733-4EDF-86D2-808B8A0AE26D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234D9D6-DB58-8B2D-55EF-9FA72951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9D37DC3-E610-A01E-DA87-74ED23880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0E26-E2F9-4D49-AD06-930FA015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812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813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00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701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211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545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922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7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5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021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05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9CCC6C-D250-5683-FE73-E10DD3B0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CE8FB65-EE1F-D976-4307-8473E9219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4B5-A733-4EDF-86D2-808B8A0AE26D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F2F2CE6-59BA-5031-6B2E-6DC734E0E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B54532-3349-1844-5ECE-E1A3EF582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0E26-E2F9-4D49-AD06-930FA015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829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481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77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080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948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3548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615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392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514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560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0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B0BE56E-7015-E3D8-F0F4-79389D311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4B5-A733-4EDF-86D2-808B8A0AE26D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0A319AA-7B10-FF42-4314-482DC566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97835EC-3C9E-0B01-C0AE-D6CD1A00F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0E26-E2F9-4D49-AD06-930FA015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195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501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361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185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745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031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96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080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231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616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3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8801C4-F5BB-4A2F-E683-92DF9BB3A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6EAC45-7D4A-E160-F1D4-601D0F2F8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A262C7D-B6EE-D4B5-0DB1-AE6226BF6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A02101-5E32-56A8-CDE4-D8AA3AB43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4B5-A733-4EDF-86D2-808B8A0AE26D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A175BE-66F0-54E9-483B-30BEA969E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56804F-67A0-8D7D-C2B7-B6CAE415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0E26-E2F9-4D49-AD06-930FA015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49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71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7387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1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73E70E-CA10-98A6-F215-2529E6095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EB40CBA-61CD-A22C-A42D-BE997011C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7D9DA8-EB78-D714-FA4F-86BF8A128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75B6D1-E364-5E30-4FA6-83871E3B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4B5-A733-4EDF-86D2-808B8A0AE26D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F29F73-60A4-D924-18D8-B917537D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BEABA5-57E9-7F23-98AA-30ED611F9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0E26-E2F9-4D49-AD06-930FA015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1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7FE9377-9A2C-C0BB-0841-0B36DD9C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F48FE2-11B0-212E-F14C-644BEEEF3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C43157-4D21-D288-652C-E18E750DBE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7B4B5-A733-4EDF-86D2-808B8A0AE26D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8ADE20-1079-72AE-D460-DAD825B6C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546DB5-1833-15B9-652B-D27255CF2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00E26-E2F9-4D49-AD06-930FA015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5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10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9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0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0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5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6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1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5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0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82.xml"/><Relationship Id="rId1" Type="http://schemas.openxmlformats.org/officeDocument/2006/relationships/tags" Target="../tags/tag5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6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8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0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0B609-370D-2CA3-4F83-843301831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8AA6DE-7B99-38D7-BFDC-3451BA000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xmlns="" id="{FAF6976B-5A96-6865-6D29-4B8CF48C4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9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95F9274-2806-80C3-9CC4-95D7FEE80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00" y="130778"/>
            <a:ext cx="10711600" cy="65964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7513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4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709670" y="1962785"/>
            <a:ext cx="6916420" cy="2315210"/>
            <a:chOff x="3770522" y="943551"/>
            <a:chExt cx="3822655" cy="2315191"/>
          </a:xfrm>
        </p:grpSpPr>
        <p:grpSp>
          <p:nvGrpSpPr>
            <p:cNvPr id="42" name="Group 41"/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86263" y="2284988"/>
                <a:ext cx="1808630" cy="1373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then</a:t>
                </a:r>
              </a:p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Vật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bằng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tre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,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gỗ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hoặc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sắt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,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dùng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để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cài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cửa</a:t>
                </a:r>
                <a:endPara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</p:grpSp>
        <p:cxnSp>
          <p:nvCxnSpPr>
            <p:cNvPr id="54" name="10"/>
            <p:cNvCxnSpPr/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326063" y="1678486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0227" y="3897132"/>
            <a:ext cx="2678850" cy="2620508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xmlns="" id="{78C87E4C-09C2-4AE2-BE47-7CB3C9859F86}"/>
              </a:ext>
            </a:extLst>
          </p:cNvPr>
          <p:cNvSpPr txBox="1"/>
          <p:nvPr/>
        </p:nvSpPr>
        <p:spPr>
          <a:xfrm>
            <a:off x="4195183" y="5871845"/>
            <a:ext cx="4102115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tiếp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337CDEB-F1B9-4F98-8185-6B02C8DA6019}"/>
              </a:ext>
            </a:extLst>
          </p:cNvPr>
          <p:cNvCxnSpPr/>
          <p:nvPr/>
        </p:nvCxnSpPr>
        <p:spPr>
          <a:xfrm flipH="1">
            <a:off x="5015492" y="123840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F6A7C4B-F4FD-4EAF-812D-51186D35609C}"/>
              </a:ext>
            </a:extLst>
          </p:cNvPr>
          <p:cNvCxnSpPr/>
          <p:nvPr/>
        </p:nvCxnSpPr>
        <p:spPr>
          <a:xfrm flipH="1">
            <a:off x="4771914" y="166176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4A07761-8956-4226-953F-19B884F0C0C5}"/>
              </a:ext>
            </a:extLst>
          </p:cNvPr>
          <p:cNvCxnSpPr/>
          <p:nvPr/>
        </p:nvCxnSpPr>
        <p:spPr>
          <a:xfrm flipH="1">
            <a:off x="4939292" y="215465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EE8872E-9A41-4424-A83F-49C2E8FED088}"/>
              </a:ext>
            </a:extLst>
          </p:cNvPr>
          <p:cNvCxnSpPr/>
          <p:nvPr/>
        </p:nvCxnSpPr>
        <p:spPr>
          <a:xfrm flipH="1">
            <a:off x="4572423" y="262590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B833293B-37E6-4030-8BC0-FAB1905E67EA}"/>
              </a:ext>
            </a:extLst>
          </p:cNvPr>
          <p:cNvCxnSpPr/>
          <p:nvPr/>
        </p:nvCxnSpPr>
        <p:spPr>
          <a:xfrm flipH="1">
            <a:off x="4699861" y="353419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9CDB204-DECE-41B4-AB49-8B4A2B2724EE}"/>
              </a:ext>
            </a:extLst>
          </p:cNvPr>
          <p:cNvCxnSpPr/>
          <p:nvPr/>
        </p:nvCxnSpPr>
        <p:spPr>
          <a:xfrm flipH="1">
            <a:off x="4789522" y="400243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F4B9881-7F5F-426C-A9F0-EDE7BCA77E58}"/>
              </a:ext>
            </a:extLst>
          </p:cNvPr>
          <p:cNvCxnSpPr/>
          <p:nvPr/>
        </p:nvCxnSpPr>
        <p:spPr>
          <a:xfrm flipH="1">
            <a:off x="5262085" y="454012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1748CA3-FCAA-4A4A-B84C-75F7ADA4C773}"/>
              </a:ext>
            </a:extLst>
          </p:cNvPr>
          <p:cNvCxnSpPr/>
          <p:nvPr/>
        </p:nvCxnSpPr>
        <p:spPr>
          <a:xfrm flipH="1">
            <a:off x="4488904" y="498021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4FCD14F9-A2FF-4D13-8457-103B844915CD}"/>
              </a:ext>
            </a:extLst>
          </p:cNvPr>
          <p:cNvCxnSpPr/>
          <p:nvPr/>
        </p:nvCxnSpPr>
        <p:spPr>
          <a:xfrm flipH="1">
            <a:off x="9276681" y="166176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0939EB8-E147-4082-9A5A-C49E870816E7}"/>
              </a:ext>
            </a:extLst>
          </p:cNvPr>
          <p:cNvCxnSpPr/>
          <p:nvPr/>
        </p:nvCxnSpPr>
        <p:spPr>
          <a:xfrm flipH="1">
            <a:off x="9290404" y="225483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5A4C944-4A99-4641-9F90-CCDF0690CFA2}"/>
              </a:ext>
            </a:extLst>
          </p:cNvPr>
          <p:cNvCxnSpPr/>
          <p:nvPr/>
        </p:nvCxnSpPr>
        <p:spPr>
          <a:xfrm flipH="1">
            <a:off x="8952127" y="284595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8C915D6D-1939-47DA-B6BB-9ABBC2F5425A}"/>
              </a:ext>
            </a:extLst>
          </p:cNvPr>
          <p:cNvCxnSpPr/>
          <p:nvPr/>
        </p:nvCxnSpPr>
        <p:spPr>
          <a:xfrm flipH="1">
            <a:off x="9530609" y="331415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27746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xmlns="" id="{78C87E4C-09C2-4AE2-BE47-7CB3C9859F86}"/>
              </a:ext>
            </a:extLst>
          </p:cNvPr>
          <p:cNvSpPr txBox="1"/>
          <p:nvPr/>
        </p:nvSpPr>
        <p:spPr>
          <a:xfrm>
            <a:off x="4186410" y="5871845"/>
            <a:ext cx="4110888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tiếp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đoạn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11DDC7FF-CF60-4B39-AF13-CEE84ACC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8" y="662940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B45B376E-E867-4B57-A685-8B0EC6C7A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47" y="2965466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C8F1285F-3E0C-443C-8EA4-BC1B52863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061" y="839210"/>
            <a:ext cx="527050" cy="258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15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xmlns="" id="{78C87E4C-09C2-4AE2-BE47-7CB3C9859F86}"/>
              </a:ext>
            </a:extLst>
          </p:cNvPr>
          <p:cNvSpPr txBox="1"/>
          <p:nvPr/>
        </p:nvSpPr>
        <p:spPr>
          <a:xfrm>
            <a:off x="4767943" y="5871845"/>
            <a:ext cx="3529355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bài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145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xmlns="" id="{78C87E4C-09C2-4AE2-BE47-7CB3C9859F86}"/>
              </a:ext>
            </a:extLst>
          </p:cNvPr>
          <p:cNvSpPr txBox="1"/>
          <p:nvPr/>
        </p:nvSpPr>
        <p:spPr>
          <a:xfrm>
            <a:off x="359228" y="5871845"/>
            <a:ext cx="9002485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1.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Ngày cháu còn nhỏ, ai thường cài then trên của cánh cửa?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DF8768D8-E716-4DBF-BA75-5CFCCA7A82A3}"/>
              </a:ext>
            </a:extLst>
          </p:cNvPr>
          <p:cNvCxnSpPr/>
          <p:nvPr/>
        </p:nvCxnSpPr>
        <p:spPr>
          <a:xfrm>
            <a:off x="1698171" y="3026229"/>
            <a:ext cx="250371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83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xmlns="" id="{78C87E4C-09C2-4AE2-BE47-7CB3C9859F86}"/>
              </a:ext>
            </a:extLst>
          </p:cNvPr>
          <p:cNvSpPr txBox="1"/>
          <p:nvPr/>
        </p:nvSpPr>
        <p:spPr>
          <a:xfrm>
            <a:off x="359228" y="5871845"/>
            <a:ext cx="9002485" cy="1168488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2.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Vì sao khi cháu lớn, bà lại là người cài then dưới của cánh cửa?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DF8768D8-E716-4DBF-BA75-5CFCCA7A82A3}"/>
              </a:ext>
            </a:extLst>
          </p:cNvPr>
          <p:cNvCxnSpPr>
            <a:cxnSpLocks/>
          </p:cNvCxnSpPr>
          <p:nvPr/>
        </p:nvCxnSpPr>
        <p:spPr>
          <a:xfrm>
            <a:off x="849086" y="4430486"/>
            <a:ext cx="23404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922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3769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3. </a:t>
            </a:r>
            <a:r>
              <a:rPr lang="vi-VN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Sắp xếp các bức tranh sau theo thứ tự 3 khổ thơ trong bài.</a:t>
            </a:r>
            <a:endParaRPr lang="en-US" b="1" dirty="0">
              <a:solidFill>
                <a:schemeClr val="tx1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BADA901-3A04-4BFD-A9B6-6A30E49CBD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1523" y="1729332"/>
            <a:ext cx="9153525" cy="4191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0B7113C3-C588-41C0-A4BA-7611CE7BA7A1}"/>
              </a:ext>
            </a:extLst>
          </p:cNvPr>
          <p:cNvSpPr/>
          <p:nvPr/>
        </p:nvSpPr>
        <p:spPr>
          <a:xfrm>
            <a:off x="7489371" y="1729332"/>
            <a:ext cx="555172" cy="586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275DA2B-62FD-4015-902D-D93806C8C2AC}"/>
              </a:ext>
            </a:extLst>
          </p:cNvPr>
          <p:cNvSpPr/>
          <p:nvPr/>
        </p:nvSpPr>
        <p:spPr>
          <a:xfrm>
            <a:off x="1205048" y="1642247"/>
            <a:ext cx="555172" cy="586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58FEEEF-E9E8-4BD9-8A61-18055B7C5A66}"/>
              </a:ext>
            </a:extLst>
          </p:cNvPr>
          <p:cNvSpPr/>
          <p:nvPr/>
        </p:nvSpPr>
        <p:spPr>
          <a:xfrm>
            <a:off x="4298903" y="1642246"/>
            <a:ext cx="555172" cy="586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xmlns="" id="{78C87E4C-09C2-4AE2-BE47-7CB3C9859F86}"/>
              </a:ext>
            </a:extLst>
          </p:cNvPr>
          <p:cNvSpPr txBox="1"/>
          <p:nvPr/>
        </p:nvSpPr>
        <p:spPr>
          <a:xfrm>
            <a:off x="359228" y="5871845"/>
            <a:ext cx="9002485" cy="1168488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4.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Câu thơ nào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nói lên tình cảm của cháu đối với bà khi về nhà mới?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DF8768D8-E716-4DBF-BA75-5CFCCA7A82A3}"/>
              </a:ext>
            </a:extLst>
          </p:cNvPr>
          <p:cNvCxnSpPr>
            <a:cxnSpLocks/>
          </p:cNvCxnSpPr>
          <p:nvPr/>
        </p:nvCxnSpPr>
        <p:spPr>
          <a:xfrm>
            <a:off x="5671457" y="2884714"/>
            <a:ext cx="331877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E882D05-3C7E-49BF-8BDC-1C75F1D84A46}"/>
              </a:ext>
            </a:extLst>
          </p:cNvPr>
          <p:cNvCxnSpPr>
            <a:cxnSpLocks/>
          </p:cNvCxnSpPr>
          <p:nvPr/>
        </p:nvCxnSpPr>
        <p:spPr>
          <a:xfrm>
            <a:off x="5671457" y="3429000"/>
            <a:ext cx="36902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0719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</a:t>
            </a:r>
            <a:r>
              <a:rPr kumimoji="0" lang="en-US" altLang="zh-CN" sz="54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5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tập</a:t>
            </a:r>
            <a:r>
              <a:rPr kumimoji="0" lang="en-US" altLang="zh-CN" sz="54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5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theo</a:t>
            </a:r>
            <a:r>
              <a:rPr kumimoji="0" lang="en-US" altLang="zh-CN" sz="54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5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văn</a:t>
            </a:r>
            <a:r>
              <a:rPr kumimoji="0" lang="en-US" altLang="zh-CN" sz="54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5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bản</a:t>
            </a:r>
            <a:r>
              <a:rPr kumimoji="0" lang="en-US" altLang="zh-CN" sz="54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5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đọc</a:t>
            </a:r>
            <a:r>
              <a:rPr kumimoji="0" lang="en-US" altLang="zh-CN" sz="54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288D84-5A2D-4911-8DD1-ADF122CF9761}"/>
              </a:ext>
            </a:extLst>
          </p:cNvPr>
          <p:cNvSpPr txBox="1"/>
          <p:nvPr/>
        </p:nvSpPr>
        <p:spPr>
          <a:xfrm>
            <a:off x="1275907" y="542260"/>
            <a:ext cx="835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từ ngữ nào dưới đây chỉ hoạt động: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498307-166C-44A3-AB95-187C9C312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475" y="2038350"/>
            <a:ext cx="8324850" cy="21717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F6160A6D-4D5B-4DE9-8DEC-CC20B2F760F7}"/>
              </a:ext>
            </a:extLst>
          </p:cNvPr>
          <p:cNvSpPr/>
          <p:nvPr/>
        </p:nvSpPr>
        <p:spPr>
          <a:xfrm>
            <a:off x="5138057" y="1948543"/>
            <a:ext cx="1861457" cy="10450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06E35D5-EC61-4D99-8A91-618D1077D435}"/>
              </a:ext>
            </a:extLst>
          </p:cNvPr>
          <p:cNvSpPr/>
          <p:nvPr/>
        </p:nvSpPr>
        <p:spPr>
          <a:xfrm>
            <a:off x="2090057" y="3165022"/>
            <a:ext cx="1861457" cy="10450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7329EE9-9726-4078-B9A2-E392AD7CE549}"/>
              </a:ext>
            </a:extLst>
          </p:cNvPr>
          <p:cNvSpPr/>
          <p:nvPr/>
        </p:nvSpPr>
        <p:spPr>
          <a:xfrm>
            <a:off x="6270172" y="3165022"/>
            <a:ext cx="1861457" cy="10450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349671-76E7-4332-BFFC-30606FD73573}"/>
              </a:ext>
            </a:extLst>
          </p:cNvPr>
          <p:cNvSpPr txBox="1"/>
          <p:nvPr/>
        </p:nvSpPr>
        <p:spPr>
          <a:xfrm>
            <a:off x="1221478" y="4828977"/>
            <a:ext cx="10197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Tìm từ những chỉ hoạt động có thể kết hợp với từ "cửa".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3FB4C92-B5FC-4F64-9A9E-D2B5A8E39438}"/>
              </a:ext>
            </a:extLst>
          </p:cNvPr>
          <p:cNvSpPr/>
          <p:nvPr/>
        </p:nvSpPr>
        <p:spPr>
          <a:xfrm>
            <a:off x="2296886" y="5540829"/>
            <a:ext cx="6999514" cy="892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đẩy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15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1 + 2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gallery dir="l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kumimoji="0" lang="en-US" altLang="zh-CN" sz="72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670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xmlns="" id="{E1DEAD7B-21D9-4DA2-AF36-F2E8B0BCB66C}"/>
              </a:ext>
            </a:extLst>
          </p:cNvPr>
          <p:cNvSpPr/>
          <p:nvPr/>
        </p:nvSpPr>
        <p:spPr>
          <a:xfrm>
            <a:off x="2860158" y="1499191"/>
            <a:ext cx="5752214" cy="165867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61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</a:p>
        </p:txBody>
      </p:sp>
    </p:spTree>
    <p:custDataLst>
      <p:tags r:id="rId1"/>
    </p:custDataLst>
  </p:cSld>
  <p:clrMapOvr>
    <a:masterClrMapping/>
  </p:clrMapOvr>
  <p:transition advClick="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46BF6E-482E-422A-A0F8-9DA4D1A95D94}"/>
              </a:ext>
            </a:extLst>
          </p:cNvPr>
          <p:cNvSpPr txBox="1"/>
          <p:nvPr/>
        </p:nvSpPr>
        <p:spPr>
          <a:xfrm>
            <a:off x="5309111" y="2138879"/>
            <a:ext cx="2502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4E846C-5E00-47FA-9452-AE65F248E0D2}"/>
              </a:ext>
            </a:extLst>
          </p:cNvPr>
          <p:cNvSpPr txBox="1"/>
          <p:nvPr/>
        </p:nvSpPr>
        <p:spPr>
          <a:xfrm>
            <a:off x="5309111" y="2965502"/>
            <a:ext cx="3267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4146C85-BBD0-4D7F-A452-003E5714EF59}"/>
              </a:ext>
            </a:extLst>
          </p:cNvPr>
          <p:cNvSpPr txBox="1"/>
          <p:nvPr/>
        </p:nvSpPr>
        <p:spPr>
          <a:xfrm>
            <a:off x="4962481" y="3924988"/>
            <a:ext cx="3195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nguôi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xmlns="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3" y="-72642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083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xmlns="" id="{78C87E4C-09C2-4AE2-BE47-7CB3C9859F86}"/>
              </a:ext>
            </a:extLst>
          </p:cNvPr>
          <p:cNvSpPr txBox="1"/>
          <p:nvPr/>
        </p:nvSpPr>
        <p:spPr>
          <a:xfrm>
            <a:off x="5387586" y="5871845"/>
            <a:ext cx="2909712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mẫu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5ACC1CF-F35B-4AF6-8B21-4C12D26D8DA8}"/>
              </a:ext>
            </a:extLst>
          </p:cNvPr>
          <p:cNvSpPr txBox="1"/>
          <p:nvPr/>
        </p:nvSpPr>
        <p:spPr>
          <a:xfrm>
            <a:off x="1340284" y="2754856"/>
            <a:ext cx="102161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18">
            <a:extLst>
              <a:ext uri="{FF2B5EF4-FFF2-40B4-BE49-F238E27FC236}">
                <a16:creationId xmlns:a16="http://schemas.microsoft.com/office/drawing/2014/main" xmlns="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21065EC9-B276-4E9A-A357-CBFB0E6BB85B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171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8B19C4E-64AE-45F8-BD2F-555DDC75788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q\/\u0014\uFFFD{0C0922FC-FE27-4714-B8D1-D8F561602A6F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29 Cánh cửa nhớ bà (Tiết 1+2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F7B3D1-602C-4F9B-924E-838B2FF5B558}:5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505716-3096-4756-AFD0-020B8850546F}:29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CDD132-5F63-472A-B62F-99422109DDA3}:30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EC6FAA-182A-4493-948F-8324C78102EA}:30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9281F5-34E8-4A33-A6B6-EFEA3D86F646}:30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439A1F-474A-4B4A-86FF-403D2F9D92DF}:30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96942A-1471-462F-9D09-1403D02EE578}:30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2C33F2-6956-4488-9488-AD7E70431CF3}:30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193E9D-5698-44F4-96EB-C0E08B6CC8B1}:27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46E918-EC4B-4EED-BEA2-80D2EEFAB77E}:30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E95D32-D8FE-4EE3-8F74-9CAF8807ECB3}:5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6B471C-61E1-4A32-AD41-01965DC90FD6}:3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D4629A-241E-47E1-BEDE-890079738C92}:4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C538C9-D273-49C3-BC1E-A73C8D959BDD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B56220-80D0-4759-8F9E-238F749B4DEB}:3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23602A-8F86-4732-9F07-77A5FDA83CDA}:50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0837FE-FD1D-429D-9E2A-D852724C80AE}:3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CB97C5-F015-4269-887E-86650C8A3EE9}:26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0FED13-0AE7-4115-9769-6AC15E228CF0}:5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BDC494-CCFD-413C-85C0-91588CFF3D51}:2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790</Words>
  <Application>Microsoft Office PowerPoint</Application>
  <PresentationFormat>Widescreen</PresentationFormat>
  <Paragraphs>159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40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黑体</vt:lpstr>
      <vt:lpstr>Times New Roman</vt:lpstr>
      <vt:lpstr>Verdana</vt:lpstr>
      <vt:lpstr>等线</vt:lpstr>
      <vt:lpstr>Office Theme</vt:lpstr>
      <vt:lpstr>2_Office 主题​​</vt:lpstr>
      <vt:lpstr>9_Office Theme</vt:lpstr>
      <vt:lpstr>2_Office Theme</vt:lpstr>
      <vt:lpstr>1_Office Theme</vt:lpstr>
      <vt:lpstr>4_Office Theme</vt:lpstr>
      <vt:lpstr>8_Office Theme</vt:lpstr>
      <vt:lpstr>6_Office Theme</vt:lpstr>
      <vt:lpstr>PowerPoint Presentation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Sắp xếp các bức tranh sau theo thứ tự 3 khổ thơ trong bài.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29 Cánh cửa nhớ bà (Tiết 1+2)</dc:title>
  <dc:creator>Administrator</dc:creator>
  <cp:lastModifiedBy>STD_NHA</cp:lastModifiedBy>
  <cp:revision>5</cp:revision>
  <dcterms:created xsi:type="dcterms:W3CDTF">2024-12-22T00:16:38Z</dcterms:created>
  <dcterms:modified xsi:type="dcterms:W3CDTF">2024-12-25T01:11:22Z</dcterms:modified>
</cp:coreProperties>
</file>