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4"/>
  </p:notesMasterIdLst>
  <p:sldIdLst>
    <p:sldId id="340" r:id="rId7"/>
    <p:sldId id="335" r:id="rId8"/>
    <p:sldId id="332" r:id="rId9"/>
    <p:sldId id="258" r:id="rId10"/>
    <p:sldId id="259" r:id="rId11"/>
    <p:sldId id="260" r:id="rId12"/>
    <p:sldId id="261" r:id="rId13"/>
    <p:sldId id="262" r:id="rId14"/>
    <p:sldId id="263" r:id="rId15"/>
    <p:sldId id="266" r:id="rId16"/>
    <p:sldId id="268" r:id="rId17"/>
    <p:sldId id="324" r:id="rId18"/>
    <p:sldId id="269" r:id="rId19"/>
    <p:sldId id="326" r:id="rId20"/>
    <p:sldId id="272" r:id="rId21"/>
    <p:sldId id="290" r:id="rId22"/>
    <p:sldId id="291" r:id="rId23"/>
    <p:sldId id="292" r:id="rId24"/>
    <p:sldId id="293" r:id="rId25"/>
    <p:sldId id="306" r:id="rId26"/>
    <p:sldId id="307" r:id="rId27"/>
    <p:sldId id="308" r:id="rId28"/>
    <p:sldId id="309" r:id="rId29"/>
    <p:sldId id="278" r:id="rId30"/>
    <p:sldId id="310" r:id="rId31"/>
    <p:sldId id="274" r:id="rId32"/>
    <p:sldId id="33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32B45-F626-47B6-A3BF-C72DD5EB531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9C8A7-214A-452F-AFD6-1B3A5087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7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07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16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1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49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0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46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2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29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25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8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49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0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9C8A7-214A-452F-AFD6-1B3A508714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1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DC182C-8BA8-01F5-00B0-F5ECDA918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450743-D844-3ADB-C79E-4E1CE32AD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2170A0-3120-EFC7-E4A3-E71AD7A4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1688FA-E976-5C3C-9EAF-06384FE3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5676B-3588-2F41-EB12-2BBA241D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2B21F-31B7-D859-2B30-D5434953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992F4-B4B0-7176-E585-1EA766DF2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880676-A1E1-E78A-E1B9-4F9AA80E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479982-5FFE-FC9E-3C32-0D3998E4D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99B02D-BA2F-36F6-61B7-A66C4581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65A3BE-2878-AC4E-16E4-B34E4F914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9B716E-377F-9C54-DEF5-B407CE6BA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1A18FB-1AC3-AAA9-146D-186104B0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CFEFAC-044E-52B8-0327-B4F83309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F63A41-0859-37D4-D01F-536BDC3E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23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808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150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318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68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563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924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49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45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C99C8-41DD-3CD9-96EF-A230DEB44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1A9E23-039C-3CA0-E7A4-A082311A5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5A78B-CA50-4620-FC8C-6D818741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2C7526-EE5B-B9A3-4248-15465B6E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79090D-8BDE-B4AA-5753-1901D7AD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5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087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7184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140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05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10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3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3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13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4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A1A74-20FF-5AB3-83F8-B683FE2C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A5E3F2-5327-E105-B29F-0616E7A12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FCE79-B341-1D68-4699-A7690436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6B256A-45DC-0198-EEC7-622899BF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C30F77-84F5-3A99-2790-F8C4F0AAB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57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88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71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7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28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5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01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04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32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4268E-A3EC-543C-1736-C2176E28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1B04EE-BE9C-6A50-DC25-D9AF2A63E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B6DBC3-5671-3368-1B21-C772C0C7A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4F09E2-7860-2D0B-E549-E4CC442D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905AAC-DB96-5A97-7D50-C2038A62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802DDC-F218-778A-0116-D116A573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4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40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2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2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48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14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00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45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60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7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459B3-A494-13E3-A06D-151B48F6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A88FA0-AC0F-A06F-5B9F-AA36D96C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FDA72E-B54E-85B4-58FD-60A381062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A5F869-8935-053C-E5F3-E3E889EB6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F5CD0BA-D31C-B6F8-AC34-B378EEC5B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216B41-4450-6E57-568A-32AB0631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A54A9D-CC34-7282-BF93-2267B554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9C7DD2B-3C61-6A48-D6A5-08FCD3D69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74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1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4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63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4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37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26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97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375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7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C30F1-97BA-60B4-B4BF-ADE21E9C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AB06ED-9289-BD5F-86D7-94488DE7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4B9FC5-2D29-5CC2-5C92-74481743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91FC69-2D47-52E3-C79D-B610E309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48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77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584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993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813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0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43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70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3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BCD6CE-4CED-D4B9-0A49-595BEBD2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F4567C-70C5-7431-A9F3-1D6B7CB5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5AB59F-0287-5935-177E-6962A41E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9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C080C-6C94-B187-9F75-A2D23EAB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B7E49C-F7F8-595F-A7D9-2ECE1B55D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55612D-D4D1-2889-28E4-2E55CB0C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4D516-69BB-F6FE-FBE5-42BAAD3E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3A7B98-EA79-3C6F-48F8-08AFF6E4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9B814B-99D7-F555-79A5-755C9F9A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A6EBA0-743E-989A-35AF-2AAEE7EC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EDC913-45FB-57C2-8E3C-DA4BEF565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BA9F1A-1B14-1B8F-7722-4CA3C8655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88D453-A7E8-9A17-BAE8-563752AF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13145E-4180-6E75-C11C-90B3A3E8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7FCF49-45A2-E2DE-511F-BD7E0645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9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12698B-9DCF-FC39-A3A0-151CFB44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10B5F0-75D3-75B2-DC45-F001C1B95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BBB509-6E80-DFE8-E6D5-928A7D760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12B9E-6570-4BBC-A8CE-827F34357AB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90ABBF-884B-44D4-4ED9-2D12B23CD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5E4E8-D681-A506-936A-F92EFC35F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4512-5E6D-4AD4-B05C-18D82AB4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7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48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9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1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4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media4.mp3"/><Relationship Id="rId7" Type="http://schemas.openxmlformats.org/officeDocument/2006/relationships/image" Target="../media/image11.png"/><Relationship Id="rId12" Type="http://schemas.microsoft.com/office/2007/relationships/hdphoto" Target="../media/hdphoto20.wdp"/><Relationship Id="rId2" Type="http://schemas.microsoft.com/office/2007/relationships/media" Target="../media/media4.mp3"/><Relationship Id="rId1" Type="http://schemas.openxmlformats.org/officeDocument/2006/relationships/tags" Target="../tags/tag11.xml"/><Relationship Id="rId6" Type="http://schemas.openxmlformats.org/officeDocument/2006/relationships/image" Target="../media/image36.jpe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0.xml"/><Relationship Id="rId10" Type="http://schemas.microsoft.com/office/2007/relationships/hdphoto" Target="../media/hdphoto10.wdp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5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1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3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image" Target="../media/image52.GIF"/><Relationship Id="rId5" Type="http://schemas.microsoft.com/office/2007/relationships/hdphoto" Target="../media/hdphoto21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6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5" Type="http://schemas.openxmlformats.org/officeDocument/2006/relationships/image" Target="../media/image54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openxmlformats.org/officeDocument/2006/relationships/audio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microsoft.com/office/2007/relationships/hdphoto" Target="../media/hdphoto10.wdp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18" Type="http://schemas.microsoft.com/office/2007/relationships/hdphoto" Target="../media/hdphoto14.wdp"/><Relationship Id="rId3" Type="http://schemas.openxmlformats.org/officeDocument/2006/relationships/audio" Target="../media/media3.mp3"/><Relationship Id="rId21" Type="http://schemas.openxmlformats.org/officeDocument/2006/relationships/image" Target="../media/image19.png"/><Relationship Id="rId7" Type="http://schemas.openxmlformats.org/officeDocument/2006/relationships/image" Target="../media/image16.png"/><Relationship Id="rId12" Type="http://schemas.microsoft.com/office/2007/relationships/hdphoto" Target="../media/hdphoto12.wdp"/><Relationship Id="rId17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7.png"/><Relationship Id="rId23" Type="http://schemas.openxmlformats.org/officeDocument/2006/relationships/image" Target="../media/image11.png"/><Relationship Id="rId10" Type="http://schemas.microsoft.com/office/2007/relationships/hdphoto" Target="../media/hdphoto11.wdp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25.png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microsoft.com/office/2007/relationships/hdphoto" Target="../media/hdphoto10.wdp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18" Type="http://schemas.microsoft.com/office/2007/relationships/hdphoto" Target="../media/hdphoto17.wdp"/><Relationship Id="rId3" Type="http://schemas.openxmlformats.org/officeDocument/2006/relationships/audio" Target="../media/media3.mp3"/><Relationship Id="rId21" Type="http://schemas.openxmlformats.org/officeDocument/2006/relationships/image" Target="../media/image35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33.png"/><Relationship Id="rId2" Type="http://schemas.microsoft.com/office/2007/relationships/media" Target="../media/media3.mp3"/><Relationship Id="rId16" Type="http://schemas.microsoft.com/office/2007/relationships/hdphoto" Target="../media/hdphoto6.wdp"/><Relationship Id="rId20" Type="http://schemas.microsoft.com/office/2007/relationships/hdphoto" Target="../media/hdphoto18.wdp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7.png"/><Relationship Id="rId23" Type="http://schemas.openxmlformats.org/officeDocument/2006/relationships/image" Target="../media/image11.png"/><Relationship Id="rId10" Type="http://schemas.microsoft.com/office/2007/relationships/hdphoto" Target="../media/hdphoto5.wdp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6.png"/><Relationship Id="rId14" Type="http://schemas.microsoft.com/office/2007/relationships/hdphoto" Target="../media/hdphoto16.wdp"/><Relationship Id="rId22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0.xml"/><Relationship Id="rId6" Type="http://schemas.microsoft.com/office/2007/relationships/hdphoto" Target="../media/hdphoto18.wdp"/><Relationship Id="rId5" Type="http://schemas.openxmlformats.org/officeDocument/2006/relationships/image" Target="../media/image34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32F3E-DE9E-B43D-6852-674B2E2D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609F90-0043-A5C1-0F7E-B4D2997B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đẹp, Background chuyên nghiệp">
            <a:extLst>
              <a:ext uri="{FF2B5EF4-FFF2-40B4-BE49-F238E27FC236}">
                <a16:creationId xmlns:a16="http://schemas.microsoft.com/office/drawing/2014/main" xmlns="" id="{215340B0-D87A-1EE0-68E5-850D3FD6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82"/>
            <a:ext cx="12192000" cy="68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096791-EB2E-1ECE-06B2-A53FBA9B7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603" y="402073"/>
            <a:ext cx="9144793" cy="6053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309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26F2BD-FB46-44F5-B741-153FD36603EE}"/>
              </a:ext>
            </a:extLst>
          </p:cNvPr>
          <p:cNvSpPr txBox="1"/>
          <p:nvPr/>
        </p:nvSpPr>
        <p:spPr>
          <a:xfrm>
            <a:off x="5057776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nó,sưng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E846C-5E00-47FA-9452-AE65F248E0D2}"/>
              </a:ext>
            </a:extLst>
          </p:cNvPr>
          <p:cNvSpPr txBox="1"/>
          <p:nvPr/>
        </p:nvSpPr>
        <p:spPr>
          <a:xfrm>
            <a:off x="4804913" y="2949123"/>
            <a:ext cx="348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khiễng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146C85-BBD0-4D7F-A452-003E5714EF59}"/>
              </a:ext>
            </a:extLst>
          </p:cNvPr>
          <p:cNvSpPr txBox="1"/>
          <p:nvPr/>
        </p:nvSpPr>
        <p:spPr>
          <a:xfrm>
            <a:off x="502443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6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tấy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18">
            <a:extLst>
              <a:ext uri="{FF2B5EF4-FFF2-40B4-BE49-F238E27FC236}">
                <a16:creationId xmlns:a16="http://schemas.microsoft.com/office/drawing/2014/main" xmlns="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1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4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958595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743200" y="167517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3170984" y="200752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736577" y="23398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296570" y="26958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349732" y="305140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322955" y="348390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349732" y="39275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795288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552753" y="450137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224146" y="487884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3054225" y="53524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699867" y="137798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7197719" y="173601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946551" y="21872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475126" y="251905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758799" y="32190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204098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556401" y="3975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782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3. 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74939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55011" y="2057400"/>
            <a:ext cx="5865963" cy="3811588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2.Đọc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920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9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F08DEEB-093F-4062-A79C-D908DDA203D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c\u0007\uFFFD{EF26CD6C-53EF-4AF1-B31C-DC35172D63DB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0 Thương ông (Tiết 1+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A7EE01-633D-400C-9A56-E694F243F704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676648-7E67-4AF1-AA00-9D48D455EC13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F1E743-ABCF-4539-8FD9-982FE4D5C6A1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3CD8BD-C4F0-4DC3-9C3A-A36F00956D0A}:3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AD1351-09A2-4641-9076-82309D2BB83D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2EDAE2-0C97-4BBB-B3EE-F0AA3D9849C8}:3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9439DE-C833-4D2F-A727-ECCF7B086EC1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4EC89B-D627-4A78-81FA-871366220A38}: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796155-D57E-44C1-AF9D-CC0872F85250}: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7D6C3B-9350-4360-80E3-A8DACAE1BCAC}: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929AEE-5C47-4DCA-A151-DD6CBC305EE8}:3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C96F57-86D7-4045-87E7-53DC97BAF0B4}:2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5C2E47-A7A5-425B-A883-23C8D65B1FFB}:3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CD5A7D-64B6-47C8-B3B2-37ADEA2B7A37}:30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F7C2FF-6F93-4150-918F-9992743D151F}:30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4F6A39-2EC2-4554-B744-9E201266DD86}:3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99E070-5387-4FD3-BC81-C953A7870741}:27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B6489F-FA39-4D06-86AC-3B1F30605A07}:3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0A1A2B-4142-4EBB-9859-C24619D039C0}:2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8691D2-0E01-4313-A912-0A718716B106}:3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B73DCB-3E26-40F2-8843-A5428CF6AAB7}:3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29919-3B6B-448B-A651-A4AE2430CF74}:33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F76A6E-3A4E-4315-AEF6-81B5D6F83BD4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8A464C-EF5C-4724-BC45-932B8E8E6C0F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EC429D-5C51-47B1-9A95-6AEE05F8B2C2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B66782-C2A7-4D2F-BBDE-7A24E71952B9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216CDC-C284-4725-B9DE-A12C4EFE0F8E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1274</Words>
  <Application>Microsoft Office PowerPoint</Application>
  <PresentationFormat>Widescreen</PresentationFormat>
  <Paragraphs>279</Paragraphs>
  <Slides>27</Slides>
  <Notes>27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Verdana</vt:lpstr>
      <vt:lpstr>等线</vt:lpstr>
      <vt:lpstr>Office Theme</vt:lpstr>
      <vt:lpstr>6_Office Theme</vt:lpstr>
      <vt:lpstr>2_Office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PowerPoint Presentation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1. Từ ngữ nào dưới đây thể hiện dáng vẻ của Việt?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30 Thương ông (Tiết 1+2)</dc:title>
  <dc:creator>Administrator</dc:creator>
  <cp:lastModifiedBy>STD_NHA</cp:lastModifiedBy>
  <cp:revision>4</cp:revision>
  <dcterms:created xsi:type="dcterms:W3CDTF">2024-12-24T08:52:07Z</dcterms:created>
  <dcterms:modified xsi:type="dcterms:W3CDTF">2024-12-25T01:05:17Z</dcterms:modified>
</cp:coreProperties>
</file>