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662" r:id="rId2"/>
    <p:sldId id="2646" r:id="rId3"/>
    <p:sldId id="2650" r:id="rId4"/>
    <p:sldId id="2659" r:id="rId5"/>
    <p:sldId id="2664" r:id="rId6"/>
  </p:sldIdLst>
  <p:sldSz cx="12192000" cy="6858000"/>
  <p:notesSz cx="6858000" cy="9144000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1633" autoAdjust="0"/>
  </p:normalViewPr>
  <p:slideViewPr>
    <p:cSldViewPr snapToGrid="0">
      <p:cViewPr varScale="1">
        <p:scale>
          <a:sx n="66" d="100"/>
          <a:sy n="66" d="100"/>
        </p:scale>
        <p:origin x="90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EA5A1C-B905-4183-A020-0C3F978B6F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9896" y="0"/>
            <a:ext cx="1290961" cy="129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8E1A073-8F2E-40C7-8B21-BFC9D5588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CBDA8593-318A-4DC1-9D65-970F616025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F641C5F7-7D2D-48B5-A988-6C1041E25583}"/>
              </a:ext>
            </a:extLst>
          </p:cNvPr>
          <p:cNvSpPr/>
          <p:nvPr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A32005A1-9A5F-42E4-AC44-9CF953499214}"/>
              </a:ext>
            </a:extLst>
          </p:cNvPr>
          <p:cNvSpPr/>
          <p:nvPr/>
        </p:nvSpPr>
        <p:spPr>
          <a:xfrm>
            <a:off x="1231391" y="1113444"/>
            <a:ext cx="9696347" cy="4734559"/>
          </a:xfrm>
          <a:prstGeom prst="rect">
            <a:avLst/>
          </a:prstGeom>
          <a:solidFill>
            <a:schemeClr val="bg1"/>
          </a:solidFill>
          <a:ln w="47625">
            <a:solidFill>
              <a:srgbClr val="925124"/>
            </a:solidFill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612A7E8-4875-4C50-AB9B-34AE15776A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8496" cy="2592004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E1926E1-E306-4482-8B25-2A2E979D42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64" y="4778262"/>
            <a:ext cx="3309806" cy="1963917"/>
          </a:xfrm>
          <a:prstGeom prst="rect">
            <a:avLst/>
          </a:prstGeom>
        </p:spPr>
      </p:pic>
      <p:pic>
        <p:nvPicPr>
          <p:cNvPr id="12" name="图片 12">
            <a:extLst>
              <a:ext uri="{FF2B5EF4-FFF2-40B4-BE49-F238E27FC236}">
                <a16:creationId xmlns:a16="http://schemas.microsoft.com/office/drawing/2014/main" id="{0C1FB300-83AF-4736-9034-BDEF7C67B7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4032" y="3342313"/>
            <a:ext cx="3592889" cy="3342872"/>
          </a:xfrm>
          <a:prstGeom prst="rect">
            <a:avLst/>
          </a:prstGeom>
        </p:spPr>
      </p:pic>
      <p:pic>
        <p:nvPicPr>
          <p:cNvPr id="15" name="图片 20">
            <a:extLst>
              <a:ext uri="{FF2B5EF4-FFF2-40B4-BE49-F238E27FC236}">
                <a16:creationId xmlns:a16="http://schemas.microsoft.com/office/drawing/2014/main" id="{27B23765-5FFF-4A55-96EA-CA7BEB5B356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9875" y="3656300"/>
            <a:ext cx="2368018" cy="229815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93E1C14-7813-431E-B017-16930F5F401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44243" y="1323999"/>
            <a:ext cx="10272000" cy="12335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E39FF43-8542-4A46-B878-9BE4FA4DC2F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32656" y="2073978"/>
            <a:ext cx="6895174" cy="13473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C0F12DD-3D46-4ABB-80A6-575181A4A4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7630" y="3377268"/>
            <a:ext cx="7321931" cy="16826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345947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24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AE5F6B1-E082-470E-BD4B-EC128A36DA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099" y="-83597"/>
            <a:ext cx="3621338" cy="1072989"/>
          </a:xfrm>
          <a:prstGeom prst="rect">
            <a:avLst/>
          </a:prstGeom>
        </p:spPr>
      </p:pic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63998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 : 2 = 3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2773680" y="4372858"/>
            <a:ext cx="6543039" cy="1560581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1256474" y="390558"/>
            <a:ext cx="10210800" cy="1285842"/>
            <a:chOff x="2971800" y="403525"/>
            <a:chExt cx="10210800" cy="1036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473006" y="520957"/>
              <a:ext cx="8859520" cy="576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gấp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5775" y="173650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137039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056608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378642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382579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118179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17981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16162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2877534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38912" y="23164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79294" y="2893347"/>
            <a:ext cx="57843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901831" y="3876779"/>
            <a:ext cx="5256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8 : 2 = 4 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7364871" y="4505126"/>
            <a:ext cx="5256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219487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308572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  <p:sp>
        <p:nvSpPr>
          <p:cNvPr id="28" name="Left Brace 27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1726247" y="3475532"/>
            <a:ext cx="220289" cy="958853"/>
          </a:xfrm>
          <a:prstGeom prst="leftBrace">
            <a:avLst>
              <a:gd name="adj1" fmla="val 31288"/>
              <a:gd name="adj2" fmla="val 5103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1337875" y="3365189"/>
            <a:ext cx="1170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  <p:bldP spid="28" grpId="0" animBg="1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917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F81B05C-A3A8-4995-95F6-AF8B9B381E7F}"/>
              </a:ext>
            </a:extLst>
          </p:cNvPr>
          <p:cNvGrpSpPr/>
          <p:nvPr/>
        </p:nvGrpSpPr>
        <p:grpSpPr>
          <a:xfrm>
            <a:off x="2428240" y="4987572"/>
            <a:ext cx="8003841" cy="1490980"/>
            <a:chOff x="3722255" y="1490091"/>
            <a:chExt cx="5046771" cy="2074467"/>
          </a:xfrm>
        </p:grpSpPr>
        <p:grpSp>
          <p:nvGrpSpPr>
            <p:cNvPr id="69" name="Graphic 7">
              <a:extLst>
                <a:ext uri="{FF2B5EF4-FFF2-40B4-BE49-F238E27FC236}">
                  <a16:creationId xmlns:a16="http://schemas.microsoft.com/office/drawing/2014/main" id="{E3BF7325-A699-4E74-9373-79B4B576413C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DA7DB46-40BA-4458-8714-FA8970BF285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aphic 7">
                <a:extLst>
                  <a:ext uri="{FF2B5EF4-FFF2-40B4-BE49-F238E27FC236}">
                    <a16:creationId xmlns:a16="http://schemas.microsoft.com/office/drawing/2014/main" id="{B1E97403-0EFF-43DC-BB48-FACB0194B8C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5981D8A1-62FC-4B31-BFD9-A0E34FEA46A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7734F82-ED25-433F-ABC6-5CA5B04EB02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F7CA882-FDDF-4901-B1EB-E98E854A2538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3EFEA7A6-B6C8-4650-A86F-926D70EAB0F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02379FB-C302-498A-93D9-33EFE020841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12521C9-C7E5-41F0-AF7B-91FECC5345E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214E2EAA-EF4C-4BE7-B1F9-1E158744A45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AF25FA4-356F-4B3F-A18D-30541D1D2A2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D61718B-22BD-4F4C-B194-404061384D9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5003D07-2F25-4671-9783-38F80A4D69C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0EE012C-30AB-4EAC-A1B6-12262680E122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619AEE-3081-40D2-B28D-C558394E6398}"/>
                </a:ext>
              </a:extLst>
            </p:cNvPr>
            <p:cNvSpPr txBox="1"/>
            <p:nvPr/>
          </p:nvSpPr>
          <p:spPr>
            <a:xfrm>
              <a:off x="4036932" y="1988828"/>
              <a:ext cx="4535348" cy="94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6" y="1698483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369" y="1485613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350142" y="4473227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6746240" y="3050028"/>
            <a:ext cx="476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927441" y="4517999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892596" y="4650114"/>
            <a:ext cx="500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4021120" y="5542524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81E1299-39C9-45DE-9AB9-1E5F3445D45C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]^P{7DB3D339-E659-4BB1-85FD-90F2828387BA}&quot;,&quot;D:\\NĂM 2024\\TOÁN KÌ 1\\Toán 3 (tuần 10-18)\\Toán-Tuần 16- zalo 0972115126\\Bài 39 SO SÁNH SỐ LỚN GẤP MẤY LẦN SỐ BÉ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9 - Tiết 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1F6D6A-B3A7-4DA4-8166-03E5306D6DD2}:2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F228DF5-BB29-44D2-B97D-D6E8950934C5}:26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7F53ACC-7705-4E1D-BDDF-1204D5F67A46}:26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FEDA55F-B9B2-4B51-99B9-992E68EDA2EB}:26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66481BB-9386-49AF-B93F-252D389A4EAC}:266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254</Words>
  <Application>Microsoft Office PowerPoint</Application>
  <PresentationFormat>Widescreen</PresentationFormat>
  <Paragraphs>50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等线</vt:lpstr>
      <vt:lpstr>等线 Light</vt:lpstr>
      <vt:lpstr>Arial</vt:lpstr>
      <vt:lpstr>Calibri</vt:lpstr>
      <vt:lpstr>1_Office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39 - Tiết 1</dc:title>
  <dc:creator>Thao Tran</dc:creator>
  <cp:lastModifiedBy>Administrator</cp:lastModifiedBy>
  <cp:revision>32</cp:revision>
  <dcterms:created xsi:type="dcterms:W3CDTF">2022-08-05T08:52:36Z</dcterms:created>
  <dcterms:modified xsi:type="dcterms:W3CDTF">2024-12-25T07:48:02Z</dcterms:modified>
</cp:coreProperties>
</file>