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"/>
  </p:notesMasterIdLst>
  <p:sldIdLst>
    <p:sldId id="626" r:id="rId2"/>
    <p:sldId id="543" r:id="rId3"/>
    <p:sldId id="563" r:id="rId4"/>
    <p:sldId id="620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>
      <p:cViewPr varScale="1">
        <p:scale>
          <a:sx n="66" d="100"/>
          <a:sy n="66" d="100"/>
        </p:scale>
        <p:origin x="600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8.wdp"/><Relationship Id="rId5" Type="http://schemas.openxmlformats.org/officeDocument/2006/relationships/image" Target="../media/image2.png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10.jpe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4511824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00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838716"/>
            <a:ext cx="7680176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159896" y="-3991"/>
            <a:ext cx="5616624" cy="1344759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5404819" y="2136849"/>
            <a:ext cx="4522826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3 - TIẾT 12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931028" y="5057530"/>
            <a:ext cx="4816151" cy="46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ĐỖ THỊ TUYẾT NA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408369" y="324577"/>
            <a:ext cx="2375518" cy="298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752" y="3140968"/>
            <a:ext cx="7539521" cy="3097472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1411192"/>
            <a:ext cx="562115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MG-9787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8001" r="1726" b="4330"/>
          <a:stretch/>
        </p:blipFill>
        <p:spPr>
          <a:xfrm>
            <a:off x="4439816" y="3356991"/>
            <a:ext cx="7056784" cy="2376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16201" y="289707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9079475" y="59705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46" y="2276872"/>
            <a:ext cx="3115169" cy="39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73"/>
          <a:stretch/>
        </p:blipFill>
        <p:spPr bwMode="auto">
          <a:xfrm>
            <a:off x="401746" y="4365104"/>
            <a:ext cx="2381886" cy="19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0" y="-76372"/>
            <a:ext cx="3600400" cy="1345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64476" y="1225138"/>
            <a:ext cx="10066322" cy="60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126735" y="2719183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321924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911424" y="1721760"/>
            <a:ext cx="10493331" cy="121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911425" y="2878335"/>
            <a:ext cx="10440470" cy="1215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2.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830883" y="3958808"/>
            <a:ext cx="10440470" cy="2899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hân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hoan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chắp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bay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7945396" y="0"/>
            <a:ext cx="4230927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 rot="10800000">
            <a:off x="0" y="3958807"/>
            <a:ext cx="1271464" cy="289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8704</TotalTime>
  <Words>144</Words>
  <Application>Microsoft Office PowerPoint</Application>
  <PresentationFormat>Widescreen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STD_NGOC</cp:lastModifiedBy>
  <cp:revision>718</cp:revision>
  <dcterms:created xsi:type="dcterms:W3CDTF">2010-04-30T18:19:48Z</dcterms:created>
  <dcterms:modified xsi:type="dcterms:W3CDTF">2024-12-25T01:43:14Z</dcterms:modified>
</cp:coreProperties>
</file>