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4" r:id="rId4"/>
    <p:sldId id="272" r:id="rId5"/>
    <p:sldId id="274" r:id="rId6"/>
    <p:sldId id="266" r:id="rId7"/>
    <p:sldId id="269" r:id="rId8"/>
    <p:sldId id="268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708-7D7F-41C5-A1D4-8A59970748DB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8E9E-78F6-418C-A56C-DB83ACC8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3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708-7D7F-41C5-A1D4-8A59970748DB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8E9E-78F6-418C-A56C-DB83ACC8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6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708-7D7F-41C5-A1D4-8A59970748DB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8E9E-78F6-418C-A56C-DB83ACC8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7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708-7D7F-41C5-A1D4-8A59970748DB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8E9E-78F6-418C-A56C-DB83ACC8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2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708-7D7F-41C5-A1D4-8A59970748DB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8E9E-78F6-418C-A56C-DB83ACC8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6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708-7D7F-41C5-A1D4-8A59970748DB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8E9E-78F6-418C-A56C-DB83ACC8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708-7D7F-41C5-A1D4-8A59970748DB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8E9E-78F6-418C-A56C-DB83ACC8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708-7D7F-41C5-A1D4-8A59970748DB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8E9E-78F6-418C-A56C-DB83ACC8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7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708-7D7F-41C5-A1D4-8A59970748DB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8E9E-78F6-418C-A56C-DB83ACC8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0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708-7D7F-41C5-A1D4-8A59970748DB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8E9E-78F6-418C-A56C-DB83ACC8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2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E708-7D7F-41C5-A1D4-8A59970748DB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8E9E-78F6-418C-A56C-DB83ACC8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1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8E708-7D7F-41C5-A1D4-8A59970748DB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38E9E-78F6-418C-A56C-DB83ACC88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4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0424" y="437495"/>
            <a:ext cx="73260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lgerian" panose="04020705040A02060702" pitchFamily="82" charset="0"/>
              </a:rPr>
              <a:t>TRƯỜNG TIỂU HỌC QUANG TRUNG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6552" y="1626215"/>
            <a:ext cx="4933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MÔN: MĨ THUẬT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9712" y="2967335"/>
            <a:ext cx="15381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1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9790" y="3932535"/>
            <a:ext cx="63273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Giáo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viên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 </a:t>
            </a:r>
            <a:r>
              <a:rPr lang="en-US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Nguyễn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Thị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Ngọc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Anh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85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3253" y="1006455"/>
            <a:ext cx="986295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MÀU CƠ BẢN TRONG MĨ THUẬT</a:t>
            </a:r>
          </a:p>
          <a:p>
            <a:pPr algn="ctr"/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02001" y="1868229"/>
            <a:ext cx="16254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7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367" y="1873795"/>
            <a:ext cx="113159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loud 3"/>
          <p:cNvSpPr/>
          <p:nvPr/>
        </p:nvSpPr>
        <p:spPr>
          <a:xfrm>
            <a:off x="3007360" y="477520"/>
            <a:ext cx="6243163" cy="129032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4924" y="3291840"/>
            <a:ext cx="9860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2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228" t="17264" r="55110" b="17264"/>
          <a:stretch/>
        </p:blipFill>
        <p:spPr>
          <a:xfrm>
            <a:off x="3688080" y="363728"/>
            <a:ext cx="4439920" cy="61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5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991" r="67062" b="62877"/>
          <a:stretch/>
        </p:blipFill>
        <p:spPr>
          <a:xfrm>
            <a:off x="1094711" y="528319"/>
            <a:ext cx="2343164" cy="24993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6112" r="56422" b="33250"/>
          <a:stretch/>
        </p:blipFill>
        <p:spPr>
          <a:xfrm>
            <a:off x="3803636" y="589280"/>
            <a:ext cx="3623323" cy="2316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6750" r="49177" b="-585"/>
          <a:stretch/>
        </p:blipFill>
        <p:spPr>
          <a:xfrm>
            <a:off x="7792720" y="528319"/>
            <a:ext cx="3403601" cy="2600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260" b="43351"/>
          <a:stretch/>
        </p:blipFill>
        <p:spPr>
          <a:xfrm>
            <a:off x="2771111" y="3027678"/>
            <a:ext cx="3562363" cy="3419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317" t="58333" r="4055" b="8337"/>
          <a:stretch/>
        </p:blipFill>
        <p:spPr>
          <a:xfrm>
            <a:off x="7426959" y="3416428"/>
            <a:ext cx="3108959" cy="24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551" r="43468" b="19977"/>
          <a:stretch/>
        </p:blipFill>
        <p:spPr>
          <a:xfrm>
            <a:off x="905995" y="792480"/>
            <a:ext cx="3605045" cy="5344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569" t="82217" r="40281"/>
          <a:stretch/>
        </p:blipFill>
        <p:spPr>
          <a:xfrm>
            <a:off x="4627880" y="792480"/>
            <a:ext cx="2753360" cy="1656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5736" t="7435" r="-1143" b="56663"/>
          <a:stretch/>
        </p:blipFill>
        <p:spPr>
          <a:xfrm>
            <a:off x="7752080" y="609599"/>
            <a:ext cx="3159760" cy="2651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7844" t="42710" r="6505" b="28130"/>
          <a:stretch/>
        </p:blipFill>
        <p:spPr>
          <a:xfrm>
            <a:off x="5095240" y="3139440"/>
            <a:ext cx="2072640" cy="2727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4339" t="70459" r="2363"/>
          <a:stretch/>
        </p:blipFill>
        <p:spPr>
          <a:xfrm>
            <a:off x="7381240" y="3484880"/>
            <a:ext cx="3246120" cy="238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0" y="1513840"/>
            <a:ext cx="6268720" cy="3688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119" y="1550876"/>
            <a:ext cx="3628139" cy="361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2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544" t="11066" r="49847" b="52489"/>
          <a:stretch/>
        </p:blipFill>
        <p:spPr>
          <a:xfrm>
            <a:off x="1351280" y="325491"/>
            <a:ext cx="2834639" cy="3708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911" t="8176" r="13391" b="43177"/>
          <a:stretch/>
        </p:blipFill>
        <p:spPr>
          <a:xfrm>
            <a:off x="4886961" y="264160"/>
            <a:ext cx="2600960" cy="3769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6388" r="58271"/>
          <a:stretch/>
        </p:blipFill>
        <p:spPr>
          <a:xfrm>
            <a:off x="8107680" y="325491"/>
            <a:ext cx="2499359" cy="3708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0044" t="57305" b="2557"/>
          <a:stretch/>
        </p:blipFill>
        <p:spPr>
          <a:xfrm>
            <a:off x="3332480" y="3951868"/>
            <a:ext cx="3976911" cy="26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468880" y="1402079"/>
            <a:ext cx="7142480" cy="314898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</a:t>
            </a:r>
          </a:p>
        </p:txBody>
      </p:sp>
    </p:spTree>
    <p:extLst>
      <p:ext uri="{BB962C8B-B14F-4D97-AF65-F5344CB8AC3E}">
        <p14:creationId xmlns:p14="http://schemas.microsoft.com/office/powerpoint/2010/main" val="95926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79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STD_NGOC</cp:lastModifiedBy>
  <cp:revision>70</cp:revision>
  <dcterms:created xsi:type="dcterms:W3CDTF">2024-11-05T12:20:15Z</dcterms:created>
  <dcterms:modified xsi:type="dcterms:W3CDTF">2024-12-25T01:37:18Z</dcterms:modified>
</cp:coreProperties>
</file>