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70" r:id="rId14"/>
    <p:sldId id="27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34E3-2BE5-47EF-B069-2D6AB51248EA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1CF8-54AB-45FE-8E65-6E2183EA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1CF8-54AB-45FE-8E65-6E2183EAE9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0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5993" y="305415"/>
            <a:ext cx="84515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QUANG TRUNG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8696" y="1636375"/>
            <a:ext cx="3697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MÔN: MĨ THUẬT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9869" y="2905780"/>
            <a:ext cx="16751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LỚP: 3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5072" y="4572615"/>
            <a:ext cx="63273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Giáo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viên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Nguyễn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Ngọc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0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037"/>
            <a:ext cx="7872093" cy="1507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"/>
          <a:stretch/>
        </p:blipFill>
        <p:spPr>
          <a:xfrm>
            <a:off x="3809681" y="1366590"/>
            <a:ext cx="5285333" cy="5491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1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862189" y="375571"/>
            <a:ext cx="10936266" cy="200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5" y="2741782"/>
            <a:ext cx="11006054" cy="1445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75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1226194" y="252465"/>
            <a:ext cx="10645446" cy="10173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6" y="1269825"/>
            <a:ext cx="5932138" cy="1051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42" y="2287185"/>
            <a:ext cx="5488509" cy="4316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" y="33118"/>
            <a:ext cx="1191603" cy="1191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0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1117706" y="207361"/>
            <a:ext cx="10645446" cy="10173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" y="33118"/>
            <a:ext cx="1191603" cy="119160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75" y="1224721"/>
            <a:ext cx="7205564" cy="5273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91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1071211" y="373058"/>
            <a:ext cx="10645446" cy="10173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" y="198815"/>
            <a:ext cx="1191603" cy="1191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84" y="1690688"/>
            <a:ext cx="8108431" cy="4752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6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" y="571500"/>
            <a:ext cx="12120321" cy="4686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5" y="0"/>
            <a:ext cx="9839682" cy="1755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0905"/>
            <a:ext cx="5954486" cy="4345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05" y="2120904"/>
            <a:ext cx="4353309" cy="4368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58" y="1690688"/>
            <a:ext cx="9453283" cy="51673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3" y="0"/>
            <a:ext cx="9474891" cy="1690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9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6" y="-31531"/>
            <a:ext cx="8953623" cy="16274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8" y="1433515"/>
            <a:ext cx="2521290" cy="275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" y="4172884"/>
            <a:ext cx="2584350" cy="268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0" y="2218589"/>
            <a:ext cx="8271135" cy="3341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4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07" y="1689285"/>
            <a:ext cx="6932250" cy="5163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5" y="365125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" y="297656"/>
            <a:ext cx="1498533" cy="1459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0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69" y="1827284"/>
            <a:ext cx="7908662" cy="4148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23" y="366528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4" y="368187"/>
            <a:ext cx="1498533" cy="1459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6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1946190"/>
            <a:ext cx="3458058" cy="446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1"/>
          <a:stretch/>
        </p:blipFill>
        <p:spPr>
          <a:xfrm>
            <a:off x="6489139" y="4180114"/>
            <a:ext cx="3286584" cy="236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1"/>
          <a:stretch/>
        </p:blipFill>
        <p:spPr>
          <a:xfrm>
            <a:off x="6344550" y="1469832"/>
            <a:ext cx="3575761" cy="2676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2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/>
          <a:stretch/>
        </p:blipFill>
        <p:spPr>
          <a:xfrm>
            <a:off x="443282" y="4064106"/>
            <a:ext cx="3298176" cy="2676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" y="1690688"/>
            <a:ext cx="3248478" cy="241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0"/>
          <a:stretch/>
        </p:blipFill>
        <p:spPr>
          <a:xfrm>
            <a:off x="3888005" y="1937068"/>
            <a:ext cx="7829377" cy="1484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1"/>
          <a:stretch/>
        </p:blipFill>
        <p:spPr>
          <a:xfrm>
            <a:off x="3888005" y="4649824"/>
            <a:ext cx="7829377" cy="1505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9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MĨ THUẬT LỚP 3 - CHỦ ĐỀ 2"/>
  <p:tag name="ISPRING_ULTRA_SCORM_COURSE_ID" val="BD13EC4F-C7E7-4380-A676-465B76365B7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LỚP 3 - CHỦ ĐỀ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0A2E70-4E5F-43CC-BFC5-AC7BF0C632D9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4493F2-9CE7-47D3-9FBD-13018C7A2F84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E03997-DA18-44FB-BCED-52219F7FE8B1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2F3C2C-219C-49F4-A949-D35C12CB16AA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64D097-DC5B-41A9-833B-20345351A991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F787BD-B5F1-48C5-B9B6-D996D07C44AB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561F45-2372-4BEC-8134-8018A0D2252A}: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D894E3-3F5E-4032-894E-58CB5F345462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6D5F75-5DFE-44D6-8E4D-E1EC045528B7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55D09C-632E-4FAC-B65B-1A9A57D1B98E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70E80F-9557-4655-A41F-EEB7A882AF32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B12FE7-AAE5-4521-95FC-7781B7AF48C6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707A54-67AC-4AD5-A153-F74B3CA1F84E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18A264-3910-40DA-B937-93A8A849B632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</Words>
  <Application>Microsoft Office PowerPoint</Application>
  <PresentationFormat>Widescreen</PresentationFormat>
  <Paragraphs>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3 - CHỦ ĐỀ 2</dc:title>
  <dc:creator>21AK22.COM</dc:creator>
  <cp:lastModifiedBy>Admin</cp:lastModifiedBy>
  <cp:revision>8</cp:revision>
  <dcterms:created xsi:type="dcterms:W3CDTF">2022-09-04T02:35:10Z</dcterms:created>
  <dcterms:modified xsi:type="dcterms:W3CDTF">2024-11-10T11:36:14Z</dcterms:modified>
</cp:coreProperties>
</file>